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45"/>
  </p:notesMasterIdLst>
  <p:handoutMasterIdLst>
    <p:handoutMasterId r:id="rId46"/>
  </p:handoutMasterIdLst>
  <p:sldIdLst>
    <p:sldId id="347" r:id="rId5"/>
    <p:sldId id="348" r:id="rId6"/>
    <p:sldId id="349" r:id="rId7"/>
    <p:sldId id="350" r:id="rId8"/>
    <p:sldId id="351" r:id="rId9"/>
    <p:sldId id="352" r:id="rId10"/>
    <p:sldId id="353" r:id="rId11"/>
    <p:sldId id="354" r:id="rId12"/>
    <p:sldId id="355" r:id="rId13"/>
    <p:sldId id="356" r:id="rId14"/>
    <p:sldId id="357" r:id="rId15"/>
    <p:sldId id="358" r:id="rId16"/>
    <p:sldId id="359" r:id="rId17"/>
    <p:sldId id="360" r:id="rId18"/>
    <p:sldId id="361" r:id="rId19"/>
    <p:sldId id="362" r:id="rId20"/>
    <p:sldId id="363" r:id="rId21"/>
    <p:sldId id="364" r:id="rId22"/>
    <p:sldId id="366" r:id="rId23"/>
    <p:sldId id="367" r:id="rId24"/>
    <p:sldId id="368" r:id="rId25"/>
    <p:sldId id="369" r:id="rId26"/>
    <p:sldId id="370" r:id="rId27"/>
    <p:sldId id="371" r:id="rId28"/>
    <p:sldId id="372" r:id="rId29"/>
    <p:sldId id="373" r:id="rId30"/>
    <p:sldId id="374" r:id="rId31"/>
    <p:sldId id="375" r:id="rId32"/>
    <p:sldId id="377" r:id="rId33"/>
    <p:sldId id="376" r:id="rId34"/>
    <p:sldId id="378" r:id="rId35"/>
    <p:sldId id="379" r:id="rId36"/>
    <p:sldId id="380" r:id="rId37"/>
    <p:sldId id="381" r:id="rId38"/>
    <p:sldId id="382" r:id="rId39"/>
    <p:sldId id="383" r:id="rId40"/>
    <p:sldId id="386" r:id="rId41"/>
    <p:sldId id="387" r:id="rId42"/>
    <p:sldId id="385" r:id="rId43"/>
    <p:sldId id="384" r:id="rId44"/>
  </p:sldIdLst>
  <p:sldSz cx="12192000" cy="6858000"/>
  <p:notesSz cx="6858000" cy="9144000"/>
  <p:embeddedFontLst>
    <p:embeddedFont>
      <p:font typeface="Montserrat" pitchFamily="2" charset="0"/>
      <p:regular r:id="rId47"/>
      <p:bold r:id="rId48"/>
      <p:italic r:id="rId49"/>
      <p:boldItalic r:id="rId50"/>
    </p:embeddedFont>
    <p:embeddedFont>
      <p:font typeface="Montserrat Black" pitchFamily="2" charset="0"/>
      <p:bold r:id="rId51"/>
      <p:boldItalic r:id="rId52"/>
    </p:embeddedFont>
    <p:embeddedFont>
      <p:font typeface="Montserrat Light" pitchFamily="2" charset="0"/>
      <p:regular r:id="rId53"/>
      <p:italic r:id="rId54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7" pos="7491" userDrawn="1">
          <p15:clr>
            <a:srgbClr val="A4A3A4"/>
          </p15:clr>
        </p15:guide>
        <p15:guide id="8" pos="189" userDrawn="1">
          <p15:clr>
            <a:srgbClr val="A4A3A4"/>
          </p15:clr>
        </p15:guide>
        <p15:guide id="9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4E4E"/>
    <a:srgbClr val="7F7F7F"/>
    <a:srgbClr val="FFFFFF"/>
    <a:srgbClr val="3C73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652" autoAdjust="0"/>
    <p:restoredTop sz="94744" autoAdjust="0"/>
  </p:normalViewPr>
  <p:slideViewPr>
    <p:cSldViewPr snapToGrid="0" showGuides="1">
      <p:cViewPr varScale="1">
        <p:scale>
          <a:sx n="102" d="100"/>
          <a:sy n="102" d="100"/>
        </p:scale>
        <p:origin x="492" y="108"/>
      </p:cViewPr>
      <p:guideLst>
        <p:guide pos="7491"/>
        <p:guide pos="189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434"/>
    </p:cViewPr>
  </p:sorterViewPr>
  <p:notesViewPr>
    <p:cSldViewPr snapToGrid="0" showGuides="1">
      <p:cViewPr varScale="1">
        <p:scale>
          <a:sx n="120" d="100"/>
          <a:sy n="120" d="100"/>
        </p:scale>
        <p:origin x="5040" y="108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font" Target="fonts/font1.fntdata"/><Relationship Id="rId50" Type="http://schemas.openxmlformats.org/officeDocument/2006/relationships/font" Target="fonts/font4.fntdata"/><Relationship Id="rId55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7.fntdata"/><Relationship Id="rId58" Type="http://schemas.openxmlformats.org/officeDocument/2006/relationships/tableStyles" Target="tableStyle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font" Target="fonts/font2.fntdata"/><Relationship Id="rId56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font" Target="fonts/font5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font" Target="fonts/font8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3.fntdata"/><Relationship Id="rId57" Type="http://schemas.openxmlformats.org/officeDocument/2006/relationships/theme" Target="theme/theme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font" Target="fonts/font6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XX 1</c:v>
                </c:pt>
              </c:strCache>
            </c:strRef>
          </c:tx>
          <c:spPr>
            <a:solidFill>
              <a:srgbClr val="4E4E4E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</c:v>
                </c:pt>
                <c:pt idx="1">
                  <c:v>2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BA-4BDB-8001-3AFCC6FC426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XX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4</c:v>
                </c:pt>
                <c:pt idx="1">
                  <c:v>3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BA-4BDB-8001-3AFCC6FC426B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XX 3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5</c:v>
                </c:pt>
                <c:pt idx="1">
                  <c:v>4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6BA-4BDB-8001-3AFCC6FC42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55452160"/>
        <c:axId val="1155455040"/>
      </c:barChart>
      <c:catAx>
        <c:axId val="1155452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marL="0" algn="l" defTabSz="914400" rtl="0" eaLnBrk="1" latinLnBrk="0" hangingPunct="1">
              <a:defRPr lang="en-US" sz="1000" b="0" i="0" u="none" strike="noStrike" kern="1200" baseline="0">
                <a:solidFill>
                  <a:schemeClr val="tx1"/>
                </a:solidFill>
                <a:latin typeface="Montserrat Light" panose="00000400000000000000" pitchFamily="2" charset="-52"/>
                <a:ea typeface="+mn-ea"/>
                <a:cs typeface="+mn-cs"/>
              </a:defRPr>
            </a:pPr>
            <a:endParaRPr lang="ru-RU"/>
          </a:p>
        </c:txPr>
        <c:crossAx val="1155455040"/>
        <c:crosses val="autoZero"/>
        <c:auto val="1"/>
        <c:lblAlgn val="ctr"/>
        <c:lblOffset val="100"/>
        <c:noMultiLvlLbl val="0"/>
      </c:catAx>
      <c:valAx>
        <c:axId val="1155455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marL="0" algn="l" defTabSz="914400" rtl="0" eaLnBrk="1" latinLnBrk="0" hangingPunct="1">
              <a:defRPr lang="en-US" sz="1000" b="0" i="0" u="none" strike="noStrike" kern="1200" baseline="0">
                <a:solidFill>
                  <a:schemeClr val="tx1"/>
                </a:solidFill>
                <a:latin typeface="Montserrat Light" panose="00000400000000000000" pitchFamily="2" charset="-52"/>
                <a:ea typeface="+mn-ea"/>
                <a:cs typeface="+mn-cs"/>
              </a:defRPr>
            </a:pPr>
            <a:endParaRPr lang="ru-RU"/>
          </a:p>
        </c:txPr>
        <c:crossAx val="1155452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algn="l" defTabSz="914400" rtl="0" eaLnBrk="1" latinLnBrk="0" hangingPunct="1">
            <a:defRPr lang="en-US" sz="1000" b="0" i="0" u="none" strike="noStrike" kern="1200" baseline="0">
              <a:solidFill>
                <a:schemeClr val="tx1"/>
              </a:solidFill>
              <a:latin typeface="Montserrat Light" panose="00000400000000000000" pitchFamily="2" charset="-52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XX 1</c:v>
                </c:pt>
              </c:strCache>
            </c:strRef>
          </c:tx>
          <c:spPr>
            <a:ln w="28575" cap="rnd">
              <a:solidFill>
                <a:schemeClr val="bg1">
                  <a:lumMod val="8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Лист1!$A$2:$A$5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302-4FA0-BFB0-A132C1F569E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XX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Лист1!$A$2:$A$5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302-4FA0-BFB0-A132C1F569E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XX 3</c:v>
                </c:pt>
              </c:strCache>
            </c:strRef>
          </c:tx>
          <c:spPr>
            <a:ln w="28575" cap="rnd">
              <a:solidFill>
                <a:srgbClr val="4E4E4E"/>
              </a:solidFill>
              <a:round/>
            </a:ln>
            <a:effectLst/>
          </c:spPr>
          <c:marker>
            <c:symbol val="none"/>
          </c:marker>
          <c:cat>
            <c:strRef>
              <c:f>Лист1!$A$2:$A$5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302-4FA0-BFB0-A132C1F569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06987823"/>
        <c:axId val="1506987343"/>
      </c:lineChart>
      <c:catAx>
        <c:axId val="15069878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marL="0" algn="l" defTabSz="914400" rtl="0" eaLnBrk="1" latinLnBrk="0" hangingPunct="1">
              <a:defRPr lang="en-US" sz="1000" b="0" i="0" u="none" strike="noStrike" kern="1200" baseline="0">
                <a:solidFill>
                  <a:schemeClr val="tx1"/>
                </a:solidFill>
                <a:latin typeface="Montserrat Light" panose="00000400000000000000" pitchFamily="2" charset="-52"/>
                <a:ea typeface="+mn-ea"/>
                <a:cs typeface="+mn-cs"/>
              </a:defRPr>
            </a:pPr>
            <a:endParaRPr lang="ru-RU"/>
          </a:p>
        </c:txPr>
        <c:crossAx val="1506987343"/>
        <c:crosses val="autoZero"/>
        <c:auto val="1"/>
        <c:lblAlgn val="ctr"/>
        <c:lblOffset val="100"/>
        <c:noMultiLvlLbl val="0"/>
      </c:catAx>
      <c:valAx>
        <c:axId val="15069873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marL="0" algn="l" defTabSz="914400" rtl="0" eaLnBrk="1" latinLnBrk="0" hangingPunct="1">
              <a:defRPr lang="en-US" sz="1000" b="0" i="0" u="none" strike="noStrike" kern="1200" baseline="0">
                <a:solidFill>
                  <a:schemeClr val="tx1"/>
                </a:solidFill>
                <a:latin typeface="Montserrat Light" panose="00000400000000000000" pitchFamily="2" charset="-52"/>
                <a:ea typeface="+mn-ea"/>
                <a:cs typeface="+mn-cs"/>
              </a:defRPr>
            </a:pPr>
            <a:endParaRPr lang="ru-RU"/>
          </a:p>
        </c:txPr>
        <c:crossAx val="15069878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 1">
            <a:extLst>
              <a:ext uri="{FF2B5EF4-FFF2-40B4-BE49-F238E27FC236}">
                <a16:creationId xmlns:a16="http://schemas.microsoft.com/office/drawing/2014/main" id="{EA8EA82D-0C21-67BB-9751-D9910271C0E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Datum 2">
            <a:extLst>
              <a:ext uri="{FF2B5EF4-FFF2-40B4-BE49-F238E27FC236}">
                <a16:creationId xmlns:a16="http://schemas.microsoft.com/office/drawing/2014/main" id="{ABF73889-FA37-048A-D66E-A217613DCD4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8BC14F-5710-4D6A-B7E0-8584C03C1941}" type="datetimeFigureOut">
              <a:rPr lang="ru-RU" smtClean="0"/>
              <a:t>23.07.2026</a:t>
            </a:fld>
            <a:endParaRPr lang="ru-RU" dirty="0"/>
          </a:p>
        </p:txBody>
      </p:sp>
      <p:sp>
        <p:nvSpPr>
          <p:cNvPr id="4" name="Fußzeile 3">
            <a:extLst>
              <a:ext uri="{FF2B5EF4-FFF2-40B4-BE49-F238E27FC236}">
                <a16:creationId xmlns:a16="http://schemas.microsoft.com/office/drawing/2014/main" id="{43E5E4E3-A0F3-1354-BE41-EA8294BD2B0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Foliennummer 4">
            <a:extLst>
              <a:ext uri="{FF2B5EF4-FFF2-40B4-BE49-F238E27FC236}">
                <a16:creationId xmlns:a16="http://schemas.microsoft.com/office/drawing/2014/main" id="{007CB578-FACF-4185-EA23-5F5303F3F3A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82DEB2-CC6D-4587-AE7F-E1BF05837B0A}" type="slidenum">
              <a:rPr lang="ru-RU" smtClean="0"/>
              <a:t>‹Nr.›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3592352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404B55-F3E2-45F1-B81D-2C81749842EC}" type="datetimeFigureOut">
              <a:rPr lang="ru-RU" smtClean="0"/>
              <a:t>23.07.2026</a:t>
            </a:fld>
            <a:endParaRPr lang="ru-RU" dirty="0"/>
          </a:p>
        </p:txBody>
      </p:sp>
      <p:sp>
        <p:nvSpPr>
          <p:cNvPr id="4" name="Folienbild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Notizen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Fußzeil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Folien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E2DBCD-0F13-4D64-856C-2996686F20CC}" type="slidenum">
              <a:rPr lang="ru-RU" smtClean="0"/>
              <a:t>‹Nr.›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3325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2DBCD-0F13-4D64-856C-2996686F20CC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78598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2DBCD-0F13-4D64-856C-2996686F20CC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36655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2DBCD-0F13-4D64-856C-2996686F20CC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7013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2DBCD-0F13-4D64-856C-2996686F20CC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10974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2DBCD-0F13-4D64-856C-2996686F20CC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50104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2DBCD-0F13-4D64-856C-2996686F20CC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94698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2DBCD-0F13-4D64-856C-2996686F20CC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20436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2DBCD-0F13-4D64-856C-2996686F20CC}" type="slidenum">
              <a:rPr lang="ru-RU" smtClean="0"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60823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2DBCD-0F13-4D64-856C-2996686F20CC}" type="slidenum">
              <a:rPr lang="ru-RU" smtClean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39512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2DBCD-0F13-4D64-856C-2996686F20CC}" type="slidenum">
              <a:rPr lang="ru-RU" smtClean="0"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7296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2DBCD-0F13-4D64-856C-2996686F20CC}" type="slidenum">
              <a:rPr lang="ru-RU" smtClean="0"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0368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2DBCD-0F13-4D64-856C-2996686F20CC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88469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2DBCD-0F13-4D64-856C-2996686F20CC}" type="slidenum">
              <a:rPr lang="ru-RU" smtClean="0"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99695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2DBCD-0F13-4D64-856C-2996686F20CC}" type="slidenum">
              <a:rPr lang="ru-RU" smtClean="0"/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86180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2DBCD-0F13-4D64-856C-2996686F20CC}" type="slidenum">
              <a:rPr lang="ru-RU" smtClean="0"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35318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2DBCD-0F13-4D64-856C-2996686F20CC}" type="slidenum">
              <a:rPr lang="ru-RU" smtClean="0"/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077538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2DBCD-0F13-4D64-856C-2996686F20CC}" type="slidenum">
              <a:rPr lang="ru-RU" smtClean="0"/>
              <a:t>24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40126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2DBCD-0F13-4D64-856C-2996686F20CC}" type="slidenum">
              <a:rPr lang="ru-RU" smtClean="0"/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75089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Folien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2DBCD-0F13-4D64-856C-2996686F20CC}" type="slidenum">
              <a:rPr lang="ru-RU" smtClean="0"/>
              <a:t>26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731701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2DBCD-0F13-4D64-856C-2996686F20CC}" type="slidenum">
              <a:rPr lang="ru-RU" smtClean="0"/>
              <a:t>27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156127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2DBCD-0F13-4D64-856C-2996686F20CC}" type="slidenum">
              <a:rPr lang="ru-RU" smtClean="0"/>
              <a:t>28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642560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2DBCD-0F13-4D64-856C-2996686F20CC}" type="slidenum">
              <a:rPr lang="ru-RU" smtClean="0"/>
              <a:t>29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27595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2DBCD-0F13-4D64-856C-2996686F20CC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589502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2DBCD-0F13-4D64-856C-2996686F20CC}" type="slidenum">
              <a:rPr lang="ru-RU" smtClean="0"/>
              <a:t>30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386848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2DBCD-0F13-4D64-856C-2996686F20CC}" type="slidenum">
              <a:rPr lang="ru-RU" smtClean="0"/>
              <a:t>31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167111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2DBCD-0F13-4D64-856C-2996686F20CC}" type="slidenum">
              <a:rPr lang="ru-RU" smtClean="0"/>
              <a:t>32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433285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2DBCD-0F13-4D64-856C-2996686F20CC}" type="slidenum">
              <a:rPr lang="ru-RU" smtClean="0"/>
              <a:t>33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024255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2DBCD-0F13-4D64-856C-2996686F20CC}" type="slidenum">
              <a:rPr lang="ru-RU" smtClean="0"/>
              <a:t>34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990011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2DBCD-0F13-4D64-856C-2996686F20CC}" type="slidenum">
              <a:rPr lang="ru-RU" smtClean="0"/>
              <a:t>35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848074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2DBCD-0F13-4D64-856C-2996686F20CC}" type="slidenum">
              <a:rPr lang="ru-RU" smtClean="0"/>
              <a:t>36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476932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2DBCD-0F13-4D64-856C-2996686F20CC}" type="slidenum">
              <a:rPr lang="ru-RU" smtClean="0"/>
              <a:t>37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850221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2DBCD-0F13-4D64-856C-2996686F20CC}" type="slidenum">
              <a:rPr lang="ru-RU" smtClean="0"/>
              <a:t>38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081230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2DBCD-0F13-4D64-856C-2996686F20CC}" type="slidenum">
              <a:rPr lang="ru-RU" smtClean="0"/>
              <a:t>39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93732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2DBCD-0F13-4D64-856C-2996686F20CC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569967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2DBCD-0F13-4D64-856C-2996686F20CC}" type="slidenum">
              <a:rPr lang="ru-RU" smtClean="0"/>
              <a:t>40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31641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2DBCD-0F13-4D64-856C-2996686F20CC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25473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2DBCD-0F13-4D64-856C-2996686F20CC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24447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2DBCD-0F13-4D64-856C-2996686F20CC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67002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2DBCD-0F13-4D64-856C-2996686F20CC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81783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2DBCD-0F13-4D64-856C-2996686F20CC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4656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 2">
            <a:extLst>
              <a:ext uri="{FF2B5EF4-FFF2-40B4-BE49-F238E27FC236}">
                <a16:creationId xmlns:a16="http://schemas.microsoft.com/office/drawing/2014/main" id="{F0F63651-4DB5-A561-6EF9-5186294A42F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attFill prst="dkUpDiag">
            <a:fgClr>
              <a:schemeClr val="tx1">
                <a:lumMod val="75000"/>
                <a:lumOff val="25000"/>
              </a:schemeClr>
            </a:fgClr>
            <a:bgClr>
              <a:schemeClr val="tx1"/>
            </a:bgClr>
          </a:pattFill>
        </p:spPr>
        <p:txBody>
          <a:bodyPr anchor="ctr" anchorCtr="0">
            <a:normAutofit/>
          </a:bodyPr>
          <a:lstStyle>
            <a:lvl1pPr marL="0" indent="0" algn="ctr">
              <a:buNone/>
              <a:defRPr sz="3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753D989E-71B3-6A6B-FDC5-FF7A0E7FEF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62525" y="2828836"/>
            <a:ext cx="5610715" cy="1200329"/>
          </a:xfrm>
        </p:spPr>
        <p:txBody>
          <a:bodyPr anchor="ctr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72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Титул</a:t>
            </a:r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F9BA6F1E-D5E9-9CA5-C928-8D9D077C2B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04389" y="3116580"/>
            <a:ext cx="3802870" cy="369332"/>
          </a:xfrm>
        </p:spPr>
        <p:txBody>
          <a:bodyPr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Text 13">
            <a:extLst>
              <a:ext uri="{FF2B5EF4-FFF2-40B4-BE49-F238E27FC236}">
                <a16:creationId xmlns:a16="http://schemas.microsoft.com/office/drawing/2014/main" id="{3557F247-7E87-1C00-F2B9-D6D2D0C5C9E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99374" y="198989"/>
            <a:ext cx="3802870" cy="307777"/>
          </a:xfrm>
        </p:spPr>
        <p:txBody>
          <a:bodyPr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831113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1C501F8C-24EF-4FB6-9E00-6C31982DC356}"/>
              </a:ext>
            </a:extLst>
          </p:cNvPr>
          <p:cNvSpPr/>
          <p:nvPr userDrawn="1"/>
        </p:nvSpPr>
        <p:spPr>
          <a:xfrm>
            <a:off x="0" y="4851400"/>
            <a:ext cx="12192000" cy="2006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Bild 2">
            <a:extLst>
              <a:ext uri="{FF2B5EF4-FFF2-40B4-BE49-F238E27FC236}">
                <a16:creationId xmlns:a16="http://schemas.microsoft.com/office/drawing/2014/main" id="{9BB36CEB-0051-F52B-96E1-2B6DD274D1C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908175" y="3429001"/>
            <a:ext cx="8375650" cy="2603500"/>
          </a:xfr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4" name="Text 13">
            <a:extLst>
              <a:ext uri="{FF2B5EF4-FFF2-40B4-BE49-F238E27FC236}">
                <a16:creationId xmlns:a16="http://schemas.microsoft.com/office/drawing/2014/main" id="{3557F247-7E87-1C00-F2B9-D6D2D0C5C9E0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8199374" y="198989"/>
            <a:ext cx="3802870" cy="307777"/>
          </a:xfrm>
        </p:spPr>
        <p:txBody>
          <a:bodyPr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6" name="Titel 1">
            <a:extLst>
              <a:ext uri="{FF2B5EF4-FFF2-40B4-BE49-F238E27FC236}">
                <a16:creationId xmlns:a16="http://schemas.microsoft.com/office/drawing/2014/main" id="{4639AF15-3A0E-83FE-7FDF-E79ED4540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3680" y="976271"/>
            <a:ext cx="6644640" cy="584775"/>
          </a:xfrm>
        </p:spPr>
        <p:txBody>
          <a:bodyPr wrap="square" anchor="t" anchorCtr="0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74CEE31B-E8AD-456A-A1DA-6D9E25C66C08}"/>
              </a:ext>
            </a:extLst>
          </p:cNvPr>
          <p:cNvSpPr/>
          <p:nvPr userDrawn="1"/>
        </p:nvSpPr>
        <p:spPr>
          <a:xfrm>
            <a:off x="11684000" y="6210300"/>
            <a:ext cx="508000" cy="393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latin typeface="Montserrat" panose="00000500000000000000" pitchFamily="2" charset="-52"/>
            </a:endParaRPr>
          </a:p>
        </p:txBody>
      </p:sp>
      <p:sp>
        <p:nvSpPr>
          <p:cNvPr id="8" name="Foliennummer 5">
            <a:extLst>
              <a:ext uri="{FF2B5EF4-FFF2-40B4-BE49-F238E27FC236}">
                <a16:creationId xmlns:a16="http://schemas.microsoft.com/office/drawing/2014/main" id="{E5D7243B-14D6-E6C2-41A1-74DEF1AF7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3210" y="6224588"/>
            <a:ext cx="449580" cy="365125"/>
          </a:xfrm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fld id="{FA8100A3-348B-4BE4-A5CE-3075B70DCC3B}" type="slidenum">
              <a:rPr lang="ru-RU" smtClean="0"/>
              <a:pPr/>
              <a:t>‹Nr.›</a:t>
            </a:fld>
            <a:endParaRPr lang="ru-RU" dirty="0"/>
          </a:p>
        </p:txBody>
      </p:sp>
      <p:sp>
        <p:nvSpPr>
          <p:cNvPr id="9" name="Objekt 2">
            <a:extLst>
              <a:ext uri="{FF2B5EF4-FFF2-40B4-BE49-F238E27FC236}">
                <a16:creationId xmlns:a16="http://schemas.microsoft.com/office/drawing/2014/main" id="{37A85926-C05D-BE43-5843-106ACE25CB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9200" y="2030551"/>
            <a:ext cx="4457700" cy="307777"/>
          </a:xfrm>
        </p:spPr>
        <p:txBody>
          <a:bodyPr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0" name="Objekt 2">
            <a:extLst>
              <a:ext uri="{FF2B5EF4-FFF2-40B4-BE49-F238E27FC236}">
                <a16:creationId xmlns:a16="http://schemas.microsoft.com/office/drawing/2014/main" id="{F486FB68-0257-678D-6F6E-FA55028A03F1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1435101" y="2030551"/>
            <a:ext cx="4457700" cy="307777"/>
          </a:xfrm>
        </p:spPr>
        <p:txBody>
          <a:bodyPr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381708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3">
            <a:extLst>
              <a:ext uri="{FF2B5EF4-FFF2-40B4-BE49-F238E27FC236}">
                <a16:creationId xmlns:a16="http://schemas.microsoft.com/office/drawing/2014/main" id="{3557F247-7E87-1C00-F2B9-D6D2D0C5C9E0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8199374" y="198989"/>
            <a:ext cx="3802870" cy="307777"/>
          </a:xfrm>
        </p:spPr>
        <p:txBody>
          <a:bodyPr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74CEE31B-E8AD-456A-A1DA-6D9E25C66C08}"/>
              </a:ext>
            </a:extLst>
          </p:cNvPr>
          <p:cNvSpPr/>
          <p:nvPr userDrawn="1"/>
        </p:nvSpPr>
        <p:spPr>
          <a:xfrm>
            <a:off x="11684000" y="6210300"/>
            <a:ext cx="508000" cy="393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latin typeface="Montserrat" panose="00000500000000000000" pitchFamily="2" charset="-52"/>
            </a:endParaRPr>
          </a:p>
        </p:txBody>
      </p:sp>
      <p:sp>
        <p:nvSpPr>
          <p:cNvPr id="8" name="Foliennummer 5">
            <a:extLst>
              <a:ext uri="{FF2B5EF4-FFF2-40B4-BE49-F238E27FC236}">
                <a16:creationId xmlns:a16="http://schemas.microsoft.com/office/drawing/2014/main" id="{E5D7243B-14D6-E6C2-41A1-74DEF1AF7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3210" y="6224588"/>
            <a:ext cx="449580" cy="365125"/>
          </a:xfrm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fld id="{FA8100A3-348B-4BE4-A5CE-3075B70DCC3B}" type="slidenum">
              <a:rPr lang="ru-RU" smtClean="0"/>
              <a:pPr/>
              <a:t>‹Nr.›</a:t>
            </a:fld>
            <a:endParaRPr lang="ru-RU" dirty="0"/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39E43397-1B99-E719-1FA4-B74F3CBCE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270" y="1452013"/>
            <a:ext cx="4893440" cy="584775"/>
          </a:xfrm>
        </p:spPr>
        <p:txBody>
          <a:bodyPr wrap="square" anchor="t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22" name="Objekt 2">
            <a:extLst>
              <a:ext uri="{FF2B5EF4-FFF2-40B4-BE49-F238E27FC236}">
                <a16:creationId xmlns:a16="http://schemas.microsoft.com/office/drawing/2014/main" id="{3EAD4C1A-7463-FA83-CC47-20AE64E2A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6270" y="5489486"/>
            <a:ext cx="4457700" cy="307777"/>
          </a:xfrm>
        </p:spPr>
        <p:txBody>
          <a:bodyPr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8" name="Objekt 2">
            <a:extLst>
              <a:ext uri="{FF2B5EF4-FFF2-40B4-BE49-F238E27FC236}">
                <a16:creationId xmlns:a16="http://schemas.microsoft.com/office/drawing/2014/main" id="{0F0B1C9B-DB97-DD5E-E133-9209A6FB2CB8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289770" y="4194086"/>
            <a:ext cx="4457700" cy="307777"/>
          </a:xfrm>
        </p:spPr>
        <p:txBody>
          <a:bodyPr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1" name="Bild 2">
            <a:extLst>
              <a:ext uri="{FF2B5EF4-FFF2-40B4-BE49-F238E27FC236}">
                <a16:creationId xmlns:a16="http://schemas.microsoft.com/office/drawing/2014/main" id="{501C1608-9AAA-2A22-234C-546B5A21332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19200" y="2590800"/>
            <a:ext cx="4610100" cy="2463800"/>
          </a:xfr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32" name="Bild 2">
            <a:extLst>
              <a:ext uri="{FF2B5EF4-FFF2-40B4-BE49-F238E27FC236}">
                <a16:creationId xmlns:a16="http://schemas.microsoft.com/office/drawing/2014/main" id="{21EEA464-8472-9861-E9B3-5F9E36FE1B5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62700" y="1295400"/>
            <a:ext cx="4610100" cy="2463800"/>
          </a:xfr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04606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3">
            <a:extLst>
              <a:ext uri="{FF2B5EF4-FFF2-40B4-BE49-F238E27FC236}">
                <a16:creationId xmlns:a16="http://schemas.microsoft.com/office/drawing/2014/main" id="{3557F247-7E87-1C00-F2B9-D6D2D0C5C9E0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8199374" y="198989"/>
            <a:ext cx="3802870" cy="307777"/>
          </a:xfrm>
        </p:spPr>
        <p:txBody>
          <a:bodyPr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74CEE31B-E8AD-456A-A1DA-6D9E25C66C08}"/>
              </a:ext>
            </a:extLst>
          </p:cNvPr>
          <p:cNvSpPr/>
          <p:nvPr userDrawn="1"/>
        </p:nvSpPr>
        <p:spPr>
          <a:xfrm>
            <a:off x="11684000" y="6210300"/>
            <a:ext cx="508000" cy="393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latin typeface="Montserrat" panose="00000500000000000000" pitchFamily="2" charset="-52"/>
            </a:endParaRPr>
          </a:p>
        </p:txBody>
      </p:sp>
      <p:sp>
        <p:nvSpPr>
          <p:cNvPr id="8" name="Foliennummer 5">
            <a:extLst>
              <a:ext uri="{FF2B5EF4-FFF2-40B4-BE49-F238E27FC236}">
                <a16:creationId xmlns:a16="http://schemas.microsoft.com/office/drawing/2014/main" id="{E5D7243B-14D6-E6C2-41A1-74DEF1AF7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3210" y="6224588"/>
            <a:ext cx="449580" cy="365125"/>
          </a:xfrm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fld id="{FA8100A3-348B-4BE4-A5CE-3075B70DCC3B}" type="slidenum">
              <a:rPr lang="ru-RU" smtClean="0"/>
              <a:pPr/>
              <a:t>‹Nr.›</a:t>
            </a:fld>
            <a:endParaRPr lang="ru-RU" dirty="0"/>
          </a:p>
        </p:txBody>
      </p:sp>
      <p:sp>
        <p:nvSpPr>
          <p:cNvPr id="45" name="Bild 2">
            <a:extLst>
              <a:ext uri="{FF2B5EF4-FFF2-40B4-BE49-F238E27FC236}">
                <a16:creationId xmlns:a16="http://schemas.microsoft.com/office/drawing/2014/main" id="{F77FF1C1-8F21-47E8-AC5C-4A43582ADF4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65200" y="1422400"/>
            <a:ext cx="3327400" cy="4000500"/>
          </a:xfr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48" name="Titel 1">
            <a:extLst>
              <a:ext uri="{FF2B5EF4-FFF2-40B4-BE49-F238E27FC236}">
                <a16:creationId xmlns:a16="http://schemas.microsoft.com/office/drawing/2014/main" id="{D0619798-B820-FA7A-6179-D2DC60DED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5546" y="1307203"/>
            <a:ext cx="4893440" cy="584775"/>
          </a:xfrm>
        </p:spPr>
        <p:txBody>
          <a:bodyPr wrap="square" anchor="t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9" name="Objekt 2">
            <a:extLst>
              <a:ext uri="{FF2B5EF4-FFF2-40B4-BE49-F238E27FC236}">
                <a16:creationId xmlns:a16="http://schemas.microsoft.com/office/drawing/2014/main" id="{19561777-8A37-8332-6F4E-14B001D22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5546" y="2059081"/>
            <a:ext cx="4893440" cy="307777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2" name="Text 13">
            <a:extLst>
              <a:ext uri="{FF2B5EF4-FFF2-40B4-BE49-F238E27FC236}">
                <a16:creationId xmlns:a16="http://schemas.microsoft.com/office/drawing/2014/main" id="{E62DA640-CDA0-07A7-784B-5033D88998F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065546" y="3383786"/>
            <a:ext cx="1282866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Этап</a:t>
            </a:r>
          </a:p>
        </p:txBody>
      </p:sp>
      <p:sp>
        <p:nvSpPr>
          <p:cNvPr id="53" name="Text 13">
            <a:extLst>
              <a:ext uri="{FF2B5EF4-FFF2-40B4-BE49-F238E27FC236}">
                <a16:creationId xmlns:a16="http://schemas.microsoft.com/office/drawing/2014/main" id="{D653841D-FE3A-0DDF-1AC3-9BF8385127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334150" y="3383786"/>
            <a:ext cx="892650" cy="338554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#</a:t>
            </a:r>
            <a:endParaRPr lang="ru-RU" dirty="0"/>
          </a:p>
        </p:txBody>
      </p:sp>
      <p:sp>
        <p:nvSpPr>
          <p:cNvPr id="57" name="Text 13">
            <a:extLst>
              <a:ext uri="{FF2B5EF4-FFF2-40B4-BE49-F238E27FC236}">
                <a16:creationId xmlns:a16="http://schemas.microsoft.com/office/drawing/2014/main" id="{234E8D13-8A16-A953-4720-947D3F6AC59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065546" y="3869893"/>
            <a:ext cx="1282866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Этап</a:t>
            </a:r>
          </a:p>
        </p:txBody>
      </p:sp>
      <p:sp>
        <p:nvSpPr>
          <p:cNvPr id="58" name="Text 13">
            <a:extLst>
              <a:ext uri="{FF2B5EF4-FFF2-40B4-BE49-F238E27FC236}">
                <a16:creationId xmlns:a16="http://schemas.microsoft.com/office/drawing/2014/main" id="{9C0FABE3-EDF3-E1A9-5F05-DCF8F173598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334150" y="3869893"/>
            <a:ext cx="892650" cy="338554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#</a:t>
            </a:r>
            <a:endParaRPr lang="ru-RU" dirty="0"/>
          </a:p>
        </p:txBody>
      </p:sp>
      <p:sp>
        <p:nvSpPr>
          <p:cNvPr id="62" name="Text 13">
            <a:extLst>
              <a:ext uri="{FF2B5EF4-FFF2-40B4-BE49-F238E27FC236}">
                <a16:creationId xmlns:a16="http://schemas.microsoft.com/office/drawing/2014/main" id="{72B5BB3D-D0B0-3205-628E-2E1B49C029C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065546" y="4356000"/>
            <a:ext cx="1282866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Этап</a:t>
            </a:r>
          </a:p>
        </p:txBody>
      </p:sp>
      <p:sp>
        <p:nvSpPr>
          <p:cNvPr id="63" name="Text 13">
            <a:extLst>
              <a:ext uri="{FF2B5EF4-FFF2-40B4-BE49-F238E27FC236}">
                <a16:creationId xmlns:a16="http://schemas.microsoft.com/office/drawing/2014/main" id="{141F909C-68D7-5FEF-77DE-9E399CB5D51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334150" y="4356000"/>
            <a:ext cx="892650" cy="338554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#</a:t>
            </a:r>
            <a:endParaRPr lang="ru-RU" dirty="0"/>
          </a:p>
        </p:txBody>
      </p:sp>
      <p:sp>
        <p:nvSpPr>
          <p:cNvPr id="67" name="Text 13">
            <a:extLst>
              <a:ext uri="{FF2B5EF4-FFF2-40B4-BE49-F238E27FC236}">
                <a16:creationId xmlns:a16="http://schemas.microsoft.com/office/drawing/2014/main" id="{9D7BA2E4-69FA-9D51-A85C-2A7A59DB23C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065546" y="4842108"/>
            <a:ext cx="1282866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Этап</a:t>
            </a:r>
          </a:p>
        </p:txBody>
      </p:sp>
      <p:sp>
        <p:nvSpPr>
          <p:cNvPr id="68" name="Text 13">
            <a:extLst>
              <a:ext uri="{FF2B5EF4-FFF2-40B4-BE49-F238E27FC236}">
                <a16:creationId xmlns:a16="http://schemas.microsoft.com/office/drawing/2014/main" id="{04E8BB47-DAD6-CF57-6B63-8C998E3C898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334150" y="4842108"/>
            <a:ext cx="892650" cy="338554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#</a:t>
            </a:r>
            <a:endParaRPr lang="ru-RU" dirty="0"/>
          </a:p>
        </p:txBody>
      </p:sp>
      <p:sp>
        <p:nvSpPr>
          <p:cNvPr id="69" name="Text 13">
            <a:extLst>
              <a:ext uri="{FF2B5EF4-FFF2-40B4-BE49-F238E27FC236}">
                <a16:creationId xmlns:a16="http://schemas.microsoft.com/office/drawing/2014/main" id="{AAE35956-0547-F601-3DA2-0E113D1A503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65200" y="5544642"/>
            <a:ext cx="3327400" cy="338554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ФИО</a:t>
            </a:r>
          </a:p>
        </p:txBody>
      </p:sp>
      <p:sp>
        <p:nvSpPr>
          <p:cNvPr id="70" name="Text 13">
            <a:extLst>
              <a:ext uri="{FF2B5EF4-FFF2-40B4-BE49-F238E27FC236}">
                <a16:creationId xmlns:a16="http://schemas.microsoft.com/office/drawing/2014/main" id="{F84DF44E-9EAD-F2B2-6F67-20A552A67C9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65200" y="5929362"/>
            <a:ext cx="3327400" cy="261610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Должность</a:t>
            </a:r>
          </a:p>
        </p:txBody>
      </p:sp>
    </p:spTree>
    <p:extLst>
      <p:ext uri="{BB962C8B-B14F-4D97-AF65-F5344CB8AC3E}">
        <p14:creationId xmlns:p14="http://schemas.microsoft.com/office/powerpoint/2010/main" val="20844461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3">
            <a:extLst>
              <a:ext uri="{FF2B5EF4-FFF2-40B4-BE49-F238E27FC236}">
                <a16:creationId xmlns:a16="http://schemas.microsoft.com/office/drawing/2014/main" id="{3557F247-7E87-1C00-F2B9-D6D2D0C5C9E0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8199374" y="198989"/>
            <a:ext cx="3802870" cy="307777"/>
          </a:xfrm>
        </p:spPr>
        <p:txBody>
          <a:bodyPr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6" name="Titel 1">
            <a:extLst>
              <a:ext uri="{FF2B5EF4-FFF2-40B4-BE49-F238E27FC236}">
                <a16:creationId xmlns:a16="http://schemas.microsoft.com/office/drawing/2014/main" id="{4639AF15-3A0E-83FE-7FDF-E79ED4540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3680" y="976271"/>
            <a:ext cx="6644640" cy="584775"/>
          </a:xfrm>
        </p:spPr>
        <p:txBody>
          <a:bodyPr wrap="square" anchor="t" anchorCtr="0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74CEE31B-E8AD-456A-A1DA-6D9E25C66C08}"/>
              </a:ext>
            </a:extLst>
          </p:cNvPr>
          <p:cNvSpPr/>
          <p:nvPr userDrawn="1"/>
        </p:nvSpPr>
        <p:spPr>
          <a:xfrm>
            <a:off x="11684000" y="6210300"/>
            <a:ext cx="508000" cy="393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latin typeface="Montserrat" panose="00000500000000000000" pitchFamily="2" charset="-52"/>
            </a:endParaRPr>
          </a:p>
        </p:txBody>
      </p:sp>
      <p:sp>
        <p:nvSpPr>
          <p:cNvPr id="8" name="Foliennummer 5">
            <a:extLst>
              <a:ext uri="{FF2B5EF4-FFF2-40B4-BE49-F238E27FC236}">
                <a16:creationId xmlns:a16="http://schemas.microsoft.com/office/drawing/2014/main" id="{E5D7243B-14D6-E6C2-41A1-74DEF1AF7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3210" y="6224588"/>
            <a:ext cx="449580" cy="365125"/>
          </a:xfrm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fld id="{FA8100A3-348B-4BE4-A5CE-3075B70DCC3B}" type="slidenum">
              <a:rPr lang="ru-RU" smtClean="0"/>
              <a:pPr/>
              <a:t>‹Nr.›</a:t>
            </a:fld>
            <a:endParaRPr lang="ru-RU" dirty="0"/>
          </a:p>
        </p:txBody>
      </p:sp>
      <p:sp>
        <p:nvSpPr>
          <p:cNvPr id="22" name="Bild 2">
            <a:extLst>
              <a:ext uri="{FF2B5EF4-FFF2-40B4-BE49-F238E27FC236}">
                <a16:creationId xmlns:a16="http://schemas.microsoft.com/office/drawing/2014/main" id="{BF984A45-7529-7030-83A6-03331C2F876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510116" y="2168016"/>
            <a:ext cx="2349500" cy="2369571"/>
          </a:xfr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Bild 2">
            <a:extLst>
              <a:ext uri="{FF2B5EF4-FFF2-40B4-BE49-F238E27FC236}">
                <a16:creationId xmlns:a16="http://schemas.microsoft.com/office/drawing/2014/main" id="{97604676-3BF0-617F-B677-9EEAF141AB4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48413" y="2168016"/>
            <a:ext cx="2349500" cy="2369571"/>
          </a:xfr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4" name="Text 13">
            <a:extLst>
              <a:ext uri="{FF2B5EF4-FFF2-40B4-BE49-F238E27FC236}">
                <a16:creationId xmlns:a16="http://schemas.microsoft.com/office/drawing/2014/main" id="{0F51D03A-282D-3544-12BE-1F0CED86C6D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623060" y="5072994"/>
            <a:ext cx="8945880" cy="307777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27" name="Text 13">
            <a:extLst>
              <a:ext uri="{FF2B5EF4-FFF2-40B4-BE49-F238E27FC236}">
                <a16:creationId xmlns:a16="http://schemas.microsoft.com/office/drawing/2014/main" id="{EE5BA426-1F10-75F5-D4CA-F21C8A03A12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546860" y="2373043"/>
            <a:ext cx="1718858" cy="307777"/>
          </a:xfrm>
        </p:spPr>
        <p:txBody>
          <a:bodyPr wrap="square"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ФИО</a:t>
            </a:r>
          </a:p>
        </p:txBody>
      </p:sp>
      <p:sp>
        <p:nvSpPr>
          <p:cNvPr id="28" name="Text 13">
            <a:extLst>
              <a:ext uri="{FF2B5EF4-FFF2-40B4-BE49-F238E27FC236}">
                <a16:creationId xmlns:a16="http://schemas.microsoft.com/office/drawing/2014/main" id="{1AF06C8A-F723-69CF-0B27-7B32CC5A755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546860" y="2896867"/>
            <a:ext cx="1718858" cy="307777"/>
          </a:xfrm>
        </p:spPr>
        <p:txBody>
          <a:bodyPr wrap="square"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29" name="Text 13">
            <a:extLst>
              <a:ext uri="{FF2B5EF4-FFF2-40B4-BE49-F238E27FC236}">
                <a16:creationId xmlns:a16="http://schemas.microsoft.com/office/drawing/2014/main" id="{2F9A28FE-4A96-BE06-9974-5F89B4A7D71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926282" y="2373043"/>
            <a:ext cx="1718858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ФИО</a:t>
            </a:r>
          </a:p>
        </p:txBody>
      </p:sp>
      <p:sp>
        <p:nvSpPr>
          <p:cNvPr id="30" name="Text 13">
            <a:extLst>
              <a:ext uri="{FF2B5EF4-FFF2-40B4-BE49-F238E27FC236}">
                <a16:creationId xmlns:a16="http://schemas.microsoft.com/office/drawing/2014/main" id="{9FA46CFA-B569-B2CC-B8BF-E07AE17BD27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926282" y="2896867"/>
            <a:ext cx="1718858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Должность</a:t>
            </a:r>
          </a:p>
        </p:txBody>
      </p:sp>
    </p:spTree>
    <p:extLst>
      <p:ext uri="{BB962C8B-B14F-4D97-AF65-F5344CB8AC3E}">
        <p14:creationId xmlns:p14="http://schemas.microsoft.com/office/powerpoint/2010/main" val="36915828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3">
            <a:extLst>
              <a:ext uri="{FF2B5EF4-FFF2-40B4-BE49-F238E27FC236}">
                <a16:creationId xmlns:a16="http://schemas.microsoft.com/office/drawing/2014/main" id="{3557F247-7E87-1C00-F2B9-D6D2D0C5C9E0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8199374" y="198989"/>
            <a:ext cx="3802870" cy="307777"/>
          </a:xfrm>
        </p:spPr>
        <p:txBody>
          <a:bodyPr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74CEE31B-E8AD-456A-A1DA-6D9E25C66C08}"/>
              </a:ext>
            </a:extLst>
          </p:cNvPr>
          <p:cNvSpPr/>
          <p:nvPr userDrawn="1"/>
        </p:nvSpPr>
        <p:spPr>
          <a:xfrm>
            <a:off x="11684000" y="6210300"/>
            <a:ext cx="508000" cy="393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latin typeface="Montserrat" panose="00000500000000000000" pitchFamily="2" charset="-52"/>
            </a:endParaRPr>
          </a:p>
        </p:txBody>
      </p:sp>
      <p:sp>
        <p:nvSpPr>
          <p:cNvPr id="8" name="Foliennummer 5">
            <a:extLst>
              <a:ext uri="{FF2B5EF4-FFF2-40B4-BE49-F238E27FC236}">
                <a16:creationId xmlns:a16="http://schemas.microsoft.com/office/drawing/2014/main" id="{E5D7243B-14D6-E6C2-41A1-74DEF1AF7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3210" y="6224588"/>
            <a:ext cx="449580" cy="365125"/>
          </a:xfrm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fld id="{FA8100A3-348B-4BE4-A5CE-3075B70DCC3B}" type="slidenum">
              <a:rPr lang="ru-RU" smtClean="0"/>
              <a:pPr/>
              <a:t>‹Nr.›</a:t>
            </a:fld>
            <a:endParaRPr lang="ru-RU" dirty="0"/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1FEEDDD6-136F-2847-6B62-5841FBF68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1049" y="2369345"/>
            <a:ext cx="4175686" cy="1077218"/>
          </a:xfrm>
        </p:spPr>
        <p:txBody>
          <a:bodyPr wrap="square" anchor="t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21" name="Objekt 2">
            <a:extLst>
              <a:ext uri="{FF2B5EF4-FFF2-40B4-BE49-F238E27FC236}">
                <a16:creationId xmlns:a16="http://schemas.microsoft.com/office/drawing/2014/main" id="{3944D255-6AF2-FD49-9D6F-784F4A28B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1049" y="3661959"/>
            <a:ext cx="4175686" cy="307777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2" name="Bild 2">
            <a:extLst>
              <a:ext uri="{FF2B5EF4-FFF2-40B4-BE49-F238E27FC236}">
                <a16:creationId xmlns:a16="http://schemas.microsoft.com/office/drawing/2014/main" id="{973A6A47-69ED-76E8-0202-0B668340D95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042835"/>
            <a:ext cx="2281084" cy="2202426"/>
          </a:xfr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33" name="Bild 2">
            <a:extLst>
              <a:ext uri="{FF2B5EF4-FFF2-40B4-BE49-F238E27FC236}">
                <a16:creationId xmlns:a16="http://schemas.microsoft.com/office/drawing/2014/main" id="{37C20705-ECF8-75A5-EAA5-7A9E790EBAF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3599220"/>
            <a:ext cx="2281084" cy="2202426"/>
          </a:xfr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34" name="Text 13">
            <a:extLst>
              <a:ext uri="{FF2B5EF4-FFF2-40B4-BE49-F238E27FC236}">
                <a16:creationId xmlns:a16="http://schemas.microsoft.com/office/drawing/2014/main" id="{86A16DC8-8D0A-42D6-9DEF-BAF815DD86A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805632" y="1637192"/>
            <a:ext cx="1718858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ФИО</a:t>
            </a:r>
          </a:p>
        </p:txBody>
      </p:sp>
      <p:sp>
        <p:nvSpPr>
          <p:cNvPr id="35" name="Text 13">
            <a:extLst>
              <a:ext uri="{FF2B5EF4-FFF2-40B4-BE49-F238E27FC236}">
                <a16:creationId xmlns:a16="http://schemas.microsoft.com/office/drawing/2014/main" id="{F1C4F43E-F35C-A9D7-166F-4501DAE8C713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805632" y="2161016"/>
            <a:ext cx="1718858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39" name="Text 13">
            <a:extLst>
              <a:ext uri="{FF2B5EF4-FFF2-40B4-BE49-F238E27FC236}">
                <a16:creationId xmlns:a16="http://schemas.microsoft.com/office/drawing/2014/main" id="{3150AEA0-58E8-6767-9BB2-3B4B24E5E615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805632" y="4193577"/>
            <a:ext cx="1718858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ФИО</a:t>
            </a:r>
          </a:p>
        </p:txBody>
      </p:sp>
      <p:sp>
        <p:nvSpPr>
          <p:cNvPr id="40" name="Text 13">
            <a:extLst>
              <a:ext uri="{FF2B5EF4-FFF2-40B4-BE49-F238E27FC236}">
                <a16:creationId xmlns:a16="http://schemas.microsoft.com/office/drawing/2014/main" id="{EB0AE508-EEB8-1A53-1FF6-A984A2BFC87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805632" y="4717401"/>
            <a:ext cx="1718858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Должность</a:t>
            </a:r>
          </a:p>
        </p:txBody>
      </p:sp>
    </p:spTree>
    <p:extLst>
      <p:ext uri="{BB962C8B-B14F-4D97-AF65-F5344CB8AC3E}">
        <p14:creationId xmlns:p14="http://schemas.microsoft.com/office/powerpoint/2010/main" val="32568581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3">
            <a:extLst>
              <a:ext uri="{FF2B5EF4-FFF2-40B4-BE49-F238E27FC236}">
                <a16:creationId xmlns:a16="http://schemas.microsoft.com/office/drawing/2014/main" id="{3557F247-7E87-1C00-F2B9-D6D2D0C5C9E0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8199374" y="198989"/>
            <a:ext cx="3802870" cy="307777"/>
          </a:xfrm>
        </p:spPr>
        <p:txBody>
          <a:bodyPr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74CEE31B-E8AD-456A-A1DA-6D9E25C66C08}"/>
              </a:ext>
            </a:extLst>
          </p:cNvPr>
          <p:cNvSpPr/>
          <p:nvPr userDrawn="1"/>
        </p:nvSpPr>
        <p:spPr>
          <a:xfrm>
            <a:off x="11684000" y="6210300"/>
            <a:ext cx="508000" cy="393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latin typeface="Montserrat" panose="00000500000000000000" pitchFamily="2" charset="-52"/>
            </a:endParaRPr>
          </a:p>
        </p:txBody>
      </p:sp>
      <p:sp>
        <p:nvSpPr>
          <p:cNvPr id="8" name="Foliennummer 5">
            <a:extLst>
              <a:ext uri="{FF2B5EF4-FFF2-40B4-BE49-F238E27FC236}">
                <a16:creationId xmlns:a16="http://schemas.microsoft.com/office/drawing/2014/main" id="{E5D7243B-14D6-E6C2-41A1-74DEF1AF7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3210" y="6224588"/>
            <a:ext cx="449580" cy="365125"/>
          </a:xfrm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fld id="{FA8100A3-348B-4BE4-A5CE-3075B70DCC3B}" type="slidenum">
              <a:rPr lang="ru-RU" smtClean="0"/>
              <a:pPr/>
              <a:t>‹Nr.›</a:t>
            </a:fld>
            <a:endParaRPr lang="ru-RU" dirty="0"/>
          </a:p>
        </p:txBody>
      </p:sp>
      <p:sp>
        <p:nvSpPr>
          <p:cNvPr id="30" name="Bild 29">
            <a:extLst>
              <a:ext uri="{FF2B5EF4-FFF2-40B4-BE49-F238E27FC236}">
                <a16:creationId xmlns:a16="http://schemas.microsoft.com/office/drawing/2014/main" id="{13C6C7F1-6B63-554E-A964-B5F8FB0D33A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64647" y="2553343"/>
            <a:ext cx="2320158" cy="2320414"/>
          </a:xfrm>
          <a:custGeom>
            <a:avLst/>
            <a:gdLst>
              <a:gd name="connsiteX0" fmla="*/ 1160079 w 2320158"/>
              <a:gd name="connsiteY0" fmla="*/ 0 h 2320414"/>
              <a:gd name="connsiteX1" fmla="*/ 2320158 w 2320158"/>
              <a:gd name="connsiteY1" fmla="*/ 1160207 h 2320414"/>
              <a:gd name="connsiteX2" fmla="*/ 1160079 w 2320158"/>
              <a:gd name="connsiteY2" fmla="*/ 2320414 h 2320414"/>
              <a:gd name="connsiteX3" fmla="*/ 0 w 2320158"/>
              <a:gd name="connsiteY3" fmla="*/ 1160207 h 2320414"/>
              <a:gd name="connsiteX4" fmla="*/ 1160079 w 2320158"/>
              <a:gd name="connsiteY4" fmla="*/ 0 h 2320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0158" h="2320414">
                <a:moveTo>
                  <a:pt x="1160079" y="0"/>
                </a:moveTo>
                <a:cubicBezTo>
                  <a:pt x="1800773" y="0"/>
                  <a:pt x="2320158" y="519442"/>
                  <a:pt x="2320158" y="1160207"/>
                </a:cubicBezTo>
                <a:cubicBezTo>
                  <a:pt x="2320158" y="1800972"/>
                  <a:pt x="1800773" y="2320414"/>
                  <a:pt x="1160079" y="2320414"/>
                </a:cubicBezTo>
                <a:cubicBezTo>
                  <a:pt x="519385" y="2320414"/>
                  <a:pt x="0" y="1800972"/>
                  <a:pt x="0" y="1160207"/>
                </a:cubicBezTo>
                <a:cubicBezTo>
                  <a:pt x="0" y="519442"/>
                  <a:pt x="519385" y="0"/>
                  <a:pt x="1160079" y="0"/>
                </a:cubicBezTo>
                <a:close/>
              </a:path>
            </a:pathLst>
          </a:custGeo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31" name="Bild 30">
            <a:extLst>
              <a:ext uri="{FF2B5EF4-FFF2-40B4-BE49-F238E27FC236}">
                <a16:creationId xmlns:a16="http://schemas.microsoft.com/office/drawing/2014/main" id="{AC470E0D-E8CB-91EF-C308-5264877F1E0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935921" y="2553343"/>
            <a:ext cx="2320158" cy="2320414"/>
          </a:xfrm>
          <a:custGeom>
            <a:avLst/>
            <a:gdLst>
              <a:gd name="connsiteX0" fmla="*/ 1160079 w 2320158"/>
              <a:gd name="connsiteY0" fmla="*/ 0 h 2320414"/>
              <a:gd name="connsiteX1" fmla="*/ 2320158 w 2320158"/>
              <a:gd name="connsiteY1" fmla="*/ 1160207 h 2320414"/>
              <a:gd name="connsiteX2" fmla="*/ 1160079 w 2320158"/>
              <a:gd name="connsiteY2" fmla="*/ 2320414 h 2320414"/>
              <a:gd name="connsiteX3" fmla="*/ 0 w 2320158"/>
              <a:gd name="connsiteY3" fmla="*/ 1160207 h 2320414"/>
              <a:gd name="connsiteX4" fmla="*/ 1160079 w 2320158"/>
              <a:gd name="connsiteY4" fmla="*/ 0 h 2320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0158" h="2320414">
                <a:moveTo>
                  <a:pt x="1160079" y="0"/>
                </a:moveTo>
                <a:cubicBezTo>
                  <a:pt x="1800773" y="0"/>
                  <a:pt x="2320158" y="519442"/>
                  <a:pt x="2320158" y="1160207"/>
                </a:cubicBezTo>
                <a:cubicBezTo>
                  <a:pt x="2320158" y="1800972"/>
                  <a:pt x="1800773" y="2320414"/>
                  <a:pt x="1160079" y="2320414"/>
                </a:cubicBezTo>
                <a:cubicBezTo>
                  <a:pt x="519385" y="2320414"/>
                  <a:pt x="0" y="1800972"/>
                  <a:pt x="0" y="1160207"/>
                </a:cubicBezTo>
                <a:cubicBezTo>
                  <a:pt x="0" y="519442"/>
                  <a:pt x="519385" y="0"/>
                  <a:pt x="1160079" y="0"/>
                </a:cubicBezTo>
                <a:close/>
              </a:path>
            </a:pathLst>
          </a:custGeo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36" name="Bild 35">
            <a:extLst>
              <a:ext uri="{FF2B5EF4-FFF2-40B4-BE49-F238E27FC236}">
                <a16:creationId xmlns:a16="http://schemas.microsoft.com/office/drawing/2014/main" id="{50216BAF-2F1B-A2DD-771C-731B890D208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607195" y="2553343"/>
            <a:ext cx="2320158" cy="2320414"/>
          </a:xfrm>
          <a:custGeom>
            <a:avLst/>
            <a:gdLst>
              <a:gd name="connsiteX0" fmla="*/ 1160079 w 2320158"/>
              <a:gd name="connsiteY0" fmla="*/ 0 h 2320414"/>
              <a:gd name="connsiteX1" fmla="*/ 2320158 w 2320158"/>
              <a:gd name="connsiteY1" fmla="*/ 1160207 h 2320414"/>
              <a:gd name="connsiteX2" fmla="*/ 1160079 w 2320158"/>
              <a:gd name="connsiteY2" fmla="*/ 2320414 h 2320414"/>
              <a:gd name="connsiteX3" fmla="*/ 0 w 2320158"/>
              <a:gd name="connsiteY3" fmla="*/ 1160207 h 2320414"/>
              <a:gd name="connsiteX4" fmla="*/ 1160079 w 2320158"/>
              <a:gd name="connsiteY4" fmla="*/ 0 h 2320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0158" h="2320414">
                <a:moveTo>
                  <a:pt x="1160079" y="0"/>
                </a:moveTo>
                <a:cubicBezTo>
                  <a:pt x="1800773" y="0"/>
                  <a:pt x="2320158" y="519442"/>
                  <a:pt x="2320158" y="1160207"/>
                </a:cubicBezTo>
                <a:cubicBezTo>
                  <a:pt x="2320158" y="1800972"/>
                  <a:pt x="1800773" y="2320414"/>
                  <a:pt x="1160079" y="2320414"/>
                </a:cubicBezTo>
                <a:cubicBezTo>
                  <a:pt x="519385" y="2320414"/>
                  <a:pt x="0" y="1800972"/>
                  <a:pt x="0" y="1160207"/>
                </a:cubicBezTo>
                <a:cubicBezTo>
                  <a:pt x="0" y="519442"/>
                  <a:pt x="519385" y="0"/>
                  <a:pt x="1160079" y="0"/>
                </a:cubicBezTo>
                <a:close/>
              </a:path>
            </a:pathLst>
          </a:custGeo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37" name="Text 13">
            <a:extLst>
              <a:ext uri="{FF2B5EF4-FFF2-40B4-BE49-F238E27FC236}">
                <a16:creationId xmlns:a16="http://schemas.microsoft.com/office/drawing/2014/main" id="{2BD9413E-D40A-A0AA-4A17-E190175671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236571" y="5312167"/>
            <a:ext cx="1718858" cy="307777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ФИО</a:t>
            </a:r>
          </a:p>
        </p:txBody>
      </p:sp>
      <p:sp>
        <p:nvSpPr>
          <p:cNvPr id="38" name="Text 13">
            <a:extLst>
              <a:ext uri="{FF2B5EF4-FFF2-40B4-BE49-F238E27FC236}">
                <a16:creationId xmlns:a16="http://schemas.microsoft.com/office/drawing/2014/main" id="{E64725A1-B478-291A-F330-7CC5CCC7588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236571" y="5835991"/>
            <a:ext cx="1718858" cy="307777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41" name="Text 13">
            <a:extLst>
              <a:ext uri="{FF2B5EF4-FFF2-40B4-BE49-F238E27FC236}">
                <a16:creationId xmlns:a16="http://schemas.microsoft.com/office/drawing/2014/main" id="{E31D8CDE-790A-40FA-BEE5-BBA3E4799EC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907845" y="5312167"/>
            <a:ext cx="1718858" cy="307777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ФИО</a:t>
            </a:r>
          </a:p>
        </p:txBody>
      </p:sp>
      <p:sp>
        <p:nvSpPr>
          <p:cNvPr id="42" name="Text 13">
            <a:extLst>
              <a:ext uri="{FF2B5EF4-FFF2-40B4-BE49-F238E27FC236}">
                <a16:creationId xmlns:a16="http://schemas.microsoft.com/office/drawing/2014/main" id="{6F8CFB1C-69C8-9532-2FE3-11459E1ECCA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907845" y="5835991"/>
            <a:ext cx="1718858" cy="307777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43" name="Text 13">
            <a:extLst>
              <a:ext uri="{FF2B5EF4-FFF2-40B4-BE49-F238E27FC236}">
                <a16:creationId xmlns:a16="http://schemas.microsoft.com/office/drawing/2014/main" id="{344A5283-9434-6D4C-A8A9-EDC9F4AA53B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565297" y="5312167"/>
            <a:ext cx="1718858" cy="307777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ФИО</a:t>
            </a:r>
          </a:p>
        </p:txBody>
      </p:sp>
      <p:sp>
        <p:nvSpPr>
          <p:cNvPr id="44" name="Text 13">
            <a:extLst>
              <a:ext uri="{FF2B5EF4-FFF2-40B4-BE49-F238E27FC236}">
                <a16:creationId xmlns:a16="http://schemas.microsoft.com/office/drawing/2014/main" id="{FF626F46-3662-EC66-63B7-16A37303DCA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565297" y="5835991"/>
            <a:ext cx="1718858" cy="307777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45" name="Titel 1">
            <a:extLst>
              <a:ext uri="{FF2B5EF4-FFF2-40B4-BE49-F238E27FC236}">
                <a16:creationId xmlns:a16="http://schemas.microsoft.com/office/drawing/2014/main" id="{463ACB00-1C17-E553-5B40-CA8035662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813" y="760418"/>
            <a:ext cx="7754374" cy="584775"/>
          </a:xfrm>
        </p:spPr>
        <p:txBody>
          <a:bodyPr wrap="square" anchor="t" anchorCtr="0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7430074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ild 2">
            <a:extLst>
              <a:ext uri="{FF2B5EF4-FFF2-40B4-BE49-F238E27FC236}">
                <a16:creationId xmlns:a16="http://schemas.microsoft.com/office/drawing/2014/main" id="{607F641F-9A39-9CBC-DAFD-DB9A881EA69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4660490"/>
            <a:ext cx="12192000" cy="2197510"/>
          </a:xfr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4" name="Text 13">
            <a:extLst>
              <a:ext uri="{FF2B5EF4-FFF2-40B4-BE49-F238E27FC236}">
                <a16:creationId xmlns:a16="http://schemas.microsoft.com/office/drawing/2014/main" id="{3557F247-7E87-1C00-F2B9-D6D2D0C5C9E0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8199374" y="198989"/>
            <a:ext cx="3802870" cy="307777"/>
          </a:xfrm>
        </p:spPr>
        <p:txBody>
          <a:bodyPr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8" name="Foliennummer 5">
            <a:extLst>
              <a:ext uri="{FF2B5EF4-FFF2-40B4-BE49-F238E27FC236}">
                <a16:creationId xmlns:a16="http://schemas.microsoft.com/office/drawing/2014/main" id="{E5D7243B-14D6-E6C2-41A1-74DEF1AF7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3210" y="6224588"/>
            <a:ext cx="449580" cy="365125"/>
          </a:xfrm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fld id="{FA8100A3-348B-4BE4-A5CE-3075B70DCC3B}" type="slidenum">
              <a:rPr lang="ru-RU" smtClean="0"/>
              <a:pPr/>
              <a:t>‹Nr.›</a:t>
            </a:fld>
            <a:endParaRPr lang="ru-RU" dirty="0"/>
          </a:p>
        </p:txBody>
      </p:sp>
      <p:sp>
        <p:nvSpPr>
          <p:cNvPr id="26" name="Titel 1">
            <a:extLst>
              <a:ext uri="{FF2B5EF4-FFF2-40B4-BE49-F238E27FC236}">
                <a16:creationId xmlns:a16="http://schemas.microsoft.com/office/drawing/2014/main" id="{13D725D2-4166-03DE-25CB-7092EA4EC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1049" y="1941438"/>
            <a:ext cx="3570511" cy="1077218"/>
          </a:xfrm>
        </p:spPr>
        <p:txBody>
          <a:bodyPr wrap="square" anchor="t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27" name="Text 13">
            <a:extLst>
              <a:ext uri="{FF2B5EF4-FFF2-40B4-BE49-F238E27FC236}">
                <a16:creationId xmlns:a16="http://schemas.microsoft.com/office/drawing/2014/main" id="{46E56C43-2CD1-4233-948C-65E05BBA032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592419" y="1197559"/>
            <a:ext cx="1718858" cy="307777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28" name="Text 13">
            <a:extLst>
              <a:ext uri="{FF2B5EF4-FFF2-40B4-BE49-F238E27FC236}">
                <a16:creationId xmlns:a16="http://schemas.microsoft.com/office/drawing/2014/main" id="{FF28356B-46B6-1986-C483-CD8A72D4C1B7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5592418" y="1805438"/>
            <a:ext cx="2492401" cy="276999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7" name="Text 13">
            <a:extLst>
              <a:ext uri="{FF2B5EF4-FFF2-40B4-BE49-F238E27FC236}">
                <a16:creationId xmlns:a16="http://schemas.microsoft.com/office/drawing/2014/main" id="{8386E08C-AAF8-27C1-B28E-C099F5A4F66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2419" y="2862016"/>
            <a:ext cx="1718858" cy="307777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48" name="Text 13">
            <a:extLst>
              <a:ext uri="{FF2B5EF4-FFF2-40B4-BE49-F238E27FC236}">
                <a16:creationId xmlns:a16="http://schemas.microsoft.com/office/drawing/2014/main" id="{A2D17B1C-D9D5-6C56-1AA1-030CD2DB35F4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5592418" y="3469895"/>
            <a:ext cx="2492401" cy="276999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9" name="Text 13">
            <a:extLst>
              <a:ext uri="{FF2B5EF4-FFF2-40B4-BE49-F238E27FC236}">
                <a16:creationId xmlns:a16="http://schemas.microsoft.com/office/drawing/2014/main" id="{BDCAE6BA-B96D-FADD-ED0E-73FEEF6266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810234" y="1197559"/>
            <a:ext cx="1718858" cy="307777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50" name="Text 13">
            <a:extLst>
              <a:ext uri="{FF2B5EF4-FFF2-40B4-BE49-F238E27FC236}">
                <a16:creationId xmlns:a16="http://schemas.microsoft.com/office/drawing/2014/main" id="{9211E15D-44FC-5748-E448-934F00BAC179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8810233" y="1805438"/>
            <a:ext cx="2492401" cy="276999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1" name="Text 13">
            <a:extLst>
              <a:ext uri="{FF2B5EF4-FFF2-40B4-BE49-F238E27FC236}">
                <a16:creationId xmlns:a16="http://schemas.microsoft.com/office/drawing/2014/main" id="{6A9E1A53-D2D4-0602-BBF0-ECFD83CED65C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810234" y="2862016"/>
            <a:ext cx="1718858" cy="307777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52" name="Text 13">
            <a:extLst>
              <a:ext uri="{FF2B5EF4-FFF2-40B4-BE49-F238E27FC236}">
                <a16:creationId xmlns:a16="http://schemas.microsoft.com/office/drawing/2014/main" id="{C4E66B2B-375B-5B20-531B-56964050DF3C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8810233" y="3469895"/>
            <a:ext cx="2492401" cy="276999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404571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ild 2">
            <a:extLst>
              <a:ext uri="{FF2B5EF4-FFF2-40B4-BE49-F238E27FC236}">
                <a16:creationId xmlns:a16="http://schemas.microsoft.com/office/drawing/2014/main" id="{0CFFFA48-0676-9372-B245-0663E00534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25265" y="0"/>
            <a:ext cx="3903048" cy="6858000"/>
          </a:xfr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4" name="Text 13">
            <a:extLst>
              <a:ext uri="{FF2B5EF4-FFF2-40B4-BE49-F238E27FC236}">
                <a16:creationId xmlns:a16="http://schemas.microsoft.com/office/drawing/2014/main" id="{3557F247-7E87-1C00-F2B9-D6D2D0C5C9E0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8199374" y="198989"/>
            <a:ext cx="3802870" cy="307777"/>
          </a:xfrm>
        </p:spPr>
        <p:txBody>
          <a:bodyPr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BA162590-FFFF-17EF-1DB3-906A05E53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1049" y="1019804"/>
            <a:ext cx="3570511" cy="1077218"/>
          </a:xfrm>
        </p:spPr>
        <p:txBody>
          <a:bodyPr wrap="square" anchor="t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E41D34FB-A37B-7788-A119-46F2E828DB68}"/>
              </a:ext>
            </a:extLst>
          </p:cNvPr>
          <p:cNvSpPr/>
          <p:nvPr userDrawn="1"/>
        </p:nvSpPr>
        <p:spPr>
          <a:xfrm>
            <a:off x="11684000" y="6210300"/>
            <a:ext cx="508000" cy="393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latin typeface="Montserrat" panose="00000500000000000000" pitchFamily="2" charset="-52"/>
            </a:endParaRPr>
          </a:p>
        </p:txBody>
      </p:sp>
      <p:sp>
        <p:nvSpPr>
          <p:cNvPr id="24" name="Foliennummer 5">
            <a:extLst>
              <a:ext uri="{FF2B5EF4-FFF2-40B4-BE49-F238E27FC236}">
                <a16:creationId xmlns:a16="http://schemas.microsoft.com/office/drawing/2014/main" id="{6AE18CE7-7032-D082-273E-C978C0BAC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3210" y="6224588"/>
            <a:ext cx="449580" cy="365125"/>
          </a:xfrm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fld id="{FA8100A3-348B-4BE4-A5CE-3075B70DCC3B}" type="slidenum">
              <a:rPr lang="ru-RU" smtClean="0"/>
              <a:pPr/>
              <a:t>‹Nr.›</a:t>
            </a:fld>
            <a:endParaRPr lang="ru-RU" dirty="0"/>
          </a:p>
        </p:txBody>
      </p:sp>
      <p:sp>
        <p:nvSpPr>
          <p:cNvPr id="25" name="Text 13">
            <a:extLst>
              <a:ext uri="{FF2B5EF4-FFF2-40B4-BE49-F238E27FC236}">
                <a16:creationId xmlns:a16="http://schemas.microsoft.com/office/drawing/2014/main" id="{7926DDE0-C919-3B3B-A53C-C25F483DA8A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2081007" y="3022696"/>
            <a:ext cx="1718858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29" name="Text 13">
            <a:extLst>
              <a:ext uri="{FF2B5EF4-FFF2-40B4-BE49-F238E27FC236}">
                <a16:creationId xmlns:a16="http://schemas.microsoft.com/office/drawing/2014/main" id="{2EF4D7C7-9928-88B8-3A36-5D2CAAD0752A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1283109" y="3587177"/>
            <a:ext cx="4516111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0" name="Text 13">
            <a:extLst>
              <a:ext uri="{FF2B5EF4-FFF2-40B4-BE49-F238E27FC236}">
                <a16:creationId xmlns:a16="http://schemas.microsoft.com/office/drawing/2014/main" id="{53A89798-EFE4-79CE-503D-942986D1F1E1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081007" y="4994157"/>
            <a:ext cx="1718858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31" name="Text 13">
            <a:extLst>
              <a:ext uri="{FF2B5EF4-FFF2-40B4-BE49-F238E27FC236}">
                <a16:creationId xmlns:a16="http://schemas.microsoft.com/office/drawing/2014/main" id="{1B270B3C-0B3D-6F9C-D587-B5E228625577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1283109" y="5558638"/>
            <a:ext cx="4516111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77708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3">
            <a:extLst>
              <a:ext uri="{FF2B5EF4-FFF2-40B4-BE49-F238E27FC236}">
                <a16:creationId xmlns:a16="http://schemas.microsoft.com/office/drawing/2014/main" id="{3557F247-7E87-1C00-F2B9-D6D2D0C5C9E0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8199374" y="198989"/>
            <a:ext cx="3802870" cy="307777"/>
          </a:xfrm>
        </p:spPr>
        <p:txBody>
          <a:bodyPr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E41D34FB-A37B-7788-A119-46F2E828DB68}"/>
              </a:ext>
            </a:extLst>
          </p:cNvPr>
          <p:cNvSpPr/>
          <p:nvPr userDrawn="1"/>
        </p:nvSpPr>
        <p:spPr>
          <a:xfrm>
            <a:off x="11684000" y="6210300"/>
            <a:ext cx="508000" cy="393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latin typeface="Montserrat" panose="00000500000000000000" pitchFamily="2" charset="-52"/>
            </a:endParaRPr>
          </a:p>
        </p:txBody>
      </p:sp>
      <p:sp>
        <p:nvSpPr>
          <p:cNvPr id="24" name="Foliennummer 5">
            <a:extLst>
              <a:ext uri="{FF2B5EF4-FFF2-40B4-BE49-F238E27FC236}">
                <a16:creationId xmlns:a16="http://schemas.microsoft.com/office/drawing/2014/main" id="{6AE18CE7-7032-D082-273E-C978C0BAC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3210" y="6224588"/>
            <a:ext cx="449580" cy="365125"/>
          </a:xfrm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fld id="{FA8100A3-348B-4BE4-A5CE-3075B70DCC3B}" type="slidenum">
              <a:rPr lang="ru-RU" smtClean="0"/>
              <a:pPr/>
              <a:t>‹Nr.›</a:t>
            </a:fld>
            <a:endParaRPr lang="ru-RU" dirty="0"/>
          </a:p>
        </p:txBody>
      </p:sp>
      <p:sp>
        <p:nvSpPr>
          <p:cNvPr id="33" name="Bild 2">
            <a:extLst>
              <a:ext uri="{FF2B5EF4-FFF2-40B4-BE49-F238E27FC236}">
                <a16:creationId xmlns:a16="http://schemas.microsoft.com/office/drawing/2014/main" id="{99C00D7B-7A3D-50D8-4642-22C978E2995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4021394"/>
            <a:ext cx="4994275" cy="2836606"/>
          </a:xfr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34" name="Bild 2">
            <a:extLst>
              <a:ext uri="{FF2B5EF4-FFF2-40B4-BE49-F238E27FC236}">
                <a16:creationId xmlns:a16="http://schemas.microsoft.com/office/drawing/2014/main" id="{67DEE401-B77C-DAFB-8477-E93CCA64CED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29251" y="4021394"/>
            <a:ext cx="2777490" cy="1947606"/>
          </a:xfr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35" name="Bild 2">
            <a:extLst>
              <a:ext uri="{FF2B5EF4-FFF2-40B4-BE49-F238E27FC236}">
                <a16:creationId xmlns:a16="http://schemas.microsoft.com/office/drawing/2014/main" id="{393D8AF9-2996-B24C-5BF5-0499BAC1040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641204" y="4021394"/>
            <a:ext cx="2777490" cy="1947606"/>
          </a:xfr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37" name="Titel 1">
            <a:extLst>
              <a:ext uri="{FF2B5EF4-FFF2-40B4-BE49-F238E27FC236}">
                <a16:creationId xmlns:a16="http://schemas.microsoft.com/office/drawing/2014/main" id="{07B996E6-CF81-81D7-AB25-8B10E0FA6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9789" y="1457476"/>
            <a:ext cx="3570511" cy="1077218"/>
          </a:xfrm>
        </p:spPr>
        <p:txBody>
          <a:bodyPr wrap="square" anchor="t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0" name="Text 13">
            <a:extLst>
              <a:ext uri="{FF2B5EF4-FFF2-40B4-BE49-F238E27FC236}">
                <a16:creationId xmlns:a16="http://schemas.microsoft.com/office/drawing/2014/main" id="{29CAC168-8131-D046-CA71-B1736EE640B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429250" y="2354211"/>
            <a:ext cx="2777490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41" name="Text 13">
            <a:extLst>
              <a:ext uri="{FF2B5EF4-FFF2-40B4-BE49-F238E27FC236}">
                <a16:creationId xmlns:a16="http://schemas.microsoft.com/office/drawing/2014/main" id="{B4D45DDC-C8D6-B921-4608-EE5205FEFD38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5429250" y="2771766"/>
            <a:ext cx="2777491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2" name="Text 13">
            <a:extLst>
              <a:ext uri="{FF2B5EF4-FFF2-40B4-BE49-F238E27FC236}">
                <a16:creationId xmlns:a16="http://schemas.microsoft.com/office/drawing/2014/main" id="{E242F944-7057-D920-4210-F3309E1B2340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641204" y="2354211"/>
            <a:ext cx="2777490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43" name="Text 13">
            <a:extLst>
              <a:ext uri="{FF2B5EF4-FFF2-40B4-BE49-F238E27FC236}">
                <a16:creationId xmlns:a16="http://schemas.microsoft.com/office/drawing/2014/main" id="{6FDAB2FF-5A14-5A12-9056-8545C41AF847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8641204" y="2771766"/>
            <a:ext cx="2777491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118344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Bild 2">
            <a:extLst>
              <a:ext uri="{FF2B5EF4-FFF2-40B4-BE49-F238E27FC236}">
                <a16:creationId xmlns:a16="http://schemas.microsoft.com/office/drawing/2014/main" id="{D88B5116-5C15-61D2-A182-C879479DBE0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4" name="Text 13">
            <a:extLst>
              <a:ext uri="{FF2B5EF4-FFF2-40B4-BE49-F238E27FC236}">
                <a16:creationId xmlns:a16="http://schemas.microsoft.com/office/drawing/2014/main" id="{3557F247-7E87-1C00-F2B9-D6D2D0C5C9E0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8199374" y="198989"/>
            <a:ext cx="3802870" cy="307777"/>
          </a:xfrm>
        </p:spPr>
        <p:txBody>
          <a:bodyPr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4" name="Foliennummer 5">
            <a:extLst>
              <a:ext uri="{FF2B5EF4-FFF2-40B4-BE49-F238E27FC236}">
                <a16:creationId xmlns:a16="http://schemas.microsoft.com/office/drawing/2014/main" id="{6AE18CE7-7032-D082-273E-C978C0BAC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3210" y="6224588"/>
            <a:ext cx="449580" cy="365125"/>
          </a:xfrm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fld id="{FA8100A3-348B-4BE4-A5CE-3075B70DCC3B}" type="slidenum">
              <a:rPr lang="ru-RU" smtClean="0"/>
              <a:pPr/>
              <a:t>‹Nr.›</a:t>
            </a:fld>
            <a:endParaRPr lang="ru-RU" dirty="0"/>
          </a:p>
        </p:txBody>
      </p:sp>
      <p:sp>
        <p:nvSpPr>
          <p:cNvPr id="5" name="Text 13">
            <a:extLst>
              <a:ext uri="{FF2B5EF4-FFF2-40B4-BE49-F238E27FC236}">
                <a16:creationId xmlns:a16="http://schemas.microsoft.com/office/drawing/2014/main" id="{A9995A7F-A455-6675-7BFF-F68AE0343B9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284205" y="2111848"/>
            <a:ext cx="2777490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6" name="Text 13">
            <a:extLst>
              <a:ext uri="{FF2B5EF4-FFF2-40B4-BE49-F238E27FC236}">
                <a16:creationId xmlns:a16="http://schemas.microsoft.com/office/drawing/2014/main" id="{C19A0FD1-F641-BEC3-062F-30C62A398E1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1300636" y="2529403"/>
            <a:ext cx="2761060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Text 13">
            <a:extLst>
              <a:ext uri="{FF2B5EF4-FFF2-40B4-BE49-F238E27FC236}">
                <a16:creationId xmlns:a16="http://schemas.microsoft.com/office/drawing/2014/main" id="{1EAACB95-E3EB-95D0-01A6-DEC4C581E77A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284205" y="3759592"/>
            <a:ext cx="2777490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8" name="Text 13">
            <a:extLst>
              <a:ext uri="{FF2B5EF4-FFF2-40B4-BE49-F238E27FC236}">
                <a16:creationId xmlns:a16="http://schemas.microsoft.com/office/drawing/2014/main" id="{D5549F94-A227-0307-36FE-8F96116CC625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1300636" y="4177147"/>
            <a:ext cx="2761060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9" name="Text 13">
            <a:extLst>
              <a:ext uri="{FF2B5EF4-FFF2-40B4-BE49-F238E27FC236}">
                <a16:creationId xmlns:a16="http://schemas.microsoft.com/office/drawing/2014/main" id="{104A72E5-75CB-E35D-52E2-A3D338F52A32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707255" y="2111848"/>
            <a:ext cx="2777490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0" name="Text 13">
            <a:extLst>
              <a:ext uri="{FF2B5EF4-FFF2-40B4-BE49-F238E27FC236}">
                <a16:creationId xmlns:a16="http://schemas.microsoft.com/office/drawing/2014/main" id="{05E1010C-9189-1D35-2962-18F651E6FBD3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4707255" y="2529403"/>
            <a:ext cx="2761060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1" name="Text 13">
            <a:extLst>
              <a:ext uri="{FF2B5EF4-FFF2-40B4-BE49-F238E27FC236}">
                <a16:creationId xmlns:a16="http://schemas.microsoft.com/office/drawing/2014/main" id="{D49699D8-44EE-EC2E-4421-670212363B2C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707255" y="3759592"/>
            <a:ext cx="2777490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2" name="Text 13">
            <a:extLst>
              <a:ext uri="{FF2B5EF4-FFF2-40B4-BE49-F238E27FC236}">
                <a16:creationId xmlns:a16="http://schemas.microsoft.com/office/drawing/2014/main" id="{983EB445-B5FA-873F-9425-1F6B3B4563DF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4707255" y="4177147"/>
            <a:ext cx="2761060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3" name="Text 13">
            <a:extLst>
              <a:ext uri="{FF2B5EF4-FFF2-40B4-BE49-F238E27FC236}">
                <a16:creationId xmlns:a16="http://schemas.microsoft.com/office/drawing/2014/main" id="{B1F937A8-AABD-F1A6-6FF0-6A9DFE9B316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113873" y="2111848"/>
            <a:ext cx="2777490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4" name="Text 13">
            <a:extLst>
              <a:ext uri="{FF2B5EF4-FFF2-40B4-BE49-F238E27FC236}">
                <a16:creationId xmlns:a16="http://schemas.microsoft.com/office/drawing/2014/main" id="{FBF9D972-2D47-336C-F58E-13AA579B30B4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8130304" y="2529403"/>
            <a:ext cx="2761060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636C32CB-F79E-37F0-440A-927FFE1B6FF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113873" y="3759592"/>
            <a:ext cx="2777490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6" name="Text 13">
            <a:extLst>
              <a:ext uri="{FF2B5EF4-FFF2-40B4-BE49-F238E27FC236}">
                <a16:creationId xmlns:a16="http://schemas.microsoft.com/office/drawing/2014/main" id="{F552B3A5-1432-0054-A29C-7F182BB4B603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8130304" y="4177147"/>
            <a:ext cx="2761060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26CF1652-A2A0-4B52-3894-DF6DA0850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813" y="760418"/>
            <a:ext cx="7754374" cy="584775"/>
          </a:xfrm>
        </p:spPr>
        <p:txBody>
          <a:bodyPr wrap="square" anchor="t" anchorCtr="0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2665366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3">
            <a:extLst>
              <a:ext uri="{FF2B5EF4-FFF2-40B4-BE49-F238E27FC236}">
                <a16:creationId xmlns:a16="http://schemas.microsoft.com/office/drawing/2014/main" id="{3557F247-7E87-1C00-F2B9-D6D2D0C5C9E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99374" y="198989"/>
            <a:ext cx="3802870" cy="307777"/>
          </a:xfrm>
        </p:spPr>
        <p:txBody>
          <a:bodyPr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1" name="Bild 2">
            <a:extLst>
              <a:ext uri="{FF2B5EF4-FFF2-40B4-BE49-F238E27FC236}">
                <a16:creationId xmlns:a16="http://schemas.microsoft.com/office/drawing/2014/main" id="{3BB5E569-625C-B06E-6D9D-E2A3EF27BC0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1900" y="1028700"/>
            <a:ext cx="4064000" cy="4787900"/>
          </a:xfr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7FBB932F-7802-E1D6-557D-DFB013D35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601" y="1174751"/>
            <a:ext cx="4457700" cy="1077218"/>
          </a:xfrm>
        </p:spPr>
        <p:txBody>
          <a:bodyPr anchor="t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9" name="Objekt 2">
            <a:extLst>
              <a:ext uri="{FF2B5EF4-FFF2-40B4-BE49-F238E27FC236}">
                <a16:creationId xmlns:a16="http://schemas.microsoft.com/office/drawing/2014/main" id="{DC3C1797-AD4A-9680-95AB-CCEB0621A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601" y="3249185"/>
            <a:ext cx="4457700" cy="307777"/>
          </a:xfrm>
        </p:spPr>
        <p:txBody>
          <a:bodyPr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90AEC8A9-CA42-1BC4-D4C9-024259F22388}"/>
              </a:ext>
            </a:extLst>
          </p:cNvPr>
          <p:cNvSpPr/>
          <p:nvPr/>
        </p:nvSpPr>
        <p:spPr>
          <a:xfrm>
            <a:off x="11684000" y="6210300"/>
            <a:ext cx="508000" cy="393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latin typeface="Montserrat" panose="00000500000000000000" pitchFamily="2" charset="-52"/>
            </a:endParaRPr>
          </a:p>
        </p:txBody>
      </p:sp>
      <p:sp>
        <p:nvSpPr>
          <p:cNvPr id="23" name="Foliennummer 5">
            <a:extLst>
              <a:ext uri="{FF2B5EF4-FFF2-40B4-BE49-F238E27FC236}">
                <a16:creationId xmlns:a16="http://schemas.microsoft.com/office/drawing/2014/main" id="{8545D5AB-24BC-1FC5-164D-E3E58991A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3210" y="6224588"/>
            <a:ext cx="449580" cy="365125"/>
          </a:xfrm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fld id="{FA8100A3-348B-4BE4-A5CE-3075B70DCC3B}" type="slidenum">
              <a:rPr lang="ru-RU" smtClean="0"/>
              <a:pPr/>
              <a:t>‹Nr.›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93260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Bild 2">
            <a:extLst>
              <a:ext uri="{FF2B5EF4-FFF2-40B4-BE49-F238E27FC236}">
                <a16:creationId xmlns:a16="http://schemas.microsoft.com/office/drawing/2014/main" id="{D88B5116-5C15-61D2-A182-C879479DBE0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attFill prst="dkUpDiag">
            <a:fgClr>
              <a:schemeClr val="tx1">
                <a:lumMod val="75000"/>
                <a:lumOff val="25000"/>
              </a:schemeClr>
            </a:fgClr>
            <a:bgClr>
              <a:schemeClr val="tx1"/>
            </a:bgClr>
          </a:pattFill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 lang="ru-RU" sz="3200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endParaRPr lang="ru-RU" dirty="0"/>
          </a:p>
        </p:txBody>
      </p:sp>
      <p:sp>
        <p:nvSpPr>
          <p:cNvPr id="4" name="Text 13">
            <a:extLst>
              <a:ext uri="{FF2B5EF4-FFF2-40B4-BE49-F238E27FC236}">
                <a16:creationId xmlns:a16="http://schemas.microsoft.com/office/drawing/2014/main" id="{3557F247-7E87-1C00-F2B9-D6D2D0C5C9E0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8199374" y="198989"/>
            <a:ext cx="3802870" cy="307777"/>
          </a:xfrm>
        </p:spPr>
        <p:txBody>
          <a:bodyPr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4" name="Foliennummer 5">
            <a:extLst>
              <a:ext uri="{FF2B5EF4-FFF2-40B4-BE49-F238E27FC236}">
                <a16:creationId xmlns:a16="http://schemas.microsoft.com/office/drawing/2014/main" id="{6AE18CE7-7032-D082-273E-C978C0BAC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3210" y="6224588"/>
            <a:ext cx="449580" cy="365125"/>
          </a:xfrm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fld id="{FA8100A3-348B-4BE4-A5CE-3075B70DCC3B}" type="slidenum">
              <a:rPr lang="ru-RU" smtClean="0"/>
              <a:pPr/>
              <a:t>‹Nr.›</a:t>
            </a:fld>
            <a:endParaRPr lang="ru-RU" dirty="0"/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26CF1652-A2A0-4B52-3894-DF6DA0850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4666" y="3974022"/>
            <a:ext cx="9095833" cy="1015663"/>
          </a:xfrm>
        </p:spPr>
        <p:txBody>
          <a:bodyPr wrap="square" anchor="t" anchorCtr="0">
            <a:sp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8" name="Text 13">
            <a:extLst>
              <a:ext uri="{FF2B5EF4-FFF2-40B4-BE49-F238E27FC236}">
                <a16:creationId xmlns:a16="http://schemas.microsoft.com/office/drawing/2014/main" id="{CDC4BA47-BD2D-F992-EF44-FAA97FAC882E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1254666" y="4989685"/>
            <a:ext cx="4516111" cy="369332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921835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ild 13">
            <a:extLst>
              <a:ext uri="{FF2B5EF4-FFF2-40B4-BE49-F238E27FC236}">
                <a16:creationId xmlns:a16="http://schemas.microsoft.com/office/drawing/2014/main" id="{2A8CE7CD-E6C3-2F6A-ADA9-0B533CDB411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497204" y="1112171"/>
            <a:ext cx="5416063" cy="4893546"/>
          </a:xfrm>
          <a:custGeom>
            <a:avLst/>
            <a:gdLst>
              <a:gd name="connsiteX0" fmla="*/ 0 w 5416063"/>
              <a:gd name="connsiteY0" fmla="*/ 0 h 4893546"/>
              <a:gd name="connsiteX1" fmla="*/ 5416063 w 5416063"/>
              <a:gd name="connsiteY1" fmla="*/ 0 h 4893546"/>
              <a:gd name="connsiteX2" fmla="*/ 5416063 w 5416063"/>
              <a:gd name="connsiteY2" fmla="*/ 4893546 h 4893546"/>
              <a:gd name="connsiteX3" fmla="*/ 0 w 5416063"/>
              <a:gd name="connsiteY3" fmla="*/ 4893546 h 4893546"/>
              <a:gd name="connsiteX4" fmla="*/ 0 w 5416063"/>
              <a:gd name="connsiteY4" fmla="*/ 3491117 h 4893546"/>
              <a:gd name="connsiteX5" fmla="*/ 3097656 w 5416063"/>
              <a:gd name="connsiteY5" fmla="*/ 3491117 h 4893546"/>
              <a:gd name="connsiteX6" fmla="*/ 3097656 w 5416063"/>
              <a:gd name="connsiteY6" fmla="*/ 1402429 h 4893546"/>
              <a:gd name="connsiteX7" fmla="*/ 0 w 5416063"/>
              <a:gd name="connsiteY7" fmla="*/ 1402429 h 4893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16063" h="4893546">
                <a:moveTo>
                  <a:pt x="0" y="0"/>
                </a:moveTo>
                <a:lnTo>
                  <a:pt x="5416063" y="0"/>
                </a:lnTo>
                <a:lnTo>
                  <a:pt x="5416063" y="4893546"/>
                </a:lnTo>
                <a:lnTo>
                  <a:pt x="0" y="4893546"/>
                </a:lnTo>
                <a:lnTo>
                  <a:pt x="0" y="3491117"/>
                </a:lnTo>
                <a:lnTo>
                  <a:pt x="3097656" y="3491117"/>
                </a:lnTo>
                <a:lnTo>
                  <a:pt x="3097656" y="1402429"/>
                </a:lnTo>
                <a:lnTo>
                  <a:pt x="0" y="1402429"/>
                </a:lnTo>
                <a:close/>
              </a:path>
            </a:pathLst>
          </a:custGeo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4" name="Text 13">
            <a:extLst>
              <a:ext uri="{FF2B5EF4-FFF2-40B4-BE49-F238E27FC236}">
                <a16:creationId xmlns:a16="http://schemas.microsoft.com/office/drawing/2014/main" id="{3557F247-7E87-1C00-F2B9-D6D2D0C5C9E0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8199374" y="198989"/>
            <a:ext cx="3802870" cy="307777"/>
          </a:xfrm>
        </p:spPr>
        <p:txBody>
          <a:bodyPr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E41D34FB-A37B-7788-A119-46F2E828DB68}"/>
              </a:ext>
            </a:extLst>
          </p:cNvPr>
          <p:cNvSpPr/>
          <p:nvPr userDrawn="1"/>
        </p:nvSpPr>
        <p:spPr>
          <a:xfrm>
            <a:off x="11684000" y="6210300"/>
            <a:ext cx="508000" cy="393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latin typeface="Montserrat" panose="00000500000000000000" pitchFamily="2" charset="-52"/>
            </a:endParaRPr>
          </a:p>
        </p:txBody>
      </p:sp>
      <p:sp>
        <p:nvSpPr>
          <p:cNvPr id="24" name="Foliennummer 5">
            <a:extLst>
              <a:ext uri="{FF2B5EF4-FFF2-40B4-BE49-F238E27FC236}">
                <a16:creationId xmlns:a16="http://schemas.microsoft.com/office/drawing/2014/main" id="{6AE18CE7-7032-D082-273E-C978C0BAC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3210" y="6224588"/>
            <a:ext cx="449580" cy="365125"/>
          </a:xfrm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fld id="{FA8100A3-348B-4BE4-A5CE-3075B70DCC3B}" type="slidenum">
              <a:rPr lang="ru-RU" smtClean="0"/>
              <a:pPr/>
              <a:t>‹Nr.›</a:t>
            </a:fld>
            <a:endParaRPr lang="ru-RU" dirty="0"/>
          </a:p>
        </p:txBody>
      </p:sp>
      <p:sp>
        <p:nvSpPr>
          <p:cNvPr id="11" name="Bild 2">
            <a:extLst>
              <a:ext uri="{FF2B5EF4-FFF2-40B4-BE49-F238E27FC236}">
                <a16:creationId xmlns:a16="http://schemas.microsoft.com/office/drawing/2014/main" id="{668EDDC2-7268-1E90-83D0-FF4DE135D3E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2615526"/>
            <a:ext cx="4491613" cy="1886835"/>
          </a:xfr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00B92ED5-9F83-143C-6BE8-FAD2CB57E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7083" y="1408102"/>
            <a:ext cx="4175686" cy="1077218"/>
          </a:xfrm>
        </p:spPr>
        <p:txBody>
          <a:bodyPr wrap="square" anchor="t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21" name="Objekt 2">
            <a:extLst>
              <a:ext uri="{FF2B5EF4-FFF2-40B4-BE49-F238E27FC236}">
                <a16:creationId xmlns:a16="http://schemas.microsoft.com/office/drawing/2014/main" id="{73E82827-2BA6-8666-3CE3-A0437076C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7083" y="2689634"/>
            <a:ext cx="3377458" cy="307777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3" name="Objekt 2">
            <a:extLst>
              <a:ext uri="{FF2B5EF4-FFF2-40B4-BE49-F238E27FC236}">
                <a16:creationId xmlns:a16="http://schemas.microsoft.com/office/drawing/2014/main" id="{F35AE991-2E3C-B75B-E1D6-96D00F106AB4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7407083" y="2970284"/>
            <a:ext cx="3377458" cy="307777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5" name="Objekt 2">
            <a:extLst>
              <a:ext uri="{FF2B5EF4-FFF2-40B4-BE49-F238E27FC236}">
                <a16:creationId xmlns:a16="http://schemas.microsoft.com/office/drawing/2014/main" id="{9A626542-674A-B90C-3E0C-808838286FDA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7407083" y="4194584"/>
            <a:ext cx="3377458" cy="307777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6" name="Objekt 2">
            <a:extLst>
              <a:ext uri="{FF2B5EF4-FFF2-40B4-BE49-F238E27FC236}">
                <a16:creationId xmlns:a16="http://schemas.microsoft.com/office/drawing/2014/main" id="{317A03BC-FF90-CDF3-BCC0-2D2C635B6B5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407083" y="4475234"/>
            <a:ext cx="3377458" cy="307777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34738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eck 31">
            <a:extLst>
              <a:ext uri="{FF2B5EF4-FFF2-40B4-BE49-F238E27FC236}">
                <a16:creationId xmlns:a16="http://schemas.microsoft.com/office/drawing/2014/main" id="{2FEE24DF-7C97-BA70-3990-35D1EC1F7FBE}"/>
              </a:ext>
            </a:extLst>
          </p:cNvPr>
          <p:cNvSpPr/>
          <p:nvPr userDrawn="1"/>
        </p:nvSpPr>
        <p:spPr>
          <a:xfrm>
            <a:off x="6096000" y="2946400"/>
            <a:ext cx="6096000" cy="3911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Bild 2">
            <a:extLst>
              <a:ext uri="{FF2B5EF4-FFF2-40B4-BE49-F238E27FC236}">
                <a16:creationId xmlns:a16="http://schemas.microsoft.com/office/drawing/2014/main" id="{FE8B5EA1-6812-D771-4843-E9A8FB44365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12192000" cy="2946400"/>
          </a:xfr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4" name="Text 13">
            <a:extLst>
              <a:ext uri="{FF2B5EF4-FFF2-40B4-BE49-F238E27FC236}">
                <a16:creationId xmlns:a16="http://schemas.microsoft.com/office/drawing/2014/main" id="{3557F247-7E87-1C00-F2B9-D6D2D0C5C9E0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8199374" y="198989"/>
            <a:ext cx="3802870" cy="307777"/>
          </a:xfrm>
        </p:spPr>
        <p:txBody>
          <a:bodyPr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E41D34FB-A37B-7788-A119-46F2E828DB68}"/>
              </a:ext>
            </a:extLst>
          </p:cNvPr>
          <p:cNvSpPr/>
          <p:nvPr userDrawn="1"/>
        </p:nvSpPr>
        <p:spPr>
          <a:xfrm>
            <a:off x="11684000" y="6210300"/>
            <a:ext cx="508000" cy="393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latin typeface="Montserrat" panose="00000500000000000000" pitchFamily="2" charset="-52"/>
            </a:endParaRPr>
          </a:p>
        </p:txBody>
      </p:sp>
      <p:sp>
        <p:nvSpPr>
          <p:cNvPr id="24" name="Foliennummer 5">
            <a:extLst>
              <a:ext uri="{FF2B5EF4-FFF2-40B4-BE49-F238E27FC236}">
                <a16:creationId xmlns:a16="http://schemas.microsoft.com/office/drawing/2014/main" id="{6AE18CE7-7032-D082-273E-C978C0BAC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3210" y="6224588"/>
            <a:ext cx="449580" cy="365125"/>
          </a:xfrm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fld id="{FA8100A3-348B-4BE4-A5CE-3075B70DCC3B}" type="slidenum">
              <a:rPr lang="ru-RU" smtClean="0"/>
              <a:pPr/>
              <a:t>‹Nr.›</a:t>
            </a:fld>
            <a:endParaRPr lang="ru-RU" dirty="0"/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948AAB5D-F9BC-CA95-1FD0-65C7162BD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9442" y="3699913"/>
            <a:ext cx="4175686" cy="1077218"/>
          </a:xfrm>
        </p:spPr>
        <p:txBody>
          <a:bodyPr wrap="square" anchor="t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8" name="Objekt 2">
            <a:extLst>
              <a:ext uri="{FF2B5EF4-FFF2-40B4-BE49-F238E27FC236}">
                <a16:creationId xmlns:a16="http://schemas.microsoft.com/office/drawing/2014/main" id="{CA081A9F-E985-0C73-2F0A-4A7D154B64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9442" y="4992527"/>
            <a:ext cx="4175686" cy="307777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8" name="Text 13">
            <a:extLst>
              <a:ext uri="{FF2B5EF4-FFF2-40B4-BE49-F238E27FC236}">
                <a16:creationId xmlns:a16="http://schemas.microsoft.com/office/drawing/2014/main" id="{799252AF-97B4-8233-2056-03A55DC6C0B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867650" y="3785408"/>
            <a:ext cx="2777490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29" name="Text 13">
            <a:extLst>
              <a:ext uri="{FF2B5EF4-FFF2-40B4-BE49-F238E27FC236}">
                <a16:creationId xmlns:a16="http://schemas.microsoft.com/office/drawing/2014/main" id="{B8ACF751-B3D2-088B-2A10-9881B2B10C80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7867650" y="4202963"/>
            <a:ext cx="2777490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0" name="Text 13">
            <a:extLst>
              <a:ext uri="{FF2B5EF4-FFF2-40B4-BE49-F238E27FC236}">
                <a16:creationId xmlns:a16="http://schemas.microsoft.com/office/drawing/2014/main" id="{312C3A5E-5311-6FD5-BBD1-048EA137B6B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867650" y="5080808"/>
            <a:ext cx="2777490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31" name="Text 13">
            <a:extLst>
              <a:ext uri="{FF2B5EF4-FFF2-40B4-BE49-F238E27FC236}">
                <a16:creationId xmlns:a16="http://schemas.microsoft.com/office/drawing/2014/main" id="{2017829F-F429-38B1-65A1-13742B488951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7867650" y="5498363"/>
            <a:ext cx="2777490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529146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Bild 2">
            <a:extLst>
              <a:ext uri="{FF2B5EF4-FFF2-40B4-BE49-F238E27FC236}">
                <a16:creationId xmlns:a16="http://schemas.microsoft.com/office/drawing/2014/main" id="{BA7F278B-7B7B-2412-9770-C5A386A352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743200" y="2250831"/>
            <a:ext cx="3131117" cy="2689462"/>
          </a:xfr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44" name="Bild 2">
            <a:extLst>
              <a:ext uri="{FF2B5EF4-FFF2-40B4-BE49-F238E27FC236}">
                <a16:creationId xmlns:a16="http://schemas.microsoft.com/office/drawing/2014/main" id="{F1BBD928-0B57-7F90-3195-2A0D8E828CE8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6317683" y="2250831"/>
            <a:ext cx="3131117" cy="2689462"/>
          </a:xfr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4" name="Text 13">
            <a:extLst>
              <a:ext uri="{FF2B5EF4-FFF2-40B4-BE49-F238E27FC236}">
                <a16:creationId xmlns:a16="http://schemas.microsoft.com/office/drawing/2014/main" id="{3557F247-7E87-1C00-F2B9-D6D2D0C5C9E0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8199374" y="198989"/>
            <a:ext cx="3802870" cy="307777"/>
          </a:xfrm>
        </p:spPr>
        <p:txBody>
          <a:bodyPr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E41D34FB-A37B-7788-A119-46F2E828DB68}"/>
              </a:ext>
            </a:extLst>
          </p:cNvPr>
          <p:cNvSpPr/>
          <p:nvPr userDrawn="1"/>
        </p:nvSpPr>
        <p:spPr>
          <a:xfrm>
            <a:off x="11684000" y="6210300"/>
            <a:ext cx="508000" cy="393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latin typeface="Montserrat" panose="00000500000000000000" pitchFamily="2" charset="-52"/>
            </a:endParaRPr>
          </a:p>
        </p:txBody>
      </p:sp>
      <p:sp>
        <p:nvSpPr>
          <p:cNvPr id="24" name="Foliennummer 5">
            <a:extLst>
              <a:ext uri="{FF2B5EF4-FFF2-40B4-BE49-F238E27FC236}">
                <a16:creationId xmlns:a16="http://schemas.microsoft.com/office/drawing/2014/main" id="{6AE18CE7-7032-D082-273E-C978C0BAC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3210" y="6224588"/>
            <a:ext cx="449580" cy="365125"/>
          </a:xfrm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fld id="{FA8100A3-348B-4BE4-A5CE-3075B70DCC3B}" type="slidenum">
              <a:rPr lang="ru-RU" smtClean="0"/>
              <a:pPr/>
              <a:t>‹Nr.›</a:t>
            </a:fld>
            <a:endParaRPr lang="ru-RU" dirty="0"/>
          </a:p>
        </p:txBody>
      </p:sp>
      <p:sp>
        <p:nvSpPr>
          <p:cNvPr id="21" name="Titel 1">
            <a:extLst>
              <a:ext uri="{FF2B5EF4-FFF2-40B4-BE49-F238E27FC236}">
                <a16:creationId xmlns:a16="http://schemas.microsoft.com/office/drawing/2014/main" id="{2488C2A2-D0E3-557B-7866-DAC8038B1DE5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218813" y="760418"/>
            <a:ext cx="7754374" cy="584775"/>
          </a:xfrm>
        </p:spPr>
        <p:txBody>
          <a:bodyPr wrap="square" anchor="t" anchorCtr="0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26" name="Text 13">
            <a:extLst>
              <a:ext uri="{FF2B5EF4-FFF2-40B4-BE49-F238E27FC236}">
                <a16:creationId xmlns:a16="http://schemas.microsoft.com/office/drawing/2014/main" id="{E4204470-87DD-2FA8-DE79-9FBAB76E5A9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83300" y="2899241"/>
            <a:ext cx="2207500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27" name="Text 13">
            <a:extLst>
              <a:ext uri="{FF2B5EF4-FFF2-40B4-BE49-F238E27FC236}">
                <a16:creationId xmlns:a16="http://schemas.microsoft.com/office/drawing/2014/main" id="{BEA99701-5C5D-4F51-5ED6-BD1BE9EB10FD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399731" y="3622612"/>
            <a:ext cx="2194442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0" name="Text 13">
            <a:extLst>
              <a:ext uri="{FF2B5EF4-FFF2-40B4-BE49-F238E27FC236}">
                <a16:creationId xmlns:a16="http://schemas.microsoft.com/office/drawing/2014/main" id="{7F905357-AEC0-4294-3DFA-5FFE5CC569C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601200" y="2899241"/>
            <a:ext cx="2207500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41" name="Text 13">
            <a:extLst>
              <a:ext uri="{FF2B5EF4-FFF2-40B4-BE49-F238E27FC236}">
                <a16:creationId xmlns:a16="http://schemas.microsoft.com/office/drawing/2014/main" id="{98EE16E4-22C8-4153-7953-523E4213134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9617631" y="3622612"/>
            <a:ext cx="2194442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5" name="Text 13">
            <a:extLst>
              <a:ext uri="{FF2B5EF4-FFF2-40B4-BE49-F238E27FC236}">
                <a16:creationId xmlns:a16="http://schemas.microsoft.com/office/drawing/2014/main" id="{639C1751-CE82-2B2E-B19D-F132A3761AE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208977" y="5059461"/>
            <a:ext cx="2207500" cy="307777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46" name="Text 13">
            <a:extLst>
              <a:ext uri="{FF2B5EF4-FFF2-40B4-BE49-F238E27FC236}">
                <a16:creationId xmlns:a16="http://schemas.microsoft.com/office/drawing/2014/main" id="{98D7287B-56FC-F75F-C562-BB4319BB643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777508" y="5059461"/>
            <a:ext cx="2207500" cy="307777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47" name="Text 13">
            <a:extLst>
              <a:ext uri="{FF2B5EF4-FFF2-40B4-BE49-F238E27FC236}">
                <a16:creationId xmlns:a16="http://schemas.microsoft.com/office/drawing/2014/main" id="{74DFAB9C-43FA-A139-D0D4-710058167771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208977" y="5559393"/>
            <a:ext cx="2207500" cy="400110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Стоимость</a:t>
            </a:r>
          </a:p>
        </p:txBody>
      </p:sp>
      <p:sp>
        <p:nvSpPr>
          <p:cNvPr id="49" name="Text 13">
            <a:extLst>
              <a:ext uri="{FF2B5EF4-FFF2-40B4-BE49-F238E27FC236}">
                <a16:creationId xmlns:a16="http://schemas.microsoft.com/office/drawing/2014/main" id="{5D09F7AB-D19F-6A00-CC10-2C8A83498FEC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777508" y="5559393"/>
            <a:ext cx="2207500" cy="400110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Стоимость</a:t>
            </a:r>
          </a:p>
        </p:txBody>
      </p:sp>
    </p:spTree>
    <p:extLst>
      <p:ext uri="{BB962C8B-B14F-4D97-AF65-F5344CB8AC3E}">
        <p14:creationId xmlns:p14="http://schemas.microsoft.com/office/powerpoint/2010/main" val="8191361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ild 2">
            <a:extLst>
              <a:ext uri="{FF2B5EF4-FFF2-40B4-BE49-F238E27FC236}">
                <a16:creationId xmlns:a16="http://schemas.microsoft.com/office/drawing/2014/main" id="{33AEF53D-0BFD-203F-453C-39DCBB349F4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77200" y="0"/>
            <a:ext cx="4114800" cy="6858000"/>
          </a:xfr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4" name="Text 13">
            <a:extLst>
              <a:ext uri="{FF2B5EF4-FFF2-40B4-BE49-F238E27FC236}">
                <a16:creationId xmlns:a16="http://schemas.microsoft.com/office/drawing/2014/main" id="{3557F247-7E87-1C00-F2B9-D6D2D0C5C9E0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8199374" y="198989"/>
            <a:ext cx="3802870" cy="307777"/>
          </a:xfrm>
        </p:spPr>
        <p:txBody>
          <a:bodyPr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4" name="Foliennummer 5">
            <a:extLst>
              <a:ext uri="{FF2B5EF4-FFF2-40B4-BE49-F238E27FC236}">
                <a16:creationId xmlns:a16="http://schemas.microsoft.com/office/drawing/2014/main" id="{6AE18CE7-7032-D082-273E-C978C0BAC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3210" y="6224588"/>
            <a:ext cx="449580" cy="365125"/>
          </a:xfrm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fld id="{FA8100A3-348B-4BE4-A5CE-3075B70DCC3B}" type="slidenum">
              <a:rPr lang="ru-RU" smtClean="0"/>
              <a:pPr/>
              <a:t>‹Nr.›</a:t>
            </a:fld>
            <a:endParaRPr lang="ru-RU" dirty="0"/>
          </a:p>
        </p:txBody>
      </p:sp>
      <p:sp>
        <p:nvSpPr>
          <p:cNvPr id="25" name="Titel 1">
            <a:extLst>
              <a:ext uri="{FF2B5EF4-FFF2-40B4-BE49-F238E27FC236}">
                <a16:creationId xmlns:a16="http://schemas.microsoft.com/office/drawing/2014/main" id="{DDF66BEA-B018-CAB8-E31C-0D0153B0E4AC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81980" y="1149113"/>
            <a:ext cx="7144700" cy="584775"/>
          </a:xfrm>
        </p:spPr>
        <p:txBody>
          <a:bodyPr wrap="square" anchor="t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28" name="Objekt 2">
            <a:extLst>
              <a:ext uri="{FF2B5EF4-FFF2-40B4-BE49-F238E27FC236}">
                <a16:creationId xmlns:a16="http://schemas.microsoft.com/office/drawing/2014/main" id="{01406604-EFC8-CF1B-8148-8BDA8B8EFBDE}"/>
              </a:ext>
            </a:extLst>
          </p:cNvPr>
          <p:cNvSpPr>
            <a:spLocks noGrp="1"/>
          </p:cNvSpPr>
          <p:nvPr userDrawn="1">
            <p:ph idx="1"/>
          </p:nvPr>
        </p:nvSpPr>
        <p:spPr>
          <a:xfrm>
            <a:off x="581980" y="1900991"/>
            <a:ext cx="7144700" cy="307777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3" name="Bild 2">
            <a:extLst>
              <a:ext uri="{FF2B5EF4-FFF2-40B4-BE49-F238E27FC236}">
                <a16:creationId xmlns:a16="http://schemas.microsoft.com/office/drawing/2014/main" id="{811D168F-4958-9E91-7FB2-9481CED48FD6}"/>
              </a:ext>
            </a:extLst>
          </p:cNvPr>
          <p:cNvSpPr>
            <a:spLocks noGrp="1"/>
          </p:cNvSpPr>
          <p:nvPr userDrawn="1">
            <p:ph type="pic" sz="quarter" idx="15"/>
          </p:nvPr>
        </p:nvSpPr>
        <p:spPr>
          <a:xfrm>
            <a:off x="680721" y="3078480"/>
            <a:ext cx="2128520" cy="2024518"/>
          </a:xfr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34" name="Bild 2">
            <a:extLst>
              <a:ext uri="{FF2B5EF4-FFF2-40B4-BE49-F238E27FC236}">
                <a16:creationId xmlns:a16="http://schemas.microsoft.com/office/drawing/2014/main" id="{046C7E9B-BB84-61C9-BA0C-56A0CDF6BCF0}"/>
              </a:ext>
            </a:extLst>
          </p:cNvPr>
          <p:cNvSpPr>
            <a:spLocks noGrp="1"/>
          </p:cNvSpPr>
          <p:nvPr userDrawn="1">
            <p:ph type="pic" sz="quarter" idx="16"/>
          </p:nvPr>
        </p:nvSpPr>
        <p:spPr>
          <a:xfrm>
            <a:off x="3139440" y="3093720"/>
            <a:ext cx="2128520" cy="2024518"/>
          </a:xfr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35" name="Bild 2">
            <a:extLst>
              <a:ext uri="{FF2B5EF4-FFF2-40B4-BE49-F238E27FC236}">
                <a16:creationId xmlns:a16="http://schemas.microsoft.com/office/drawing/2014/main" id="{E25DF6AD-E79B-AA9E-5226-D24E1EC221D3}"/>
              </a:ext>
            </a:extLst>
          </p:cNvPr>
          <p:cNvSpPr>
            <a:spLocks noGrp="1"/>
          </p:cNvSpPr>
          <p:nvPr userDrawn="1">
            <p:ph type="pic" sz="quarter" idx="17"/>
          </p:nvPr>
        </p:nvSpPr>
        <p:spPr>
          <a:xfrm>
            <a:off x="5598160" y="3093720"/>
            <a:ext cx="2128520" cy="2024518"/>
          </a:xfr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38" name="Text 13">
            <a:extLst>
              <a:ext uri="{FF2B5EF4-FFF2-40B4-BE49-F238E27FC236}">
                <a16:creationId xmlns:a16="http://schemas.microsoft.com/office/drawing/2014/main" id="{538BF463-4C1C-3BA9-24D6-48801B8BD68D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68471" y="5176440"/>
            <a:ext cx="1953020" cy="307777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39" name="Text 13">
            <a:extLst>
              <a:ext uri="{FF2B5EF4-FFF2-40B4-BE49-F238E27FC236}">
                <a16:creationId xmlns:a16="http://schemas.microsoft.com/office/drawing/2014/main" id="{DC5EF578-A4A5-8783-FEA6-BFFC2D6C0171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68471" y="5583197"/>
            <a:ext cx="1953020" cy="400110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Стоимость</a:t>
            </a:r>
          </a:p>
        </p:txBody>
      </p:sp>
      <p:sp>
        <p:nvSpPr>
          <p:cNvPr id="42" name="Text 13">
            <a:extLst>
              <a:ext uri="{FF2B5EF4-FFF2-40B4-BE49-F238E27FC236}">
                <a16:creationId xmlns:a16="http://schemas.microsoft.com/office/drawing/2014/main" id="{FC146D14-5B55-E37E-2E37-472970F8365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227190" y="5176440"/>
            <a:ext cx="1953020" cy="307777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48" name="Text 13">
            <a:extLst>
              <a:ext uri="{FF2B5EF4-FFF2-40B4-BE49-F238E27FC236}">
                <a16:creationId xmlns:a16="http://schemas.microsoft.com/office/drawing/2014/main" id="{27A2DE6C-EE63-3CAD-15E0-4AE088BBC29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227190" y="5583197"/>
            <a:ext cx="1953020" cy="400110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Стоимость</a:t>
            </a:r>
          </a:p>
        </p:txBody>
      </p:sp>
      <p:sp>
        <p:nvSpPr>
          <p:cNvPr id="50" name="Text 13">
            <a:extLst>
              <a:ext uri="{FF2B5EF4-FFF2-40B4-BE49-F238E27FC236}">
                <a16:creationId xmlns:a16="http://schemas.microsoft.com/office/drawing/2014/main" id="{6E1E7354-1010-39AC-ADFC-8F7777D24E7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685910" y="5176440"/>
            <a:ext cx="1953020" cy="307777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Название</a:t>
            </a:r>
          </a:p>
        </p:txBody>
      </p:sp>
      <p:sp>
        <p:nvSpPr>
          <p:cNvPr id="51" name="Text 13">
            <a:extLst>
              <a:ext uri="{FF2B5EF4-FFF2-40B4-BE49-F238E27FC236}">
                <a16:creationId xmlns:a16="http://schemas.microsoft.com/office/drawing/2014/main" id="{4B06FE58-8FEA-85FB-ECBF-3815BCA05E59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5685910" y="5583197"/>
            <a:ext cx="1953020" cy="400110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Стоимость</a:t>
            </a:r>
          </a:p>
        </p:txBody>
      </p:sp>
    </p:spTree>
    <p:extLst>
      <p:ext uri="{BB962C8B-B14F-4D97-AF65-F5344CB8AC3E}">
        <p14:creationId xmlns:p14="http://schemas.microsoft.com/office/powerpoint/2010/main" val="10773340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hteck 48">
            <a:extLst>
              <a:ext uri="{FF2B5EF4-FFF2-40B4-BE49-F238E27FC236}">
                <a16:creationId xmlns:a16="http://schemas.microsoft.com/office/drawing/2014/main" id="{E344699C-D14A-0B98-5178-2EA7AE0E6D2F}"/>
              </a:ext>
            </a:extLst>
          </p:cNvPr>
          <p:cNvSpPr/>
          <p:nvPr userDrawn="1"/>
        </p:nvSpPr>
        <p:spPr>
          <a:xfrm>
            <a:off x="11684000" y="6210300"/>
            <a:ext cx="508000" cy="393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latin typeface="Montserrat" panose="00000500000000000000" pitchFamily="2" charset="-52"/>
            </a:endParaRPr>
          </a:p>
        </p:txBody>
      </p:sp>
      <p:sp>
        <p:nvSpPr>
          <p:cNvPr id="4" name="Text 13">
            <a:extLst>
              <a:ext uri="{FF2B5EF4-FFF2-40B4-BE49-F238E27FC236}">
                <a16:creationId xmlns:a16="http://schemas.microsoft.com/office/drawing/2014/main" id="{3557F247-7E87-1C00-F2B9-D6D2D0C5C9E0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8199374" y="198989"/>
            <a:ext cx="3802870" cy="307777"/>
          </a:xfrm>
        </p:spPr>
        <p:txBody>
          <a:bodyPr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4" name="Foliennummer 5">
            <a:extLst>
              <a:ext uri="{FF2B5EF4-FFF2-40B4-BE49-F238E27FC236}">
                <a16:creationId xmlns:a16="http://schemas.microsoft.com/office/drawing/2014/main" id="{6AE18CE7-7032-D082-273E-C978C0BAC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3210" y="6224588"/>
            <a:ext cx="449580" cy="365125"/>
          </a:xfrm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fld id="{FA8100A3-348B-4BE4-A5CE-3075B70DCC3B}" type="slidenum">
              <a:rPr lang="ru-RU" smtClean="0"/>
              <a:pPr/>
              <a:t>‹Nr.›</a:t>
            </a:fld>
            <a:endParaRPr lang="ru-RU" dirty="0"/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E5D8B83B-5D46-3C38-5301-B8A7C3B27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813" y="760418"/>
            <a:ext cx="7754374" cy="584775"/>
          </a:xfrm>
        </p:spPr>
        <p:txBody>
          <a:bodyPr wrap="square" anchor="t" anchorCtr="0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921BF100-2B73-692A-41D6-461EA3BD78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2827085" y="2369522"/>
            <a:ext cx="2265932" cy="276999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ФИО</a:t>
            </a:r>
          </a:p>
        </p:txBody>
      </p:sp>
      <p:sp>
        <p:nvSpPr>
          <p:cNvPr id="16" name="Text 13">
            <a:extLst>
              <a:ext uri="{FF2B5EF4-FFF2-40B4-BE49-F238E27FC236}">
                <a16:creationId xmlns:a16="http://schemas.microsoft.com/office/drawing/2014/main" id="{C1F12733-463D-9D08-5F6E-18706EF2B6FC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827085" y="2648508"/>
            <a:ext cx="2265932" cy="276999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17" name="Text 13">
            <a:extLst>
              <a:ext uri="{FF2B5EF4-FFF2-40B4-BE49-F238E27FC236}">
                <a16:creationId xmlns:a16="http://schemas.microsoft.com/office/drawing/2014/main" id="{265FB06F-A68D-FB55-14DB-92171D463B8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987659" y="3119614"/>
            <a:ext cx="3770203" cy="276999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Цитата</a:t>
            </a:r>
          </a:p>
        </p:txBody>
      </p:sp>
      <p:sp>
        <p:nvSpPr>
          <p:cNvPr id="22" name="Bild 21">
            <a:extLst>
              <a:ext uri="{FF2B5EF4-FFF2-40B4-BE49-F238E27FC236}">
                <a16:creationId xmlns:a16="http://schemas.microsoft.com/office/drawing/2014/main" id="{6D24B8A7-BA27-1D8D-8698-F05070780A6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987659" y="2263353"/>
            <a:ext cx="755904" cy="755904"/>
          </a:xfrm>
          <a:custGeom>
            <a:avLst/>
            <a:gdLst>
              <a:gd name="connsiteX0" fmla="*/ 377952 w 755904"/>
              <a:gd name="connsiteY0" fmla="*/ 0 h 755904"/>
              <a:gd name="connsiteX1" fmla="*/ 755904 w 755904"/>
              <a:gd name="connsiteY1" fmla="*/ 377952 h 755904"/>
              <a:gd name="connsiteX2" fmla="*/ 377952 w 755904"/>
              <a:gd name="connsiteY2" fmla="*/ 755904 h 755904"/>
              <a:gd name="connsiteX3" fmla="*/ 0 w 755904"/>
              <a:gd name="connsiteY3" fmla="*/ 377952 h 755904"/>
              <a:gd name="connsiteX4" fmla="*/ 377952 w 755904"/>
              <a:gd name="connsiteY4" fmla="*/ 0 h 75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5904" h="755904">
                <a:moveTo>
                  <a:pt x="377952" y="0"/>
                </a:moveTo>
                <a:cubicBezTo>
                  <a:pt x="586689" y="0"/>
                  <a:pt x="755904" y="169215"/>
                  <a:pt x="755904" y="377952"/>
                </a:cubicBezTo>
                <a:cubicBezTo>
                  <a:pt x="755904" y="586689"/>
                  <a:pt x="586689" y="755904"/>
                  <a:pt x="377952" y="755904"/>
                </a:cubicBezTo>
                <a:cubicBezTo>
                  <a:pt x="169215" y="755904"/>
                  <a:pt x="0" y="586689"/>
                  <a:pt x="0" y="377952"/>
                </a:cubicBezTo>
                <a:cubicBezTo>
                  <a:pt x="0" y="169215"/>
                  <a:pt x="169215" y="0"/>
                  <a:pt x="377952" y="0"/>
                </a:cubicBezTo>
                <a:close/>
              </a:path>
            </a:pathLst>
          </a:custGeo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6" name="Text 13">
            <a:extLst>
              <a:ext uri="{FF2B5EF4-FFF2-40B4-BE49-F238E27FC236}">
                <a16:creationId xmlns:a16="http://schemas.microsoft.com/office/drawing/2014/main" id="{9D29609C-6E82-472B-6EA7-4DB540B45F40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328918" y="2369522"/>
            <a:ext cx="2265932" cy="276999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ФИО</a:t>
            </a:r>
          </a:p>
        </p:txBody>
      </p:sp>
      <p:sp>
        <p:nvSpPr>
          <p:cNvPr id="27" name="Text 13">
            <a:extLst>
              <a:ext uri="{FF2B5EF4-FFF2-40B4-BE49-F238E27FC236}">
                <a16:creationId xmlns:a16="http://schemas.microsoft.com/office/drawing/2014/main" id="{7B1BF161-4E1E-60B3-C8B0-4FC20D5CA5B2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328918" y="2648508"/>
            <a:ext cx="2265932" cy="276999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30" name="Text 13">
            <a:extLst>
              <a:ext uri="{FF2B5EF4-FFF2-40B4-BE49-F238E27FC236}">
                <a16:creationId xmlns:a16="http://schemas.microsoft.com/office/drawing/2014/main" id="{824506D4-48B5-458D-05EC-48DE4A3A8A0A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489492" y="3119614"/>
            <a:ext cx="3770203" cy="276999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Цитата</a:t>
            </a:r>
          </a:p>
        </p:txBody>
      </p:sp>
      <p:sp>
        <p:nvSpPr>
          <p:cNvPr id="31" name="Bild 30">
            <a:extLst>
              <a:ext uri="{FF2B5EF4-FFF2-40B4-BE49-F238E27FC236}">
                <a16:creationId xmlns:a16="http://schemas.microsoft.com/office/drawing/2014/main" id="{8F317DA0-242A-DFE0-4803-4155FF78A5CA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6489492" y="2263353"/>
            <a:ext cx="755904" cy="755904"/>
          </a:xfrm>
          <a:custGeom>
            <a:avLst/>
            <a:gdLst>
              <a:gd name="connsiteX0" fmla="*/ 377952 w 755904"/>
              <a:gd name="connsiteY0" fmla="*/ 0 h 755904"/>
              <a:gd name="connsiteX1" fmla="*/ 755904 w 755904"/>
              <a:gd name="connsiteY1" fmla="*/ 377952 h 755904"/>
              <a:gd name="connsiteX2" fmla="*/ 377952 w 755904"/>
              <a:gd name="connsiteY2" fmla="*/ 755904 h 755904"/>
              <a:gd name="connsiteX3" fmla="*/ 0 w 755904"/>
              <a:gd name="connsiteY3" fmla="*/ 377952 h 755904"/>
              <a:gd name="connsiteX4" fmla="*/ 377952 w 755904"/>
              <a:gd name="connsiteY4" fmla="*/ 0 h 75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5904" h="755904">
                <a:moveTo>
                  <a:pt x="377952" y="0"/>
                </a:moveTo>
                <a:cubicBezTo>
                  <a:pt x="586689" y="0"/>
                  <a:pt x="755904" y="169215"/>
                  <a:pt x="755904" y="377952"/>
                </a:cubicBezTo>
                <a:cubicBezTo>
                  <a:pt x="755904" y="586689"/>
                  <a:pt x="586689" y="755904"/>
                  <a:pt x="377952" y="755904"/>
                </a:cubicBezTo>
                <a:cubicBezTo>
                  <a:pt x="169215" y="755904"/>
                  <a:pt x="0" y="586689"/>
                  <a:pt x="0" y="377952"/>
                </a:cubicBezTo>
                <a:cubicBezTo>
                  <a:pt x="0" y="169215"/>
                  <a:pt x="169215" y="0"/>
                  <a:pt x="377952" y="0"/>
                </a:cubicBezTo>
                <a:close/>
              </a:path>
            </a:pathLst>
          </a:custGeo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36" name="Text 13">
            <a:extLst>
              <a:ext uri="{FF2B5EF4-FFF2-40B4-BE49-F238E27FC236}">
                <a16:creationId xmlns:a16="http://schemas.microsoft.com/office/drawing/2014/main" id="{FFABE025-0676-8C86-9D53-6F2275F8F38F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2827085" y="4560995"/>
            <a:ext cx="2265932" cy="276999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ФИО</a:t>
            </a:r>
          </a:p>
        </p:txBody>
      </p:sp>
      <p:sp>
        <p:nvSpPr>
          <p:cNvPr id="37" name="Text 13">
            <a:extLst>
              <a:ext uri="{FF2B5EF4-FFF2-40B4-BE49-F238E27FC236}">
                <a16:creationId xmlns:a16="http://schemas.microsoft.com/office/drawing/2014/main" id="{61726F3C-9AF9-2461-EF4A-437D28315C6C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827085" y="4839981"/>
            <a:ext cx="2265932" cy="276999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40" name="Text 13">
            <a:extLst>
              <a:ext uri="{FF2B5EF4-FFF2-40B4-BE49-F238E27FC236}">
                <a16:creationId xmlns:a16="http://schemas.microsoft.com/office/drawing/2014/main" id="{25EEE720-544B-E234-539E-1E4CF2D5BF5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987659" y="5311087"/>
            <a:ext cx="3770203" cy="276999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Цитата</a:t>
            </a:r>
          </a:p>
        </p:txBody>
      </p:sp>
      <p:sp>
        <p:nvSpPr>
          <p:cNvPr id="41" name="Bild 40">
            <a:extLst>
              <a:ext uri="{FF2B5EF4-FFF2-40B4-BE49-F238E27FC236}">
                <a16:creationId xmlns:a16="http://schemas.microsoft.com/office/drawing/2014/main" id="{BB1A1580-941A-4531-008D-B5CF063F43E1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1987659" y="4454826"/>
            <a:ext cx="755904" cy="755904"/>
          </a:xfrm>
          <a:custGeom>
            <a:avLst/>
            <a:gdLst>
              <a:gd name="connsiteX0" fmla="*/ 377952 w 755904"/>
              <a:gd name="connsiteY0" fmla="*/ 0 h 755904"/>
              <a:gd name="connsiteX1" fmla="*/ 755904 w 755904"/>
              <a:gd name="connsiteY1" fmla="*/ 377952 h 755904"/>
              <a:gd name="connsiteX2" fmla="*/ 377952 w 755904"/>
              <a:gd name="connsiteY2" fmla="*/ 755904 h 755904"/>
              <a:gd name="connsiteX3" fmla="*/ 0 w 755904"/>
              <a:gd name="connsiteY3" fmla="*/ 377952 h 755904"/>
              <a:gd name="connsiteX4" fmla="*/ 377952 w 755904"/>
              <a:gd name="connsiteY4" fmla="*/ 0 h 75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5904" h="755904">
                <a:moveTo>
                  <a:pt x="377952" y="0"/>
                </a:moveTo>
                <a:cubicBezTo>
                  <a:pt x="586689" y="0"/>
                  <a:pt x="755904" y="169215"/>
                  <a:pt x="755904" y="377952"/>
                </a:cubicBezTo>
                <a:cubicBezTo>
                  <a:pt x="755904" y="586689"/>
                  <a:pt x="586689" y="755904"/>
                  <a:pt x="377952" y="755904"/>
                </a:cubicBezTo>
                <a:cubicBezTo>
                  <a:pt x="169215" y="755904"/>
                  <a:pt x="0" y="586689"/>
                  <a:pt x="0" y="377952"/>
                </a:cubicBezTo>
                <a:cubicBezTo>
                  <a:pt x="0" y="169215"/>
                  <a:pt x="169215" y="0"/>
                  <a:pt x="377952" y="0"/>
                </a:cubicBezTo>
                <a:close/>
              </a:path>
            </a:pathLst>
          </a:custGeo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44" name="Text 13">
            <a:extLst>
              <a:ext uri="{FF2B5EF4-FFF2-40B4-BE49-F238E27FC236}">
                <a16:creationId xmlns:a16="http://schemas.microsoft.com/office/drawing/2014/main" id="{230B6AAD-12A1-7953-667D-5DD23EA63A4D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328918" y="4560995"/>
            <a:ext cx="2265932" cy="276999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ФИО</a:t>
            </a:r>
          </a:p>
        </p:txBody>
      </p:sp>
      <p:sp>
        <p:nvSpPr>
          <p:cNvPr id="45" name="Text 13">
            <a:extLst>
              <a:ext uri="{FF2B5EF4-FFF2-40B4-BE49-F238E27FC236}">
                <a16:creationId xmlns:a16="http://schemas.microsoft.com/office/drawing/2014/main" id="{CDAF8BF2-52EE-EFFA-6C74-98EA52CC5719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328918" y="4839981"/>
            <a:ext cx="2265932" cy="276999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46" name="Text 13">
            <a:extLst>
              <a:ext uri="{FF2B5EF4-FFF2-40B4-BE49-F238E27FC236}">
                <a16:creationId xmlns:a16="http://schemas.microsoft.com/office/drawing/2014/main" id="{13004D66-B744-A497-559B-B564A7AFA2F4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489492" y="5311087"/>
            <a:ext cx="3770203" cy="276999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Цитата</a:t>
            </a:r>
          </a:p>
        </p:txBody>
      </p:sp>
      <p:sp>
        <p:nvSpPr>
          <p:cNvPr id="47" name="Bild 46">
            <a:extLst>
              <a:ext uri="{FF2B5EF4-FFF2-40B4-BE49-F238E27FC236}">
                <a16:creationId xmlns:a16="http://schemas.microsoft.com/office/drawing/2014/main" id="{DE97E84D-C95E-DD5B-EB80-ED20A0EA14D3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6489492" y="4454826"/>
            <a:ext cx="755904" cy="755904"/>
          </a:xfrm>
          <a:custGeom>
            <a:avLst/>
            <a:gdLst>
              <a:gd name="connsiteX0" fmla="*/ 377952 w 755904"/>
              <a:gd name="connsiteY0" fmla="*/ 0 h 755904"/>
              <a:gd name="connsiteX1" fmla="*/ 755904 w 755904"/>
              <a:gd name="connsiteY1" fmla="*/ 377952 h 755904"/>
              <a:gd name="connsiteX2" fmla="*/ 377952 w 755904"/>
              <a:gd name="connsiteY2" fmla="*/ 755904 h 755904"/>
              <a:gd name="connsiteX3" fmla="*/ 0 w 755904"/>
              <a:gd name="connsiteY3" fmla="*/ 377952 h 755904"/>
              <a:gd name="connsiteX4" fmla="*/ 377952 w 755904"/>
              <a:gd name="connsiteY4" fmla="*/ 0 h 755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5904" h="755904">
                <a:moveTo>
                  <a:pt x="377952" y="0"/>
                </a:moveTo>
                <a:cubicBezTo>
                  <a:pt x="586689" y="0"/>
                  <a:pt x="755904" y="169215"/>
                  <a:pt x="755904" y="377952"/>
                </a:cubicBezTo>
                <a:cubicBezTo>
                  <a:pt x="755904" y="586689"/>
                  <a:pt x="586689" y="755904"/>
                  <a:pt x="377952" y="755904"/>
                </a:cubicBezTo>
                <a:cubicBezTo>
                  <a:pt x="169215" y="755904"/>
                  <a:pt x="0" y="586689"/>
                  <a:pt x="0" y="377952"/>
                </a:cubicBezTo>
                <a:cubicBezTo>
                  <a:pt x="0" y="169215"/>
                  <a:pt x="169215" y="0"/>
                  <a:pt x="377952" y="0"/>
                </a:cubicBezTo>
                <a:close/>
              </a:path>
            </a:pathLst>
          </a:custGeo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69216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 2">
            <a:extLst>
              <a:ext uri="{FF2B5EF4-FFF2-40B4-BE49-F238E27FC236}">
                <a16:creationId xmlns:a16="http://schemas.microsoft.com/office/drawing/2014/main" id="{44DA13BD-DBDE-0459-6DBC-D9DB4B066D2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3229336" cy="6858000"/>
          </a:xfr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3" name="Bild 2">
            <a:extLst>
              <a:ext uri="{FF2B5EF4-FFF2-40B4-BE49-F238E27FC236}">
                <a16:creationId xmlns:a16="http://schemas.microsoft.com/office/drawing/2014/main" id="{6613E541-A6DC-6C4B-8B79-9F854C63CD4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280212" y="1604444"/>
            <a:ext cx="3610047" cy="3649112"/>
          </a:xfr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49" name="Rechteck 48">
            <a:extLst>
              <a:ext uri="{FF2B5EF4-FFF2-40B4-BE49-F238E27FC236}">
                <a16:creationId xmlns:a16="http://schemas.microsoft.com/office/drawing/2014/main" id="{E344699C-D14A-0B98-5178-2EA7AE0E6D2F}"/>
              </a:ext>
            </a:extLst>
          </p:cNvPr>
          <p:cNvSpPr/>
          <p:nvPr userDrawn="1"/>
        </p:nvSpPr>
        <p:spPr>
          <a:xfrm>
            <a:off x="11684000" y="6210300"/>
            <a:ext cx="508000" cy="393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latin typeface="Montserrat" panose="00000500000000000000" pitchFamily="2" charset="-52"/>
            </a:endParaRPr>
          </a:p>
        </p:txBody>
      </p:sp>
      <p:sp>
        <p:nvSpPr>
          <p:cNvPr id="4" name="Text 13">
            <a:extLst>
              <a:ext uri="{FF2B5EF4-FFF2-40B4-BE49-F238E27FC236}">
                <a16:creationId xmlns:a16="http://schemas.microsoft.com/office/drawing/2014/main" id="{3557F247-7E87-1C00-F2B9-D6D2D0C5C9E0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8199374" y="198989"/>
            <a:ext cx="3802870" cy="307777"/>
          </a:xfrm>
        </p:spPr>
        <p:txBody>
          <a:bodyPr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4" name="Foliennummer 5">
            <a:extLst>
              <a:ext uri="{FF2B5EF4-FFF2-40B4-BE49-F238E27FC236}">
                <a16:creationId xmlns:a16="http://schemas.microsoft.com/office/drawing/2014/main" id="{6AE18CE7-7032-D082-273E-C978C0BAC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3210" y="6224588"/>
            <a:ext cx="449580" cy="365125"/>
          </a:xfrm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fld id="{FA8100A3-348B-4BE4-A5CE-3075B70DCC3B}" type="slidenum">
              <a:rPr lang="ru-RU" smtClean="0"/>
              <a:pPr/>
              <a:t>‹Nr.›</a:t>
            </a:fld>
            <a:endParaRPr lang="ru-RU" dirty="0"/>
          </a:p>
        </p:txBody>
      </p:sp>
      <p:sp>
        <p:nvSpPr>
          <p:cNvPr id="25" name="Titel 1">
            <a:extLst>
              <a:ext uri="{FF2B5EF4-FFF2-40B4-BE49-F238E27FC236}">
                <a16:creationId xmlns:a16="http://schemas.microsoft.com/office/drawing/2014/main" id="{B3D26EB9-71BE-0C5D-AAB4-D51B1F7CE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8549" y="2001670"/>
            <a:ext cx="4892926" cy="584775"/>
          </a:xfrm>
        </p:spPr>
        <p:txBody>
          <a:bodyPr wrap="square" anchor="t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28" name="Objekt 2">
            <a:extLst>
              <a:ext uri="{FF2B5EF4-FFF2-40B4-BE49-F238E27FC236}">
                <a16:creationId xmlns:a16="http://schemas.microsoft.com/office/drawing/2014/main" id="{9B2FA119-06DE-FD1A-7F7B-4619A09953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8548" y="2885976"/>
            <a:ext cx="4244725" cy="307777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9" name="Objekt 2">
            <a:extLst>
              <a:ext uri="{FF2B5EF4-FFF2-40B4-BE49-F238E27FC236}">
                <a16:creationId xmlns:a16="http://schemas.microsoft.com/office/drawing/2014/main" id="{0661AB40-9F4D-6DFE-9C95-22945F950E7F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6908548" y="3275111"/>
            <a:ext cx="4244725" cy="307777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015361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Bild 2">
            <a:extLst>
              <a:ext uri="{FF2B5EF4-FFF2-40B4-BE49-F238E27FC236}">
                <a16:creationId xmlns:a16="http://schemas.microsoft.com/office/drawing/2014/main" id="{D23A6606-3B41-30F9-5932-8D1F72EE485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83535" y="2291788"/>
            <a:ext cx="10424931" cy="3090441"/>
          </a:xfr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49" name="Rechteck 48">
            <a:extLst>
              <a:ext uri="{FF2B5EF4-FFF2-40B4-BE49-F238E27FC236}">
                <a16:creationId xmlns:a16="http://schemas.microsoft.com/office/drawing/2014/main" id="{E344699C-D14A-0B98-5178-2EA7AE0E6D2F}"/>
              </a:ext>
            </a:extLst>
          </p:cNvPr>
          <p:cNvSpPr/>
          <p:nvPr userDrawn="1"/>
        </p:nvSpPr>
        <p:spPr>
          <a:xfrm>
            <a:off x="11684000" y="6210300"/>
            <a:ext cx="508000" cy="393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latin typeface="Montserrat" panose="00000500000000000000" pitchFamily="2" charset="-52"/>
            </a:endParaRPr>
          </a:p>
        </p:txBody>
      </p:sp>
      <p:sp>
        <p:nvSpPr>
          <p:cNvPr id="4" name="Text 13">
            <a:extLst>
              <a:ext uri="{FF2B5EF4-FFF2-40B4-BE49-F238E27FC236}">
                <a16:creationId xmlns:a16="http://schemas.microsoft.com/office/drawing/2014/main" id="{3557F247-7E87-1C00-F2B9-D6D2D0C5C9E0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8199374" y="198989"/>
            <a:ext cx="3802870" cy="307777"/>
          </a:xfrm>
        </p:spPr>
        <p:txBody>
          <a:bodyPr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4" name="Foliennummer 5">
            <a:extLst>
              <a:ext uri="{FF2B5EF4-FFF2-40B4-BE49-F238E27FC236}">
                <a16:creationId xmlns:a16="http://schemas.microsoft.com/office/drawing/2014/main" id="{6AE18CE7-7032-D082-273E-C978C0BAC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3210" y="6224588"/>
            <a:ext cx="449580" cy="365125"/>
          </a:xfrm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fld id="{FA8100A3-348B-4BE4-A5CE-3075B70DCC3B}" type="slidenum">
              <a:rPr lang="ru-RU" smtClean="0"/>
              <a:pPr/>
              <a:t>‹Nr.›</a:t>
            </a:fld>
            <a:endParaRPr lang="ru-RU" dirty="0"/>
          </a:p>
        </p:txBody>
      </p:sp>
      <p:sp>
        <p:nvSpPr>
          <p:cNvPr id="23" name="Titel 1">
            <a:extLst>
              <a:ext uri="{FF2B5EF4-FFF2-40B4-BE49-F238E27FC236}">
                <a16:creationId xmlns:a16="http://schemas.microsoft.com/office/drawing/2014/main" id="{85A16FBA-374A-1F17-0345-1855FE1FB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813" y="760418"/>
            <a:ext cx="7754374" cy="584775"/>
          </a:xfrm>
        </p:spPr>
        <p:txBody>
          <a:bodyPr wrap="square" anchor="t" anchorCtr="0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1" name="Text 13">
            <a:extLst>
              <a:ext uri="{FF2B5EF4-FFF2-40B4-BE49-F238E27FC236}">
                <a16:creationId xmlns:a16="http://schemas.microsoft.com/office/drawing/2014/main" id="{E00C4C99-A164-4F1E-70D6-0D1896D0715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124906" y="4427257"/>
            <a:ext cx="2685094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32" name="Text 13">
            <a:extLst>
              <a:ext uri="{FF2B5EF4-FFF2-40B4-BE49-F238E27FC236}">
                <a16:creationId xmlns:a16="http://schemas.microsoft.com/office/drawing/2014/main" id="{7BDCCC0F-7A6A-3980-4DB4-A41FADB0905A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1124906" y="4844812"/>
            <a:ext cx="2685094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4" name="Text 13">
            <a:extLst>
              <a:ext uri="{FF2B5EF4-FFF2-40B4-BE49-F238E27FC236}">
                <a16:creationId xmlns:a16="http://schemas.microsoft.com/office/drawing/2014/main" id="{3610FA9D-ED67-4CCB-F7E3-D8F9AA02E392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4116998" y="5632891"/>
            <a:ext cx="2315552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5" name="Text 13">
            <a:extLst>
              <a:ext uri="{FF2B5EF4-FFF2-40B4-BE49-F238E27FC236}">
                <a16:creationId xmlns:a16="http://schemas.microsoft.com/office/drawing/2014/main" id="{A2802DEC-8153-9724-3F7D-1CA33D45B467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6554956" y="5632891"/>
            <a:ext cx="2315552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6" name="Text 13">
            <a:extLst>
              <a:ext uri="{FF2B5EF4-FFF2-40B4-BE49-F238E27FC236}">
                <a16:creationId xmlns:a16="http://schemas.microsoft.com/office/drawing/2014/main" id="{04F89AE3-39E5-BB69-9A78-4FD2FB81CA84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8992914" y="5632891"/>
            <a:ext cx="2315552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478258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ild 2">
            <a:extLst>
              <a:ext uri="{FF2B5EF4-FFF2-40B4-BE49-F238E27FC236}">
                <a16:creationId xmlns:a16="http://schemas.microsoft.com/office/drawing/2014/main" id="{68A9067D-AB49-8E6B-EDC9-2E74DA4B1B9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5029200" cy="6858000"/>
          </a:xfr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49" name="Rechteck 48">
            <a:extLst>
              <a:ext uri="{FF2B5EF4-FFF2-40B4-BE49-F238E27FC236}">
                <a16:creationId xmlns:a16="http://schemas.microsoft.com/office/drawing/2014/main" id="{E344699C-D14A-0B98-5178-2EA7AE0E6D2F}"/>
              </a:ext>
            </a:extLst>
          </p:cNvPr>
          <p:cNvSpPr/>
          <p:nvPr userDrawn="1"/>
        </p:nvSpPr>
        <p:spPr>
          <a:xfrm>
            <a:off x="11684000" y="6210300"/>
            <a:ext cx="508000" cy="393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latin typeface="Montserrat" panose="00000500000000000000" pitchFamily="2" charset="-52"/>
            </a:endParaRPr>
          </a:p>
        </p:txBody>
      </p:sp>
      <p:sp>
        <p:nvSpPr>
          <p:cNvPr id="4" name="Text 13">
            <a:extLst>
              <a:ext uri="{FF2B5EF4-FFF2-40B4-BE49-F238E27FC236}">
                <a16:creationId xmlns:a16="http://schemas.microsoft.com/office/drawing/2014/main" id="{3557F247-7E87-1C00-F2B9-D6D2D0C5C9E0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8199374" y="198989"/>
            <a:ext cx="3802870" cy="307777"/>
          </a:xfrm>
        </p:spPr>
        <p:txBody>
          <a:bodyPr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4" name="Foliennummer 5">
            <a:extLst>
              <a:ext uri="{FF2B5EF4-FFF2-40B4-BE49-F238E27FC236}">
                <a16:creationId xmlns:a16="http://schemas.microsoft.com/office/drawing/2014/main" id="{6AE18CE7-7032-D082-273E-C978C0BAC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3210" y="6224588"/>
            <a:ext cx="449580" cy="365125"/>
          </a:xfrm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fld id="{FA8100A3-348B-4BE4-A5CE-3075B70DCC3B}" type="slidenum">
              <a:rPr lang="ru-RU" smtClean="0"/>
              <a:pPr/>
              <a:t>‹Nr.›</a:t>
            </a:fld>
            <a:endParaRPr lang="ru-RU" dirty="0"/>
          </a:p>
        </p:txBody>
      </p:sp>
      <p:sp>
        <p:nvSpPr>
          <p:cNvPr id="38" name="Objekt 2">
            <a:extLst>
              <a:ext uri="{FF2B5EF4-FFF2-40B4-BE49-F238E27FC236}">
                <a16:creationId xmlns:a16="http://schemas.microsoft.com/office/drawing/2014/main" id="{4C02DD84-6F1E-A53A-B414-92A48A0186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30438" y="2235458"/>
            <a:ext cx="4244725" cy="307777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9" name="Objekt 2">
            <a:extLst>
              <a:ext uri="{FF2B5EF4-FFF2-40B4-BE49-F238E27FC236}">
                <a16:creationId xmlns:a16="http://schemas.microsoft.com/office/drawing/2014/main" id="{C0FBBBAE-299A-74A5-0052-C6D60F6E1346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6461867" y="2631756"/>
            <a:ext cx="4813296" cy="307777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0" name="Titel 1">
            <a:extLst>
              <a:ext uri="{FF2B5EF4-FFF2-40B4-BE49-F238E27FC236}">
                <a16:creationId xmlns:a16="http://schemas.microsoft.com/office/drawing/2014/main" id="{D56C2646-632E-676C-E8B4-CAF9FA454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868" y="914176"/>
            <a:ext cx="4892926" cy="584775"/>
          </a:xfrm>
        </p:spPr>
        <p:txBody>
          <a:bodyPr wrap="square" anchor="t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4" name="Objekt 2">
            <a:extLst>
              <a:ext uri="{FF2B5EF4-FFF2-40B4-BE49-F238E27FC236}">
                <a16:creationId xmlns:a16="http://schemas.microsoft.com/office/drawing/2014/main" id="{636A96EE-0794-7D74-D942-B0CA55145962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30438" y="3522151"/>
            <a:ext cx="4244725" cy="307777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5" name="Objekt 2">
            <a:extLst>
              <a:ext uri="{FF2B5EF4-FFF2-40B4-BE49-F238E27FC236}">
                <a16:creationId xmlns:a16="http://schemas.microsoft.com/office/drawing/2014/main" id="{CF1C197F-9AED-B297-E9EC-93975E6C388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61867" y="3918449"/>
            <a:ext cx="4813296" cy="307777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0" name="Objekt 2">
            <a:extLst>
              <a:ext uri="{FF2B5EF4-FFF2-40B4-BE49-F238E27FC236}">
                <a16:creationId xmlns:a16="http://schemas.microsoft.com/office/drawing/2014/main" id="{B7F2DFEA-914E-D335-4234-64E74F921BB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7030438" y="4830691"/>
            <a:ext cx="4244725" cy="307777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1" name="Objekt 2">
            <a:extLst>
              <a:ext uri="{FF2B5EF4-FFF2-40B4-BE49-F238E27FC236}">
                <a16:creationId xmlns:a16="http://schemas.microsoft.com/office/drawing/2014/main" id="{DE42902B-74BB-6F11-1134-16D66B97833F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461867" y="5226989"/>
            <a:ext cx="4813296" cy="307777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398948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ild 2">
            <a:extLst>
              <a:ext uri="{FF2B5EF4-FFF2-40B4-BE49-F238E27FC236}">
                <a16:creationId xmlns:a16="http://schemas.microsoft.com/office/drawing/2014/main" id="{68A9067D-AB49-8E6B-EDC9-2E74DA4B1B9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162800" y="0"/>
            <a:ext cx="5029200" cy="6858000"/>
          </a:xfr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4" name="Text 13">
            <a:extLst>
              <a:ext uri="{FF2B5EF4-FFF2-40B4-BE49-F238E27FC236}">
                <a16:creationId xmlns:a16="http://schemas.microsoft.com/office/drawing/2014/main" id="{3557F247-7E87-1C00-F2B9-D6D2D0C5C9E0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8199374" y="198989"/>
            <a:ext cx="3802870" cy="307777"/>
          </a:xfrm>
        </p:spPr>
        <p:txBody>
          <a:bodyPr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4" name="Foliennummer 5">
            <a:extLst>
              <a:ext uri="{FF2B5EF4-FFF2-40B4-BE49-F238E27FC236}">
                <a16:creationId xmlns:a16="http://schemas.microsoft.com/office/drawing/2014/main" id="{6AE18CE7-7032-D082-273E-C978C0BAC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3210" y="6224588"/>
            <a:ext cx="449580" cy="365125"/>
          </a:xfrm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fld id="{FA8100A3-348B-4BE4-A5CE-3075B70DCC3B}" type="slidenum">
              <a:rPr lang="ru-RU" smtClean="0"/>
              <a:pPr/>
              <a:t>‹Nr.›</a:t>
            </a:fld>
            <a:endParaRPr lang="ru-RU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4BA803C7-51A6-B0BD-C1AC-E5DCF8B6A28A}"/>
              </a:ext>
            </a:extLst>
          </p:cNvPr>
          <p:cNvSpPr/>
          <p:nvPr userDrawn="1"/>
        </p:nvSpPr>
        <p:spPr>
          <a:xfrm>
            <a:off x="0" y="2865120"/>
            <a:ext cx="7162800" cy="276557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Titel 1">
            <a:extLst>
              <a:ext uri="{FF2B5EF4-FFF2-40B4-BE49-F238E27FC236}">
                <a16:creationId xmlns:a16="http://schemas.microsoft.com/office/drawing/2014/main" id="{18B65C8B-40B0-1663-73B5-9DEBA296BDC5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6571" y="1522797"/>
            <a:ext cx="4892926" cy="584775"/>
          </a:xfrm>
        </p:spPr>
        <p:txBody>
          <a:bodyPr wrap="square" anchor="t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25" name="Objekt 2">
            <a:extLst>
              <a:ext uri="{FF2B5EF4-FFF2-40B4-BE49-F238E27FC236}">
                <a16:creationId xmlns:a16="http://schemas.microsoft.com/office/drawing/2014/main" id="{EFD9BF3B-5425-E760-900A-5507398B56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5143" y="3531686"/>
            <a:ext cx="2246108" cy="307777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6" name="Objekt 2">
            <a:extLst>
              <a:ext uri="{FF2B5EF4-FFF2-40B4-BE49-F238E27FC236}">
                <a16:creationId xmlns:a16="http://schemas.microsoft.com/office/drawing/2014/main" id="{139B1541-E093-2B35-4A6A-C36B8A97DA37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836571" y="3927984"/>
            <a:ext cx="2814680" cy="307777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7" name="Objekt 2">
            <a:extLst>
              <a:ext uri="{FF2B5EF4-FFF2-40B4-BE49-F238E27FC236}">
                <a16:creationId xmlns:a16="http://schemas.microsoft.com/office/drawing/2014/main" id="{BCA13D22-2CEA-956D-D8D3-53044E5E9F12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568257" y="3531686"/>
            <a:ext cx="2246108" cy="307777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8" name="Objekt 2">
            <a:extLst>
              <a:ext uri="{FF2B5EF4-FFF2-40B4-BE49-F238E27FC236}">
                <a16:creationId xmlns:a16="http://schemas.microsoft.com/office/drawing/2014/main" id="{0B9B172A-8D71-3946-86D2-DC35762EC47D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999685" y="3927984"/>
            <a:ext cx="2814680" cy="307777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711254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 2">
            <a:extLst>
              <a:ext uri="{FF2B5EF4-FFF2-40B4-BE49-F238E27FC236}">
                <a16:creationId xmlns:a16="http://schemas.microsoft.com/office/drawing/2014/main" id="{39B87A22-740A-76D0-14DB-4F24E292F3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37400" y="0"/>
            <a:ext cx="5054600" cy="6858000"/>
          </a:xfr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4" name="Text 13">
            <a:extLst>
              <a:ext uri="{FF2B5EF4-FFF2-40B4-BE49-F238E27FC236}">
                <a16:creationId xmlns:a16="http://schemas.microsoft.com/office/drawing/2014/main" id="{3557F247-7E87-1C00-F2B9-D6D2D0C5C9E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99374" y="198989"/>
            <a:ext cx="3802870" cy="307777"/>
          </a:xfrm>
        </p:spPr>
        <p:txBody>
          <a:bodyPr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3" name="Foliennummer 5">
            <a:extLst>
              <a:ext uri="{FF2B5EF4-FFF2-40B4-BE49-F238E27FC236}">
                <a16:creationId xmlns:a16="http://schemas.microsoft.com/office/drawing/2014/main" id="{8545D5AB-24BC-1FC5-164D-E3E58991A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3210" y="6224588"/>
            <a:ext cx="449580" cy="365125"/>
          </a:xfrm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fld id="{FA8100A3-348B-4BE4-A5CE-3075B70DCC3B}" type="slidenum">
              <a:rPr lang="ru-RU" smtClean="0"/>
              <a:pPr/>
              <a:t>‹Nr.›</a:t>
            </a:fld>
            <a:endParaRPr lang="ru-RU" dirty="0"/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id="{2CC88EB0-7C37-88D5-31AA-4EF3B9194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4800" y="1288990"/>
            <a:ext cx="4457700" cy="1077218"/>
          </a:xfrm>
        </p:spPr>
        <p:txBody>
          <a:bodyPr anchor="t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24" name="Objekt 2">
            <a:extLst>
              <a:ext uri="{FF2B5EF4-FFF2-40B4-BE49-F238E27FC236}">
                <a16:creationId xmlns:a16="http://schemas.microsoft.com/office/drawing/2014/main" id="{5A741F04-BAA1-0D48-00D0-1B09375C41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4800" y="2673985"/>
            <a:ext cx="4457700" cy="307777"/>
          </a:xfrm>
        </p:spPr>
        <p:txBody>
          <a:bodyPr anchor="t" anchorCtr="0">
            <a:spAutoFit/>
          </a:bodyPr>
          <a:lstStyle>
            <a:lvl1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3" name="Text 13">
            <a:extLst>
              <a:ext uri="{FF2B5EF4-FFF2-40B4-BE49-F238E27FC236}">
                <a16:creationId xmlns:a16="http://schemas.microsoft.com/office/drawing/2014/main" id="{E2727CD2-50AF-F9C7-2ED2-46EF88FF125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574800" y="4845734"/>
            <a:ext cx="1301750" cy="261610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</a:t>
            </a:r>
          </a:p>
        </p:txBody>
      </p:sp>
      <p:sp>
        <p:nvSpPr>
          <p:cNvPr id="34" name="Text 13">
            <a:extLst>
              <a:ext uri="{FF2B5EF4-FFF2-40B4-BE49-F238E27FC236}">
                <a16:creationId xmlns:a16="http://schemas.microsoft.com/office/drawing/2014/main" id="{49F7F419-AAF1-0993-53A0-3B2375E9F5C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152775" y="4845734"/>
            <a:ext cx="1301750" cy="261610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</a:t>
            </a:r>
          </a:p>
        </p:txBody>
      </p:sp>
      <p:sp>
        <p:nvSpPr>
          <p:cNvPr id="35" name="Text 13">
            <a:extLst>
              <a:ext uri="{FF2B5EF4-FFF2-40B4-BE49-F238E27FC236}">
                <a16:creationId xmlns:a16="http://schemas.microsoft.com/office/drawing/2014/main" id="{85B9CA76-10C1-28CA-59D1-91B94DAC66E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730750" y="4845734"/>
            <a:ext cx="1301750" cy="261610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</a:t>
            </a:r>
          </a:p>
        </p:txBody>
      </p:sp>
      <p:sp>
        <p:nvSpPr>
          <p:cNvPr id="36" name="Text 13">
            <a:extLst>
              <a:ext uri="{FF2B5EF4-FFF2-40B4-BE49-F238E27FC236}">
                <a16:creationId xmlns:a16="http://schemas.microsoft.com/office/drawing/2014/main" id="{3ABC5F93-4567-68C0-82B2-16128A9D4D1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574800" y="5168900"/>
            <a:ext cx="1301750" cy="400110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accent2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#</a:t>
            </a:r>
            <a:endParaRPr lang="ru-RU" dirty="0"/>
          </a:p>
        </p:txBody>
      </p:sp>
      <p:sp>
        <p:nvSpPr>
          <p:cNvPr id="37" name="Text 13">
            <a:extLst>
              <a:ext uri="{FF2B5EF4-FFF2-40B4-BE49-F238E27FC236}">
                <a16:creationId xmlns:a16="http://schemas.microsoft.com/office/drawing/2014/main" id="{1292CE13-C322-21CD-A0D8-88BD3A7505A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152775" y="5168900"/>
            <a:ext cx="1301750" cy="400110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accent2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#</a:t>
            </a:r>
            <a:endParaRPr lang="ru-RU" dirty="0"/>
          </a:p>
        </p:txBody>
      </p:sp>
      <p:sp>
        <p:nvSpPr>
          <p:cNvPr id="38" name="Text 13">
            <a:extLst>
              <a:ext uri="{FF2B5EF4-FFF2-40B4-BE49-F238E27FC236}">
                <a16:creationId xmlns:a16="http://schemas.microsoft.com/office/drawing/2014/main" id="{9D7CD769-689D-EF02-62DD-C102B55F209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30750" y="5168900"/>
            <a:ext cx="1301750" cy="400110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accent2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#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57121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ild 2">
            <a:extLst>
              <a:ext uri="{FF2B5EF4-FFF2-40B4-BE49-F238E27FC236}">
                <a16:creationId xmlns:a16="http://schemas.microsoft.com/office/drawing/2014/main" id="{68A9067D-AB49-8E6B-EDC9-2E74DA4B1B9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162800" y="0"/>
            <a:ext cx="5029200" cy="6858000"/>
          </a:xfr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4" name="Text 13">
            <a:extLst>
              <a:ext uri="{FF2B5EF4-FFF2-40B4-BE49-F238E27FC236}">
                <a16:creationId xmlns:a16="http://schemas.microsoft.com/office/drawing/2014/main" id="{3557F247-7E87-1C00-F2B9-D6D2D0C5C9E0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8199374" y="198989"/>
            <a:ext cx="3802870" cy="307777"/>
          </a:xfrm>
        </p:spPr>
        <p:txBody>
          <a:bodyPr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4" name="Foliennummer 5">
            <a:extLst>
              <a:ext uri="{FF2B5EF4-FFF2-40B4-BE49-F238E27FC236}">
                <a16:creationId xmlns:a16="http://schemas.microsoft.com/office/drawing/2014/main" id="{6AE18CE7-7032-D082-273E-C978C0BAC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3210" y="6224588"/>
            <a:ext cx="449580" cy="365125"/>
          </a:xfrm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fld id="{FA8100A3-348B-4BE4-A5CE-3075B70DCC3B}" type="slidenum">
              <a:rPr lang="ru-RU" smtClean="0"/>
              <a:pPr/>
              <a:t>‹Nr.›</a:t>
            </a:fld>
            <a:endParaRPr lang="ru-RU" dirty="0"/>
          </a:p>
        </p:txBody>
      </p:sp>
      <p:sp>
        <p:nvSpPr>
          <p:cNvPr id="3" name="Objekt 2">
            <a:extLst>
              <a:ext uri="{FF2B5EF4-FFF2-40B4-BE49-F238E27FC236}">
                <a16:creationId xmlns:a16="http://schemas.microsoft.com/office/drawing/2014/main" id="{B1287995-D359-D1C8-5FE1-5F7F957E58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9788" y="2235458"/>
            <a:ext cx="4244725" cy="307777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Objekt 2">
            <a:extLst>
              <a:ext uri="{FF2B5EF4-FFF2-40B4-BE49-F238E27FC236}">
                <a16:creationId xmlns:a16="http://schemas.microsoft.com/office/drawing/2014/main" id="{206E0247-7364-53AF-8A6B-04B5319C7486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1261217" y="2631756"/>
            <a:ext cx="4813296" cy="307777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89F937F2-D725-93D8-7499-6D35BBEE1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218" y="914176"/>
            <a:ext cx="4892926" cy="584775"/>
          </a:xfrm>
        </p:spPr>
        <p:txBody>
          <a:bodyPr wrap="square" anchor="t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7" name="Objekt 2">
            <a:extLst>
              <a:ext uri="{FF2B5EF4-FFF2-40B4-BE49-F238E27FC236}">
                <a16:creationId xmlns:a16="http://schemas.microsoft.com/office/drawing/2014/main" id="{E0B3D9E0-53B8-1AC1-496E-E84B0E4F780D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1829788" y="3522151"/>
            <a:ext cx="4244725" cy="307777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8" name="Objekt 2">
            <a:extLst>
              <a:ext uri="{FF2B5EF4-FFF2-40B4-BE49-F238E27FC236}">
                <a16:creationId xmlns:a16="http://schemas.microsoft.com/office/drawing/2014/main" id="{D1FF55BB-491C-15BD-F43F-4B6F4B7599D9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1261217" y="3918449"/>
            <a:ext cx="4813296" cy="307777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9" name="Objekt 2">
            <a:extLst>
              <a:ext uri="{FF2B5EF4-FFF2-40B4-BE49-F238E27FC236}">
                <a16:creationId xmlns:a16="http://schemas.microsoft.com/office/drawing/2014/main" id="{719558E0-EA1D-56E1-41AA-669BE4ABDA1F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829788" y="4830691"/>
            <a:ext cx="4244725" cy="307777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0" name="Objekt 2">
            <a:extLst>
              <a:ext uri="{FF2B5EF4-FFF2-40B4-BE49-F238E27FC236}">
                <a16:creationId xmlns:a16="http://schemas.microsoft.com/office/drawing/2014/main" id="{F4BAAB82-D9BC-697B-7D10-732B1C9016DE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1261217" y="5226989"/>
            <a:ext cx="4813296" cy="307777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532382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D66A75C9-2FC3-684B-4188-0A8062581255}"/>
              </a:ext>
            </a:extLst>
          </p:cNvPr>
          <p:cNvSpPr/>
          <p:nvPr userDrawn="1"/>
        </p:nvSpPr>
        <p:spPr>
          <a:xfrm>
            <a:off x="10417215" y="0"/>
            <a:ext cx="1774785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7861D91D-F6C5-45FA-AB3B-8A9F7E4060D0}"/>
              </a:ext>
            </a:extLst>
          </p:cNvPr>
          <p:cNvSpPr/>
          <p:nvPr userDrawn="1"/>
        </p:nvSpPr>
        <p:spPr>
          <a:xfrm>
            <a:off x="0" y="0"/>
            <a:ext cx="1774785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 13">
            <a:extLst>
              <a:ext uri="{FF2B5EF4-FFF2-40B4-BE49-F238E27FC236}">
                <a16:creationId xmlns:a16="http://schemas.microsoft.com/office/drawing/2014/main" id="{3557F247-7E87-1C00-F2B9-D6D2D0C5C9E0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8199374" y="198989"/>
            <a:ext cx="3802870" cy="307777"/>
          </a:xfrm>
        </p:spPr>
        <p:txBody>
          <a:bodyPr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8" name="Bild 2">
            <a:extLst>
              <a:ext uri="{FF2B5EF4-FFF2-40B4-BE49-F238E27FC236}">
                <a16:creationId xmlns:a16="http://schemas.microsoft.com/office/drawing/2014/main" id="{EAC6D511-2AC7-EEA9-9EF0-71B41454C56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1701479"/>
            <a:ext cx="12192000" cy="2349661"/>
          </a:xfr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0" name="Bild 2">
            <a:extLst>
              <a:ext uri="{FF2B5EF4-FFF2-40B4-BE49-F238E27FC236}">
                <a16:creationId xmlns:a16="http://schemas.microsoft.com/office/drawing/2014/main" id="{FF594BE1-C4E2-DB4B-6263-DD807EAC9F6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4185919"/>
            <a:ext cx="2926079" cy="1543548"/>
          </a:xfr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1" name="Bild 2">
            <a:extLst>
              <a:ext uri="{FF2B5EF4-FFF2-40B4-BE49-F238E27FC236}">
                <a16:creationId xmlns:a16="http://schemas.microsoft.com/office/drawing/2014/main" id="{04097232-5085-9F2D-B2D0-1779F5037DD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088640" y="4185919"/>
            <a:ext cx="2926079" cy="1543548"/>
          </a:xfr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2" name="Bild 2">
            <a:extLst>
              <a:ext uri="{FF2B5EF4-FFF2-40B4-BE49-F238E27FC236}">
                <a16:creationId xmlns:a16="http://schemas.microsoft.com/office/drawing/2014/main" id="{B018680F-578A-BD7D-BF33-375A1AAA552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77280" y="4185919"/>
            <a:ext cx="2926079" cy="1543548"/>
          </a:xfr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Bild 2">
            <a:extLst>
              <a:ext uri="{FF2B5EF4-FFF2-40B4-BE49-F238E27FC236}">
                <a16:creationId xmlns:a16="http://schemas.microsoft.com/office/drawing/2014/main" id="{09B13926-7663-5F9D-7537-01069D83A1F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265921" y="4185919"/>
            <a:ext cx="2926079" cy="1543548"/>
          </a:xfr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5" name="Titel 1">
            <a:extLst>
              <a:ext uri="{FF2B5EF4-FFF2-40B4-BE49-F238E27FC236}">
                <a16:creationId xmlns:a16="http://schemas.microsoft.com/office/drawing/2014/main" id="{AE03917D-8AC1-405F-DBF2-168EEB210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813" y="760418"/>
            <a:ext cx="7754374" cy="584775"/>
          </a:xfrm>
        </p:spPr>
        <p:txBody>
          <a:bodyPr wrap="square" anchor="t" anchorCtr="0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CE43D480-445E-08A2-EC73-1292F73BFA67}"/>
              </a:ext>
            </a:extLst>
          </p:cNvPr>
          <p:cNvSpPr/>
          <p:nvPr userDrawn="1"/>
        </p:nvSpPr>
        <p:spPr>
          <a:xfrm>
            <a:off x="11684000" y="6210300"/>
            <a:ext cx="508000" cy="393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latin typeface="Montserrat" panose="00000500000000000000" pitchFamily="2" charset="-52"/>
            </a:endParaRPr>
          </a:p>
        </p:txBody>
      </p:sp>
      <p:sp>
        <p:nvSpPr>
          <p:cNvPr id="27" name="Foliennummer 5">
            <a:extLst>
              <a:ext uri="{FF2B5EF4-FFF2-40B4-BE49-F238E27FC236}">
                <a16:creationId xmlns:a16="http://schemas.microsoft.com/office/drawing/2014/main" id="{38A8451D-5FC0-1E0F-A95A-3F60A8304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3210" y="6224588"/>
            <a:ext cx="449580" cy="365125"/>
          </a:xfrm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fld id="{FA8100A3-348B-4BE4-A5CE-3075B70DCC3B}" type="slidenum">
              <a:rPr lang="ru-RU" smtClean="0"/>
              <a:pPr/>
              <a:t>‹Nr.›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56365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Rechteck 92">
            <a:extLst>
              <a:ext uri="{FF2B5EF4-FFF2-40B4-BE49-F238E27FC236}">
                <a16:creationId xmlns:a16="http://schemas.microsoft.com/office/drawing/2014/main" id="{EEC7A21F-E760-F4C6-9CC9-6D4897CDE418}"/>
              </a:ext>
            </a:extLst>
          </p:cNvPr>
          <p:cNvSpPr/>
          <p:nvPr userDrawn="1"/>
        </p:nvSpPr>
        <p:spPr>
          <a:xfrm>
            <a:off x="1" y="5301205"/>
            <a:ext cx="12192000" cy="15567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 13">
            <a:extLst>
              <a:ext uri="{FF2B5EF4-FFF2-40B4-BE49-F238E27FC236}">
                <a16:creationId xmlns:a16="http://schemas.microsoft.com/office/drawing/2014/main" id="{3557F247-7E87-1C00-F2B9-D6D2D0C5C9E0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8199374" y="198989"/>
            <a:ext cx="3802870" cy="307777"/>
          </a:xfrm>
        </p:spPr>
        <p:txBody>
          <a:bodyPr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5" name="Titel 1">
            <a:extLst>
              <a:ext uri="{FF2B5EF4-FFF2-40B4-BE49-F238E27FC236}">
                <a16:creationId xmlns:a16="http://schemas.microsoft.com/office/drawing/2014/main" id="{AE03917D-8AC1-405F-DBF2-168EEB210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813" y="760418"/>
            <a:ext cx="7754374" cy="584775"/>
          </a:xfrm>
        </p:spPr>
        <p:txBody>
          <a:bodyPr wrap="square" anchor="t" anchorCtr="0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CE43D480-445E-08A2-EC73-1292F73BFA67}"/>
              </a:ext>
            </a:extLst>
          </p:cNvPr>
          <p:cNvSpPr/>
          <p:nvPr userDrawn="1"/>
        </p:nvSpPr>
        <p:spPr>
          <a:xfrm>
            <a:off x="11684000" y="6210300"/>
            <a:ext cx="508000" cy="393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latin typeface="Montserrat" panose="00000500000000000000" pitchFamily="2" charset="-52"/>
            </a:endParaRPr>
          </a:p>
        </p:txBody>
      </p:sp>
      <p:sp>
        <p:nvSpPr>
          <p:cNvPr id="27" name="Foliennummer 5">
            <a:extLst>
              <a:ext uri="{FF2B5EF4-FFF2-40B4-BE49-F238E27FC236}">
                <a16:creationId xmlns:a16="http://schemas.microsoft.com/office/drawing/2014/main" id="{38A8451D-5FC0-1E0F-A95A-3F60A8304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3210" y="6224588"/>
            <a:ext cx="449580" cy="365125"/>
          </a:xfrm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fld id="{FA8100A3-348B-4BE4-A5CE-3075B70DCC3B}" type="slidenum">
              <a:rPr lang="ru-RU" smtClean="0"/>
              <a:pPr/>
              <a:t>‹Nr.›</a:t>
            </a:fld>
            <a:endParaRPr lang="ru-RU" dirty="0"/>
          </a:p>
        </p:txBody>
      </p:sp>
      <p:sp>
        <p:nvSpPr>
          <p:cNvPr id="56" name="Text 13">
            <a:extLst>
              <a:ext uri="{FF2B5EF4-FFF2-40B4-BE49-F238E27FC236}">
                <a16:creationId xmlns:a16="http://schemas.microsoft.com/office/drawing/2014/main" id="{2AB305A8-AD47-839F-52D8-87EDB190E70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1102" y="3304561"/>
            <a:ext cx="2777490" cy="307777"/>
          </a:xfrm>
        </p:spPr>
        <p:txBody>
          <a:bodyPr wrap="square"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57" name="Text 13">
            <a:extLst>
              <a:ext uri="{FF2B5EF4-FFF2-40B4-BE49-F238E27FC236}">
                <a16:creationId xmlns:a16="http://schemas.microsoft.com/office/drawing/2014/main" id="{8EEA6CD4-B1D1-B276-92FF-A3F1723B9D2F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417533" y="3722116"/>
            <a:ext cx="2761060" cy="307777"/>
          </a:xfrm>
        </p:spPr>
        <p:txBody>
          <a:bodyPr wrap="square"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8" name="Text 13">
            <a:extLst>
              <a:ext uri="{FF2B5EF4-FFF2-40B4-BE49-F238E27FC236}">
                <a16:creationId xmlns:a16="http://schemas.microsoft.com/office/drawing/2014/main" id="{A8A3AE3B-2CDC-6B47-4D50-DC021F7EC74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018875" y="3304561"/>
            <a:ext cx="2777490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59" name="Text 13">
            <a:extLst>
              <a:ext uri="{FF2B5EF4-FFF2-40B4-BE49-F238E27FC236}">
                <a16:creationId xmlns:a16="http://schemas.microsoft.com/office/drawing/2014/main" id="{8B22D0E1-5A74-F2DB-ADA2-2C0BF4B579B8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035306" y="3722116"/>
            <a:ext cx="2761060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grpSp>
        <p:nvGrpSpPr>
          <p:cNvPr id="13" name="Gruppe 12">
            <a:extLst>
              <a:ext uri="{FF2B5EF4-FFF2-40B4-BE49-F238E27FC236}">
                <a16:creationId xmlns:a16="http://schemas.microsoft.com/office/drawing/2014/main" id="{AE459EEE-4909-1D90-FCB0-D0D36075461F}"/>
              </a:ext>
            </a:extLst>
          </p:cNvPr>
          <p:cNvGrpSpPr/>
          <p:nvPr/>
        </p:nvGrpSpPr>
        <p:grpSpPr>
          <a:xfrm>
            <a:off x="3599888" y="1538660"/>
            <a:ext cx="2328881" cy="4696352"/>
            <a:chOff x="1290461" y="547507"/>
            <a:chExt cx="3429043" cy="6914905"/>
          </a:xfrm>
        </p:grpSpPr>
        <p:sp>
          <p:nvSpPr>
            <p:cNvPr id="33" name="Rechteck: Abgerundete Ecken 32">
              <a:extLst>
                <a:ext uri="{FF2B5EF4-FFF2-40B4-BE49-F238E27FC236}">
                  <a16:creationId xmlns:a16="http://schemas.microsoft.com/office/drawing/2014/main" id="{BDF79C1D-4553-94E7-2CC8-3F167372D62B}"/>
                </a:ext>
              </a:extLst>
            </p:cNvPr>
            <p:cNvSpPr/>
            <p:nvPr/>
          </p:nvSpPr>
          <p:spPr>
            <a:xfrm>
              <a:off x="1319433" y="547507"/>
              <a:ext cx="3370455" cy="6914905"/>
            </a:xfrm>
            <a:prstGeom prst="roundRect">
              <a:avLst/>
            </a:prstGeom>
            <a:solidFill>
              <a:srgbClr val="5E465D"/>
            </a:solidFill>
            <a:ln w="16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34" name="Freihandform 33">
              <a:extLst>
                <a:ext uri="{FF2B5EF4-FFF2-40B4-BE49-F238E27FC236}">
                  <a16:creationId xmlns:a16="http://schemas.microsoft.com/office/drawing/2014/main" id="{97355E25-F3B9-04DC-5B15-B63AEC39953B}"/>
                </a:ext>
              </a:extLst>
            </p:cNvPr>
            <p:cNvSpPr/>
            <p:nvPr/>
          </p:nvSpPr>
          <p:spPr>
            <a:xfrm>
              <a:off x="1334885" y="563602"/>
              <a:ext cx="3338907" cy="6882713"/>
            </a:xfrm>
            <a:custGeom>
              <a:avLst/>
              <a:gdLst>
                <a:gd name="connsiteX0" fmla="*/ 2810339 w 3338907"/>
                <a:gd name="connsiteY0" fmla="*/ -35 h 6882713"/>
                <a:gd name="connsiteX1" fmla="*/ 528280 w 3338907"/>
                <a:gd name="connsiteY1" fmla="*/ -35 h 6882713"/>
                <a:gd name="connsiteX2" fmla="*/ -144 w 3338907"/>
                <a:gd name="connsiteY2" fmla="*/ 528390 h 6882713"/>
                <a:gd name="connsiteX3" fmla="*/ -144 w 3338907"/>
                <a:gd name="connsiteY3" fmla="*/ 528551 h 6882713"/>
                <a:gd name="connsiteX4" fmla="*/ -144 w 3338907"/>
                <a:gd name="connsiteY4" fmla="*/ 6354256 h 6882713"/>
                <a:gd name="connsiteX5" fmla="*/ 528280 w 3338907"/>
                <a:gd name="connsiteY5" fmla="*/ 6882680 h 6882713"/>
                <a:gd name="connsiteX6" fmla="*/ 2810339 w 3338907"/>
                <a:gd name="connsiteY6" fmla="*/ 6882680 h 6882713"/>
                <a:gd name="connsiteX7" fmla="*/ 3338763 w 3338907"/>
                <a:gd name="connsiteY7" fmla="*/ 6354256 h 6882713"/>
                <a:gd name="connsiteX8" fmla="*/ 3338763 w 3338907"/>
                <a:gd name="connsiteY8" fmla="*/ 528551 h 6882713"/>
                <a:gd name="connsiteX9" fmla="*/ 2810500 w 3338907"/>
                <a:gd name="connsiteY9" fmla="*/ -35 h 6882713"/>
                <a:gd name="connsiteX10" fmla="*/ 2810339 w 3338907"/>
                <a:gd name="connsiteY10" fmla="*/ -35 h 6882713"/>
                <a:gd name="connsiteX11" fmla="*/ 3322667 w 3338907"/>
                <a:gd name="connsiteY11" fmla="*/ 6349909 h 6882713"/>
                <a:gd name="connsiteX12" fmla="*/ 2805993 w 3338907"/>
                <a:gd name="connsiteY12" fmla="*/ 6866584 h 6882713"/>
                <a:gd name="connsiteX13" fmla="*/ 533109 w 3338907"/>
                <a:gd name="connsiteY13" fmla="*/ 6866584 h 6882713"/>
                <a:gd name="connsiteX14" fmla="*/ 16595 w 3338907"/>
                <a:gd name="connsiteY14" fmla="*/ 6349909 h 6882713"/>
                <a:gd name="connsiteX15" fmla="*/ 16595 w 3338907"/>
                <a:gd name="connsiteY15" fmla="*/ 532736 h 6882713"/>
                <a:gd name="connsiteX16" fmla="*/ 533109 w 3338907"/>
                <a:gd name="connsiteY16" fmla="*/ 16061 h 6882713"/>
                <a:gd name="connsiteX17" fmla="*/ 2805993 w 3338907"/>
                <a:gd name="connsiteY17" fmla="*/ 16061 h 6882713"/>
                <a:gd name="connsiteX18" fmla="*/ 3322667 w 3338907"/>
                <a:gd name="connsiteY18" fmla="*/ 532736 h 6882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338907" h="6882713">
                  <a:moveTo>
                    <a:pt x="2810339" y="-35"/>
                  </a:moveTo>
                  <a:lnTo>
                    <a:pt x="528280" y="-35"/>
                  </a:lnTo>
                  <a:cubicBezTo>
                    <a:pt x="236431" y="-35"/>
                    <a:pt x="-144" y="236549"/>
                    <a:pt x="-144" y="528390"/>
                  </a:cubicBezTo>
                  <a:cubicBezTo>
                    <a:pt x="-144" y="528443"/>
                    <a:pt x="-144" y="528498"/>
                    <a:pt x="-144" y="528551"/>
                  </a:cubicBezTo>
                  <a:lnTo>
                    <a:pt x="-144" y="6354256"/>
                  </a:lnTo>
                  <a:cubicBezTo>
                    <a:pt x="-144" y="6646104"/>
                    <a:pt x="236431" y="6882680"/>
                    <a:pt x="528280" y="6882680"/>
                  </a:cubicBezTo>
                  <a:lnTo>
                    <a:pt x="2810339" y="6882680"/>
                  </a:lnTo>
                  <a:cubicBezTo>
                    <a:pt x="3102172" y="6882680"/>
                    <a:pt x="3338763" y="6646104"/>
                    <a:pt x="3338763" y="6354256"/>
                  </a:cubicBezTo>
                  <a:lnTo>
                    <a:pt x="3338763" y="528551"/>
                  </a:lnTo>
                  <a:cubicBezTo>
                    <a:pt x="3338860" y="236710"/>
                    <a:pt x="3102348" y="54"/>
                    <a:pt x="2810500" y="-35"/>
                  </a:cubicBezTo>
                  <a:cubicBezTo>
                    <a:pt x="2810451" y="-35"/>
                    <a:pt x="2810387" y="-35"/>
                    <a:pt x="2810339" y="-35"/>
                  </a:cubicBezTo>
                  <a:close/>
                  <a:moveTo>
                    <a:pt x="3322667" y="6349909"/>
                  </a:moveTo>
                  <a:cubicBezTo>
                    <a:pt x="3322667" y="6635256"/>
                    <a:pt x="3091339" y="6866584"/>
                    <a:pt x="2805993" y="6866584"/>
                  </a:cubicBezTo>
                  <a:lnTo>
                    <a:pt x="533109" y="6866584"/>
                  </a:lnTo>
                  <a:cubicBezTo>
                    <a:pt x="247827" y="6866488"/>
                    <a:pt x="16595" y="6635191"/>
                    <a:pt x="16595" y="6349909"/>
                  </a:cubicBezTo>
                  <a:lnTo>
                    <a:pt x="16595" y="532736"/>
                  </a:lnTo>
                  <a:cubicBezTo>
                    <a:pt x="16595" y="247448"/>
                    <a:pt x="247827" y="16150"/>
                    <a:pt x="533109" y="16061"/>
                  </a:cubicBezTo>
                  <a:lnTo>
                    <a:pt x="2805993" y="16061"/>
                  </a:lnTo>
                  <a:cubicBezTo>
                    <a:pt x="3091339" y="16061"/>
                    <a:pt x="3322667" y="247385"/>
                    <a:pt x="3322667" y="532736"/>
                  </a:cubicBezTo>
                  <a:close/>
                </a:path>
              </a:pathLst>
            </a:custGeom>
            <a:solidFill>
              <a:srgbClr val="706F6F"/>
            </a:solidFill>
            <a:ln w="16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35" name="Rechteck: Abgerundete Ecken 34">
              <a:extLst>
                <a:ext uri="{FF2B5EF4-FFF2-40B4-BE49-F238E27FC236}">
                  <a16:creationId xmlns:a16="http://schemas.microsoft.com/office/drawing/2014/main" id="{4ED444DD-4A01-31EB-5E27-48FC6B465915}"/>
                </a:ext>
              </a:extLst>
            </p:cNvPr>
            <p:cNvSpPr/>
            <p:nvPr/>
          </p:nvSpPr>
          <p:spPr>
            <a:xfrm>
              <a:off x="1376573" y="600301"/>
              <a:ext cx="3256336" cy="6809317"/>
            </a:xfrm>
            <a:prstGeom prst="roundRect">
              <a:avLst>
                <a:gd name="adj" fmla="val 15204"/>
              </a:avLst>
            </a:prstGeom>
            <a:solidFill>
              <a:srgbClr val="1D1D1B"/>
            </a:solidFill>
            <a:ln w="16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grpSp>
          <p:nvGrpSpPr>
            <p:cNvPr id="36" name="Bild 7">
              <a:extLst>
                <a:ext uri="{FF2B5EF4-FFF2-40B4-BE49-F238E27FC236}">
                  <a16:creationId xmlns:a16="http://schemas.microsoft.com/office/drawing/2014/main" id="{A7442C45-AC60-5D0F-038D-B8F18420F6FC}"/>
                </a:ext>
              </a:extLst>
            </p:cNvPr>
            <p:cNvGrpSpPr/>
            <p:nvPr/>
          </p:nvGrpSpPr>
          <p:grpSpPr>
            <a:xfrm>
              <a:off x="1290461" y="1640088"/>
              <a:ext cx="3429043" cy="1691021"/>
              <a:chOff x="1290461" y="1640088"/>
              <a:chExt cx="3429043" cy="1691021"/>
            </a:xfrm>
          </p:grpSpPr>
          <p:grpSp>
            <p:nvGrpSpPr>
              <p:cNvPr id="37" name="Bild 7">
                <a:extLst>
                  <a:ext uri="{FF2B5EF4-FFF2-40B4-BE49-F238E27FC236}">
                    <a16:creationId xmlns:a16="http://schemas.microsoft.com/office/drawing/2014/main" id="{D09957CB-842B-1D41-B644-724FB181226A}"/>
                  </a:ext>
                </a:extLst>
              </p:cNvPr>
              <p:cNvGrpSpPr/>
              <p:nvPr/>
            </p:nvGrpSpPr>
            <p:grpSpPr>
              <a:xfrm>
                <a:off x="4689888" y="2314179"/>
                <a:ext cx="29616" cy="833600"/>
                <a:chOff x="4689888" y="2314179"/>
                <a:chExt cx="29616" cy="833600"/>
              </a:xfrm>
            </p:grpSpPr>
            <p:sp>
              <p:nvSpPr>
                <p:cNvPr id="50" name="Freihandform 49">
                  <a:extLst>
                    <a:ext uri="{FF2B5EF4-FFF2-40B4-BE49-F238E27FC236}">
                      <a16:creationId xmlns:a16="http://schemas.microsoft.com/office/drawing/2014/main" id="{CBB3FF20-9840-4BDB-A93A-06B160A4DD67}"/>
                    </a:ext>
                  </a:extLst>
                </p:cNvPr>
                <p:cNvSpPr/>
                <p:nvPr/>
              </p:nvSpPr>
              <p:spPr>
                <a:xfrm>
                  <a:off x="4689888" y="2314179"/>
                  <a:ext cx="19797" cy="833439"/>
                </a:xfrm>
                <a:custGeom>
                  <a:avLst/>
                  <a:gdLst>
                    <a:gd name="connsiteX0" fmla="*/ 0 w 19797"/>
                    <a:gd name="connsiteY0" fmla="*/ 0 h 833439"/>
                    <a:gd name="connsiteX1" fmla="*/ 19798 w 19797"/>
                    <a:gd name="connsiteY1" fmla="*/ 0 h 833439"/>
                    <a:gd name="connsiteX2" fmla="*/ 19798 w 19797"/>
                    <a:gd name="connsiteY2" fmla="*/ 833439 h 833439"/>
                    <a:gd name="connsiteX3" fmla="*/ 0 w 19797"/>
                    <a:gd name="connsiteY3" fmla="*/ 833439 h 8334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797" h="833439">
                      <a:moveTo>
                        <a:pt x="0" y="0"/>
                      </a:moveTo>
                      <a:lnTo>
                        <a:pt x="19798" y="0"/>
                      </a:lnTo>
                      <a:lnTo>
                        <a:pt x="19798" y="833439"/>
                      </a:lnTo>
                      <a:lnTo>
                        <a:pt x="0" y="833439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68595F"/>
                    </a:gs>
                    <a:gs pos="2000">
                      <a:srgbClr val="896E80"/>
                    </a:gs>
                    <a:gs pos="4000">
                      <a:srgbClr val="5E3B5B"/>
                    </a:gs>
                    <a:gs pos="8000">
                      <a:srgbClr val="2B1D2A"/>
                    </a:gs>
                    <a:gs pos="11000">
                      <a:srgbClr val="704A6A"/>
                    </a:gs>
                    <a:gs pos="90000">
                      <a:srgbClr val="615060"/>
                    </a:gs>
                    <a:gs pos="94000">
                      <a:srgbClr val="2B1D2A"/>
                    </a:gs>
                    <a:gs pos="96000">
                      <a:srgbClr val="5E3B5B"/>
                    </a:gs>
                    <a:gs pos="98000">
                      <a:srgbClr val="845675"/>
                    </a:gs>
                    <a:gs pos="100000">
                      <a:srgbClr val="5B4A5C"/>
                    </a:gs>
                  </a:gsLst>
                  <a:lin ang="5400000" scaled="1"/>
                </a:gradFill>
                <a:ln w="160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51" name="Freihandform 50">
                  <a:extLst>
                    <a:ext uri="{FF2B5EF4-FFF2-40B4-BE49-F238E27FC236}">
                      <a16:creationId xmlns:a16="http://schemas.microsoft.com/office/drawing/2014/main" id="{458D8DDA-1F3F-93FD-0C1B-0746B4A5A152}"/>
                    </a:ext>
                  </a:extLst>
                </p:cNvPr>
                <p:cNvSpPr/>
                <p:nvPr/>
              </p:nvSpPr>
              <p:spPr>
                <a:xfrm>
                  <a:off x="4709525" y="2314501"/>
                  <a:ext cx="9979" cy="833278"/>
                </a:xfrm>
                <a:custGeom>
                  <a:avLst/>
                  <a:gdLst>
                    <a:gd name="connsiteX0" fmla="*/ -144 w 9979"/>
                    <a:gd name="connsiteY0" fmla="*/ 833243 h 833278"/>
                    <a:gd name="connsiteX1" fmla="*/ -144 w 9979"/>
                    <a:gd name="connsiteY1" fmla="*/ -35 h 833278"/>
                    <a:gd name="connsiteX2" fmla="*/ 9835 w 9979"/>
                    <a:gd name="connsiteY2" fmla="*/ 10750 h 833278"/>
                    <a:gd name="connsiteX3" fmla="*/ 9835 w 9979"/>
                    <a:gd name="connsiteY3" fmla="*/ 822459 h 8332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979" h="833278">
                      <a:moveTo>
                        <a:pt x="-144" y="833243"/>
                      </a:moveTo>
                      <a:lnTo>
                        <a:pt x="-144" y="-35"/>
                      </a:lnTo>
                      <a:lnTo>
                        <a:pt x="9835" y="10750"/>
                      </a:lnTo>
                      <a:cubicBezTo>
                        <a:pt x="4846" y="99598"/>
                        <a:pt x="5167" y="733933"/>
                        <a:pt x="9835" y="82245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676067"/>
                    </a:gs>
                    <a:gs pos="6000">
                      <a:srgbClr val="654E63"/>
                    </a:gs>
                    <a:gs pos="19000">
                      <a:srgbClr val="786F77"/>
                    </a:gs>
                    <a:gs pos="81000">
                      <a:srgbClr val="786F77"/>
                    </a:gs>
                    <a:gs pos="92000">
                      <a:srgbClr val="654E63"/>
                    </a:gs>
                    <a:gs pos="100000">
                      <a:srgbClr val="676067"/>
                    </a:gs>
                  </a:gsLst>
                  <a:lin ang="5400000" scaled="1"/>
                </a:gradFill>
                <a:ln w="160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</p:grpSp>
          <p:grpSp>
            <p:nvGrpSpPr>
              <p:cNvPr id="38" name="Bild 7">
                <a:extLst>
                  <a:ext uri="{FF2B5EF4-FFF2-40B4-BE49-F238E27FC236}">
                    <a16:creationId xmlns:a16="http://schemas.microsoft.com/office/drawing/2014/main" id="{F1AAA644-57F5-9F43-4BBC-8611BEDB204A}"/>
                  </a:ext>
                </a:extLst>
              </p:cNvPr>
              <p:cNvGrpSpPr/>
              <p:nvPr/>
            </p:nvGrpSpPr>
            <p:grpSpPr>
              <a:xfrm>
                <a:off x="1290461" y="2138896"/>
                <a:ext cx="28971" cy="527941"/>
                <a:chOff x="1290461" y="2138896"/>
                <a:chExt cx="28971" cy="527941"/>
              </a:xfrm>
            </p:grpSpPr>
            <p:sp>
              <p:nvSpPr>
                <p:cNvPr id="47" name="Freihandform 46">
                  <a:extLst>
                    <a:ext uri="{FF2B5EF4-FFF2-40B4-BE49-F238E27FC236}">
                      <a16:creationId xmlns:a16="http://schemas.microsoft.com/office/drawing/2014/main" id="{2F25F3B7-9BAD-DCCE-5CC9-259EC5C0DA69}"/>
                    </a:ext>
                  </a:extLst>
                </p:cNvPr>
                <p:cNvSpPr/>
                <p:nvPr/>
              </p:nvSpPr>
              <p:spPr>
                <a:xfrm>
                  <a:off x="1296094" y="2138896"/>
                  <a:ext cx="11267" cy="527941"/>
                </a:xfrm>
                <a:custGeom>
                  <a:avLst/>
                  <a:gdLst>
                    <a:gd name="connsiteX0" fmla="*/ 0 w 11267"/>
                    <a:gd name="connsiteY0" fmla="*/ 0 h 527941"/>
                    <a:gd name="connsiteX1" fmla="*/ 11267 w 11267"/>
                    <a:gd name="connsiteY1" fmla="*/ 0 h 527941"/>
                    <a:gd name="connsiteX2" fmla="*/ 11267 w 11267"/>
                    <a:gd name="connsiteY2" fmla="*/ 527941 h 527941"/>
                    <a:gd name="connsiteX3" fmla="*/ 0 w 11267"/>
                    <a:gd name="connsiteY3" fmla="*/ 527941 h 527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267" h="527941">
                      <a:moveTo>
                        <a:pt x="0" y="0"/>
                      </a:moveTo>
                      <a:lnTo>
                        <a:pt x="11267" y="0"/>
                      </a:lnTo>
                      <a:lnTo>
                        <a:pt x="11267" y="527941"/>
                      </a:lnTo>
                      <a:lnTo>
                        <a:pt x="0" y="52794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68595F"/>
                    </a:gs>
                    <a:gs pos="2000">
                      <a:srgbClr val="896E80"/>
                    </a:gs>
                    <a:gs pos="4000">
                      <a:srgbClr val="5E3B5B"/>
                    </a:gs>
                    <a:gs pos="8000">
                      <a:srgbClr val="2D1E2C"/>
                    </a:gs>
                    <a:gs pos="11000">
                      <a:srgbClr val="704A6A"/>
                    </a:gs>
                    <a:gs pos="90000">
                      <a:srgbClr val="615060"/>
                    </a:gs>
                    <a:gs pos="94000">
                      <a:srgbClr val="2D1E2C"/>
                    </a:gs>
                    <a:gs pos="96000">
                      <a:srgbClr val="5E3B5B"/>
                    </a:gs>
                    <a:gs pos="98000">
                      <a:srgbClr val="845675"/>
                    </a:gs>
                    <a:gs pos="100000">
                      <a:srgbClr val="5B4A5C"/>
                    </a:gs>
                  </a:gsLst>
                  <a:lin ang="5400000" scaled="1"/>
                </a:gradFill>
                <a:ln w="160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48" name="Freihandform 47">
                  <a:extLst>
                    <a:ext uri="{FF2B5EF4-FFF2-40B4-BE49-F238E27FC236}">
                      <a16:creationId xmlns:a16="http://schemas.microsoft.com/office/drawing/2014/main" id="{BFCCE4D5-772D-85E8-69E7-41222CD411EF}"/>
                    </a:ext>
                  </a:extLst>
                </p:cNvPr>
                <p:cNvSpPr/>
                <p:nvPr/>
              </p:nvSpPr>
              <p:spPr>
                <a:xfrm>
                  <a:off x="1290461" y="2139057"/>
                  <a:ext cx="5633" cy="527780"/>
                </a:xfrm>
                <a:custGeom>
                  <a:avLst/>
                  <a:gdLst>
                    <a:gd name="connsiteX0" fmla="*/ 5489 w 5633"/>
                    <a:gd name="connsiteY0" fmla="*/ 527746 h 527780"/>
                    <a:gd name="connsiteX1" fmla="*/ 5489 w 5633"/>
                    <a:gd name="connsiteY1" fmla="*/ -35 h 527780"/>
                    <a:gd name="connsiteX2" fmla="*/ -144 w 5633"/>
                    <a:gd name="connsiteY2" fmla="*/ 6726 h 527780"/>
                    <a:gd name="connsiteX3" fmla="*/ -144 w 5633"/>
                    <a:gd name="connsiteY3" fmla="*/ 520986 h 5277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3" h="527780">
                      <a:moveTo>
                        <a:pt x="5489" y="527746"/>
                      </a:moveTo>
                      <a:lnTo>
                        <a:pt x="5489" y="-35"/>
                      </a:lnTo>
                      <a:lnTo>
                        <a:pt x="-144" y="6726"/>
                      </a:lnTo>
                      <a:cubicBezTo>
                        <a:pt x="2592" y="63061"/>
                        <a:pt x="2431" y="464811"/>
                        <a:pt x="-144" y="52098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676067"/>
                    </a:gs>
                    <a:gs pos="6000">
                      <a:srgbClr val="654E63"/>
                    </a:gs>
                    <a:gs pos="19000">
                      <a:srgbClr val="786F77"/>
                    </a:gs>
                    <a:gs pos="81000">
                      <a:srgbClr val="786F77"/>
                    </a:gs>
                    <a:gs pos="92000">
                      <a:srgbClr val="654E63"/>
                    </a:gs>
                    <a:gs pos="100000">
                      <a:srgbClr val="676067"/>
                    </a:gs>
                  </a:gsLst>
                  <a:lin ang="5400000" scaled="1"/>
                </a:gradFill>
                <a:ln w="160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49" name="Freihandform 48">
                  <a:extLst>
                    <a:ext uri="{FF2B5EF4-FFF2-40B4-BE49-F238E27FC236}">
                      <a16:creationId xmlns:a16="http://schemas.microsoft.com/office/drawing/2014/main" id="{B9F88138-CEBD-CAD4-A0C2-D5907750351C}"/>
                    </a:ext>
                  </a:extLst>
                </p:cNvPr>
                <p:cNvSpPr/>
                <p:nvPr/>
              </p:nvSpPr>
              <p:spPr>
                <a:xfrm>
                  <a:off x="1307361" y="2138896"/>
                  <a:ext cx="12071" cy="527941"/>
                </a:xfrm>
                <a:custGeom>
                  <a:avLst/>
                  <a:gdLst>
                    <a:gd name="connsiteX0" fmla="*/ 0 w 12071"/>
                    <a:gd name="connsiteY0" fmla="*/ 0 h 527941"/>
                    <a:gd name="connsiteX1" fmla="*/ 12072 w 12071"/>
                    <a:gd name="connsiteY1" fmla="*/ 0 h 527941"/>
                    <a:gd name="connsiteX2" fmla="*/ 12072 w 12071"/>
                    <a:gd name="connsiteY2" fmla="*/ 527941 h 527941"/>
                    <a:gd name="connsiteX3" fmla="*/ 0 w 12071"/>
                    <a:gd name="connsiteY3" fmla="*/ 527941 h 527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071" h="527941">
                      <a:moveTo>
                        <a:pt x="0" y="0"/>
                      </a:moveTo>
                      <a:lnTo>
                        <a:pt x="12072" y="0"/>
                      </a:lnTo>
                      <a:lnTo>
                        <a:pt x="12072" y="527941"/>
                      </a:lnTo>
                      <a:lnTo>
                        <a:pt x="0" y="52794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68595F"/>
                    </a:gs>
                    <a:gs pos="5000">
                      <a:srgbClr val="2D1E2C"/>
                    </a:gs>
                    <a:gs pos="52000">
                      <a:srgbClr val="5E3B5B"/>
                    </a:gs>
                    <a:gs pos="96000">
                      <a:srgbClr val="2D1E2C"/>
                    </a:gs>
                    <a:gs pos="100000">
                      <a:srgbClr val="5B4A5C"/>
                    </a:gs>
                  </a:gsLst>
                  <a:lin ang="16200000" scaled="1"/>
                </a:gradFill>
                <a:ln w="160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</p:grpSp>
          <p:grpSp>
            <p:nvGrpSpPr>
              <p:cNvPr id="39" name="Bild 7">
                <a:extLst>
                  <a:ext uri="{FF2B5EF4-FFF2-40B4-BE49-F238E27FC236}">
                    <a16:creationId xmlns:a16="http://schemas.microsoft.com/office/drawing/2014/main" id="{B3891216-779E-D314-661D-28D7A509EB4D}"/>
                  </a:ext>
                </a:extLst>
              </p:cNvPr>
              <p:cNvGrpSpPr/>
              <p:nvPr/>
            </p:nvGrpSpPr>
            <p:grpSpPr>
              <a:xfrm>
                <a:off x="1290461" y="2803007"/>
                <a:ext cx="28972" cy="528102"/>
                <a:chOff x="1290461" y="2803007"/>
                <a:chExt cx="28972" cy="528102"/>
              </a:xfrm>
            </p:grpSpPr>
            <p:sp>
              <p:nvSpPr>
                <p:cNvPr id="44" name="Freihandform 43">
                  <a:extLst>
                    <a:ext uri="{FF2B5EF4-FFF2-40B4-BE49-F238E27FC236}">
                      <a16:creationId xmlns:a16="http://schemas.microsoft.com/office/drawing/2014/main" id="{42FF1525-43FF-3561-8B4C-FC3A96CDFCCA}"/>
                    </a:ext>
                  </a:extLst>
                </p:cNvPr>
                <p:cNvSpPr/>
                <p:nvPr/>
              </p:nvSpPr>
              <p:spPr>
                <a:xfrm>
                  <a:off x="1296094" y="2803007"/>
                  <a:ext cx="11267" cy="527941"/>
                </a:xfrm>
                <a:custGeom>
                  <a:avLst/>
                  <a:gdLst>
                    <a:gd name="connsiteX0" fmla="*/ 0 w 11267"/>
                    <a:gd name="connsiteY0" fmla="*/ 0 h 527941"/>
                    <a:gd name="connsiteX1" fmla="*/ 11267 w 11267"/>
                    <a:gd name="connsiteY1" fmla="*/ 0 h 527941"/>
                    <a:gd name="connsiteX2" fmla="*/ 11267 w 11267"/>
                    <a:gd name="connsiteY2" fmla="*/ 527942 h 527941"/>
                    <a:gd name="connsiteX3" fmla="*/ 0 w 11267"/>
                    <a:gd name="connsiteY3" fmla="*/ 527942 h 527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267" h="527941">
                      <a:moveTo>
                        <a:pt x="0" y="0"/>
                      </a:moveTo>
                      <a:lnTo>
                        <a:pt x="11267" y="0"/>
                      </a:lnTo>
                      <a:lnTo>
                        <a:pt x="11267" y="527942"/>
                      </a:lnTo>
                      <a:lnTo>
                        <a:pt x="0" y="527942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68595F"/>
                    </a:gs>
                    <a:gs pos="2000">
                      <a:srgbClr val="896E80"/>
                    </a:gs>
                    <a:gs pos="4000">
                      <a:srgbClr val="5E3B5B"/>
                    </a:gs>
                    <a:gs pos="8000">
                      <a:srgbClr val="2D1E2C"/>
                    </a:gs>
                    <a:gs pos="11000">
                      <a:srgbClr val="704A6A"/>
                    </a:gs>
                    <a:gs pos="90000">
                      <a:srgbClr val="615060"/>
                    </a:gs>
                    <a:gs pos="94000">
                      <a:srgbClr val="2D1E2C"/>
                    </a:gs>
                    <a:gs pos="96000">
                      <a:srgbClr val="5E3B5B"/>
                    </a:gs>
                    <a:gs pos="98000">
                      <a:srgbClr val="845675"/>
                    </a:gs>
                    <a:gs pos="100000">
                      <a:srgbClr val="5B4A5C"/>
                    </a:gs>
                  </a:gsLst>
                  <a:lin ang="5400000" scaled="1"/>
                </a:gradFill>
                <a:ln w="160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45" name="Freihandform 44">
                  <a:extLst>
                    <a:ext uri="{FF2B5EF4-FFF2-40B4-BE49-F238E27FC236}">
                      <a16:creationId xmlns:a16="http://schemas.microsoft.com/office/drawing/2014/main" id="{B9E4BD90-F6BF-D0EB-F2E9-823B6E30F124}"/>
                    </a:ext>
                  </a:extLst>
                </p:cNvPr>
                <p:cNvSpPr/>
                <p:nvPr/>
              </p:nvSpPr>
              <p:spPr>
                <a:xfrm>
                  <a:off x="1290461" y="2803168"/>
                  <a:ext cx="5633" cy="527941"/>
                </a:xfrm>
                <a:custGeom>
                  <a:avLst/>
                  <a:gdLst>
                    <a:gd name="connsiteX0" fmla="*/ 5489 w 5633"/>
                    <a:gd name="connsiteY0" fmla="*/ 527907 h 527941"/>
                    <a:gd name="connsiteX1" fmla="*/ 5489 w 5633"/>
                    <a:gd name="connsiteY1" fmla="*/ -35 h 527941"/>
                    <a:gd name="connsiteX2" fmla="*/ -144 w 5633"/>
                    <a:gd name="connsiteY2" fmla="*/ 6886 h 527941"/>
                    <a:gd name="connsiteX3" fmla="*/ -144 w 5633"/>
                    <a:gd name="connsiteY3" fmla="*/ 520986 h 527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3" h="527941">
                      <a:moveTo>
                        <a:pt x="5489" y="527907"/>
                      </a:moveTo>
                      <a:lnTo>
                        <a:pt x="5489" y="-35"/>
                      </a:lnTo>
                      <a:lnTo>
                        <a:pt x="-144" y="6886"/>
                      </a:lnTo>
                      <a:cubicBezTo>
                        <a:pt x="2592" y="63061"/>
                        <a:pt x="2431" y="464972"/>
                        <a:pt x="-144" y="52098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676067"/>
                    </a:gs>
                    <a:gs pos="6000">
                      <a:srgbClr val="654E63"/>
                    </a:gs>
                    <a:gs pos="19000">
                      <a:srgbClr val="786F77"/>
                    </a:gs>
                    <a:gs pos="81000">
                      <a:srgbClr val="786F77"/>
                    </a:gs>
                    <a:gs pos="92000">
                      <a:srgbClr val="654E63"/>
                    </a:gs>
                    <a:gs pos="100000">
                      <a:srgbClr val="676067"/>
                    </a:gs>
                  </a:gsLst>
                  <a:lin ang="5400000" scaled="1"/>
                </a:gradFill>
                <a:ln w="160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46" name="Freihandform 45">
                  <a:extLst>
                    <a:ext uri="{FF2B5EF4-FFF2-40B4-BE49-F238E27FC236}">
                      <a16:creationId xmlns:a16="http://schemas.microsoft.com/office/drawing/2014/main" id="{D60B11DF-E0D3-8924-9C1F-09CFBC9FC7EF}"/>
                    </a:ext>
                  </a:extLst>
                </p:cNvPr>
                <p:cNvSpPr/>
                <p:nvPr/>
              </p:nvSpPr>
              <p:spPr>
                <a:xfrm>
                  <a:off x="1307361" y="2803168"/>
                  <a:ext cx="12071" cy="527941"/>
                </a:xfrm>
                <a:custGeom>
                  <a:avLst/>
                  <a:gdLst>
                    <a:gd name="connsiteX0" fmla="*/ 0 w 12071"/>
                    <a:gd name="connsiteY0" fmla="*/ 0 h 527941"/>
                    <a:gd name="connsiteX1" fmla="*/ 12072 w 12071"/>
                    <a:gd name="connsiteY1" fmla="*/ 0 h 527941"/>
                    <a:gd name="connsiteX2" fmla="*/ 12072 w 12071"/>
                    <a:gd name="connsiteY2" fmla="*/ 527941 h 527941"/>
                    <a:gd name="connsiteX3" fmla="*/ 0 w 12071"/>
                    <a:gd name="connsiteY3" fmla="*/ 527941 h 527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071" h="527941">
                      <a:moveTo>
                        <a:pt x="0" y="0"/>
                      </a:moveTo>
                      <a:lnTo>
                        <a:pt x="12072" y="0"/>
                      </a:lnTo>
                      <a:lnTo>
                        <a:pt x="12072" y="527941"/>
                      </a:lnTo>
                      <a:lnTo>
                        <a:pt x="0" y="52794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68595F"/>
                    </a:gs>
                    <a:gs pos="5000">
                      <a:srgbClr val="2D1E2C"/>
                    </a:gs>
                    <a:gs pos="52000">
                      <a:srgbClr val="5E3B5B"/>
                    </a:gs>
                    <a:gs pos="96000">
                      <a:srgbClr val="2D1E2C"/>
                    </a:gs>
                    <a:gs pos="100000">
                      <a:srgbClr val="5B4A5C"/>
                    </a:gs>
                  </a:gsLst>
                  <a:lin ang="16200000" scaled="1"/>
                </a:gradFill>
                <a:ln w="160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</p:grpSp>
          <p:grpSp>
            <p:nvGrpSpPr>
              <p:cNvPr id="40" name="Bild 7">
                <a:extLst>
                  <a:ext uri="{FF2B5EF4-FFF2-40B4-BE49-F238E27FC236}">
                    <a16:creationId xmlns:a16="http://schemas.microsoft.com/office/drawing/2014/main" id="{EA70274E-DC35-3EB7-DDF0-122C82495B98}"/>
                  </a:ext>
                </a:extLst>
              </p:cNvPr>
              <p:cNvGrpSpPr/>
              <p:nvPr/>
            </p:nvGrpSpPr>
            <p:grpSpPr>
              <a:xfrm>
                <a:off x="1290461" y="1640088"/>
                <a:ext cx="28972" cy="271052"/>
                <a:chOff x="1290461" y="1640088"/>
                <a:chExt cx="28972" cy="271052"/>
              </a:xfrm>
            </p:grpSpPr>
            <p:sp>
              <p:nvSpPr>
                <p:cNvPr id="41" name="Freihandform 40">
                  <a:extLst>
                    <a:ext uri="{FF2B5EF4-FFF2-40B4-BE49-F238E27FC236}">
                      <a16:creationId xmlns:a16="http://schemas.microsoft.com/office/drawing/2014/main" id="{49111894-D870-C798-2885-2A71BED5616F}"/>
                    </a:ext>
                  </a:extLst>
                </p:cNvPr>
                <p:cNvSpPr/>
                <p:nvPr/>
              </p:nvSpPr>
              <p:spPr>
                <a:xfrm>
                  <a:off x="1296094" y="1640088"/>
                  <a:ext cx="11267" cy="271052"/>
                </a:xfrm>
                <a:custGeom>
                  <a:avLst/>
                  <a:gdLst>
                    <a:gd name="connsiteX0" fmla="*/ 0 w 11267"/>
                    <a:gd name="connsiteY0" fmla="*/ 0 h 271052"/>
                    <a:gd name="connsiteX1" fmla="*/ 11267 w 11267"/>
                    <a:gd name="connsiteY1" fmla="*/ 0 h 271052"/>
                    <a:gd name="connsiteX2" fmla="*/ 11267 w 11267"/>
                    <a:gd name="connsiteY2" fmla="*/ 271053 h 271052"/>
                    <a:gd name="connsiteX3" fmla="*/ 0 w 11267"/>
                    <a:gd name="connsiteY3" fmla="*/ 271053 h 2710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267" h="271052">
                      <a:moveTo>
                        <a:pt x="0" y="0"/>
                      </a:moveTo>
                      <a:lnTo>
                        <a:pt x="11267" y="0"/>
                      </a:lnTo>
                      <a:lnTo>
                        <a:pt x="11267" y="271053"/>
                      </a:lnTo>
                      <a:lnTo>
                        <a:pt x="0" y="271053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68595F"/>
                    </a:gs>
                    <a:gs pos="2000">
                      <a:srgbClr val="896E80"/>
                    </a:gs>
                    <a:gs pos="4000">
                      <a:srgbClr val="5E3B5B"/>
                    </a:gs>
                    <a:gs pos="8000">
                      <a:srgbClr val="2D1E2C"/>
                    </a:gs>
                    <a:gs pos="11000">
                      <a:srgbClr val="704A6A"/>
                    </a:gs>
                    <a:gs pos="90000">
                      <a:srgbClr val="615060"/>
                    </a:gs>
                    <a:gs pos="94000">
                      <a:srgbClr val="2D1E2C"/>
                    </a:gs>
                    <a:gs pos="96000">
                      <a:srgbClr val="5E3B5B"/>
                    </a:gs>
                    <a:gs pos="98000">
                      <a:srgbClr val="845675"/>
                    </a:gs>
                    <a:gs pos="100000">
                      <a:srgbClr val="5B4A5C"/>
                    </a:gs>
                  </a:gsLst>
                  <a:lin ang="5400000" scaled="1"/>
                </a:gradFill>
                <a:ln w="160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42" name="Freihandform 41">
                  <a:extLst>
                    <a:ext uri="{FF2B5EF4-FFF2-40B4-BE49-F238E27FC236}">
                      <a16:creationId xmlns:a16="http://schemas.microsoft.com/office/drawing/2014/main" id="{E937A3C5-EC4D-67D3-F0DC-0366518CA1B2}"/>
                    </a:ext>
                  </a:extLst>
                </p:cNvPr>
                <p:cNvSpPr/>
                <p:nvPr/>
              </p:nvSpPr>
              <p:spPr>
                <a:xfrm>
                  <a:off x="1290461" y="1640249"/>
                  <a:ext cx="5633" cy="270891"/>
                </a:xfrm>
                <a:custGeom>
                  <a:avLst/>
                  <a:gdLst>
                    <a:gd name="connsiteX0" fmla="*/ 5489 w 5633"/>
                    <a:gd name="connsiteY0" fmla="*/ 270857 h 270891"/>
                    <a:gd name="connsiteX1" fmla="*/ 5489 w 5633"/>
                    <a:gd name="connsiteY1" fmla="*/ -35 h 270891"/>
                    <a:gd name="connsiteX2" fmla="*/ -144 w 5633"/>
                    <a:gd name="connsiteY2" fmla="*/ 6404 h 270891"/>
                    <a:gd name="connsiteX3" fmla="*/ -144 w 5633"/>
                    <a:gd name="connsiteY3" fmla="*/ 263936 h 2708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3" h="270891">
                      <a:moveTo>
                        <a:pt x="5489" y="270857"/>
                      </a:moveTo>
                      <a:lnTo>
                        <a:pt x="5489" y="-35"/>
                      </a:lnTo>
                      <a:lnTo>
                        <a:pt x="-144" y="6404"/>
                      </a:lnTo>
                      <a:cubicBezTo>
                        <a:pt x="2592" y="59520"/>
                        <a:pt x="2431" y="211303"/>
                        <a:pt x="-144" y="26393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676067"/>
                    </a:gs>
                    <a:gs pos="6000">
                      <a:srgbClr val="654E63"/>
                    </a:gs>
                    <a:gs pos="19000">
                      <a:srgbClr val="786F77"/>
                    </a:gs>
                    <a:gs pos="81000">
                      <a:srgbClr val="786F77"/>
                    </a:gs>
                    <a:gs pos="92000">
                      <a:srgbClr val="654E63"/>
                    </a:gs>
                    <a:gs pos="100000">
                      <a:srgbClr val="676067"/>
                    </a:gs>
                  </a:gsLst>
                  <a:lin ang="5400000" scaled="1"/>
                </a:gradFill>
                <a:ln w="160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43" name="Freihandform 42">
                  <a:extLst>
                    <a:ext uri="{FF2B5EF4-FFF2-40B4-BE49-F238E27FC236}">
                      <a16:creationId xmlns:a16="http://schemas.microsoft.com/office/drawing/2014/main" id="{0906ABC1-D891-D16A-3EA8-EB0DAF3C5C36}"/>
                    </a:ext>
                  </a:extLst>
                </p:cNvPr>
                <p:cNvSpPr/>
                <p:nvPr/>
              </p:nvSpPr>
              <p:spPr>
                <a:xfrm>
                  <a:off x="1307361" y="1640088"/>
                  <a:ext cx="12071" cy="271052"/>
                </a:xfrm>
                <a:custGeom>
                  <a:avLst/>
                  <a:gdLst>
                    <a:gd name="connsiteX0" fmla="*/ 0 w 12071"/>
                    <a:gd name="connsiteY0" fmla="*/ 0 h 271052"/>
                    <a:gd name="connsiteX1" fmla="*/ 12072 w 12071"/>
                    <a:gd name="connsiteY1" fmla="*/ 0 h 271052"/>
                    <a:gd name="connsiteX2" fmla="*/ 12072 w 12071"/>
                    <a:gd name="connsiteY2" fmla="*/ 271053 h 271052"/>
                    <a:gd name="connsiteX3" fmla="*/ 0 w 12071"/>
                    <a:gd name="connsiteY3" fmla="*/ 271053 h 2710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071" h="271052">
                      <a:moveTo>
                        <a:pt x="0" y="0"/>
                      </a:moveTo>
                      <a:lnTo>
                        <a:pt x="12072" y="0"/>
                      </a:lnTo>
                      <a:lnTo>
                        <a:pt x="12072" y="271053"/>
                      </a:lnTo>
                      <a:lnTo>
                        <a:pt x="0" y="271053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68595F"/>
                    </a:gs>
                    <a:gs pos="5000">
                      <a:srgbClr val="2D1E2C"/>
                    </a:gs>
                    <a:gs pos="52000">
                      <a:srgbClr val="5E3B5B"/>
                    </a:gs>
                    <a:gs pos="96000">
                      <a:srgbClr val="2D1E2C"/>
                    </a:gs>
                    <a:gs pos="100000">
                      <a:srgbClr val="5B4A5C"/>
                    </a:gs>
                  </a:gsLst>
                  <a:lin ang="16200000" scaled="1"/>
                </a:gradFill>
                <a:ln w="160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</p:grpSp>
        </p:grpSp>
      </p:grpSp>
      <p:grpSp>
        <p:nvGrpSpPr>
          <p:cNvPr id="61" name="Gruppe 60">
            <a:extLst>
              <a:ext uri="{FF2B5EF4-FFF2-40B4-BE49-F238E27FC236}">
                <a16:creationId xmlns:a16="http://schemas.microsoft.com/office/drawing/2014/main" id="{11B4176F-EED5-B5E3-D0D0-7FB4D85E4F15}"/>
              </a:ext>
            </a:extLst>
          </p:cNvPr>
          <p:cNvGrpSpPr/>
          <p:nvPr/>
        </p:nvGrpSpPr>
        <p:grpSpPr>
          <a:xfrm>
            <a:off x="6263232" y="1538660"/>
            <a:ext cx="2328881" cy="4696352"/>
            <a:chOff x="1290461" y="547507"/>
            <a:chExt cx="3429043" cy="6914905"/>
          </a:xfrm>
        </p:grpSpPr>
        <p:sp>
          <p:nvSpPr>
            <p:cNvPr id="73" name="Rechteck: Abgerundete Ecken 72">
              <a:extLst>
                <a:ext uri="{FF2B5EF4-FFF2-40B4-BE49-F238E27FC236}">
                  <a16:creationId xmlns:a16="http://schemas.microsoft.com/office/drawing/2014/main" id="{48A549B4-B33F-E2DC-BAC3-B4FF49526C30}"/>
                </a:ext>
              </a:extLst>
            </p:cNvPr>
            <p:cNvSpPr/>
            <p:nvPr/>
          </p:nvSpPr>
          <p:spPr>
            <a:xfrm>
              <a:off x="1319433" y="547507"/>
              <a:ext cx="3370455" cy="6914905"/>
            </a:xfrm>
            <a:prstGeom prst="roundRect">
              <a:avLst/>
            </a:prstGeom>
            <a:solidFill>
              <a:srgbClr val="5E465D"/>
            </a:solidFill>
            <a:ln w="16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74" name="Freihandform 73">
              <a:extLst>
                <a:ext uri="{FF2B5EF4-FFF2-40B4-BE49-F238E27FC236}">
                  <a16:creationId xmlns:a16="http://schemas.microsoft.com/office/drawing/2014/main" id="{877B188F-C0AC-8BD6-1238-EFCB87A830B4}"/>
                </a:ext>
              </a:extLst>
            </p:cNvPr>
            <p:cNvSpPr/>
            <p:nvPr/>
          </p:nvSpPr>
          <p:spPr>
            <a:xfrm>
              <a:off x="1334885" y="563602"/>
              <a:ext cx="3338907" cy="6882713"/>
            </a:xfrm>
            <a:custGeom>
              <a:avLst/>
              <a:gdLst>
                <a:gd name="connsiteX0" fmla="*/ 2810339 w 3338907"/>
                <a:gd name="connsiteY0" fmla="*/ -35 h 6882713"/>
                <a:gd name="connsiteX1" fmla="*/ 528280 w 3338907"/>
                <a:gd name="connsiteY1" fmla="*/ -35 h 6882713"/>
                <a:gd name="connsiteX2" fmla="*/ -144 w 3338907"/>
                <a:gd name="connsiteY2" fmla="*/ 528390 h 6882713"/>
                <a:gd name="connsiteX3" fmla="*/ -144 w 3338907"/>
                <a:gd name="connsiteY3" fmla="*/ 528551 h 6882713"/>
                <a:gd name="connsiteX4" fmla="*/ -144 w 3338907"/>
                <a:gd name="connsiteY4" fmla="*/ 6354256 h 6882713"/>
                <a:gd name="connsiteX5" fmla="*/ 528280 w 3338907"/>
                <a:gd name="connsiteY5" fmla="*/ 6882680 h 6882713"/>
                <a:gd name="connsiteX6" fmla="*/ 2810339 w 3338907"/>
                <a:gd name="connsiteY6" fmla="*/ 6882680 h 6882713"/>
                <a:gd name="connsiteX7" fmla="*/ 3338763 w 3338907"/>
                <a:gd name="connsiteY7" fmla="*/ 6354256 h 6882713"/>
                <a:gd name="connsiteX8" fmla="*/ 3338763 w 3338907"/>
                <a:gd name="connsiteY8" fmla="*/ 528551 h 6882713"/>
                <a:gd name="connsiteX9" fmla="*/ 2810500 w 3338907"/>
                <a:gd name="connsiteY9" fmla="*/ -35 h 6882713"/>
                <a:gd name="connsiteX10" fmla="*/ 2810339 w 3338907"/>
                <a:gd name="connsiteY10" fmla="*/ -35 h 6882713"/>
                <a:gd name="connsiteX11" fmla="*/ 3322667 w 3338907"/>
                <a:gd name="connsiteY11" fmla="*/ 6349909 h 6882713"/>
                <a:gd name="connsiteX12" fmla="*/ 2805993 w 3338907"/>
                <a:gd name="connsiteY12" fmla="*/ 6866584 h 6882713"/>
                <a:gd name="connsiteX13" fmla="*/ 533109 w 3338907"/>
                <a:gd name="connsiteY13" fmla="*/ 6866584 h 6882713"/>
                <a:gd name="connsiteX14" fmla="*/ 16595 w 3338907"/>
                <a:gd name="connsiteY14" fmla="*/ 6349909 h 6882713"/>
                <a:gd name="connsiteX15" fmla="*/ 16595 w 3338907"/>
                <a:gd name="connsiteY15" fmla="*/ 532736 h 6882713"/>
                <a:gd name="connsiteX16" fmla="*/ 533109 w 3338907"/>
                <a:gd name="connsiteY16" fmla="*/ 16061 h 6882713"/>
                <a:gd name="connsiteX17" fmla="*/ 2805993 w 3338907"/>
                <a:gd name="connsiteY17" fmla="*/ 16061 h 6882713"/>
                <a:gd name="connsiteX18" fmla="*/ 3322667 w 3338907"/>
                <a:gd name="connsiteY18" fmla="*/ 532736 h 6882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338907" h="6882713">
                  <a:moveTo>
                    <a:pt x="2810339" y="-35"/>
                  </a:moveTo>
                  <a:lnTo>
                    <a:pt x="528280" y="-35"/>
                  </a:lnTo>
                  <a:cubicBezTo>
                    <a:pt x="236431" y="-35"/>
                    <a:pt x="-144" y="236549"/>
                    <a:pt x="-144" y="528390"/>
                  </a:cubicBezTo>
                  <a:cubicBezTo>
                    <a:pt x="-144" y="528443"/>
                    <a:pt x="-144" y="528498"/>
                    <a:pt x="-144" y="528551"/>
                  </a:cubicBezTo>
                  <a:lnTo>
                    <a:pt x="-144" y="6354256"/>
                  </a:lnTo>
                  <a:cubicBezTo>
                    <a:pt x="-144" y="6646104"/>
                    <a:pt x="236431" y="6882680"/>
                    <a:pt x="528280" y="6882680"/>
                  </a:cubicBezTo>
                  <a:lnTo>
                    <a:pt x="2810339" y="6882680"/>
                  </a:lnTo>
                  <a:cubicBezTo>
                    <a:pt x="3102172" y="6882680"/>
                    <a:pt x="3338763" y="6646104"/>
                    <a:pt x="3338763" y="6354256"/>
                  </a:cubicBezTo>
                  <a:lnTo>
                    <a:pt x="3338763" y="528551"/>
                  </a:lnTo>
                  <a:cubicBezTo>
                    <a:pt x="3338860" y="236710"/>
                    <a:pt x="3102348" y="54"/>
                    <a:pt x="2810500" y="-35"/>
                  </a:cubicBezTo>
                  <a:cubicBezTo>
                    <a:pt x="2810451" y="-35"/>
                    <a:pt x="2810387" y="-35"/>
                    <a:pt x="2810339" y="-35"/>
                  </a:cubicBezTo>
                  <a:close/>
                  <a:moveTo>
                    <a:pt x="3322667" y="6349909"/>
                  </a:moveTo>
                  <a:cubicBezTo>
                    <a:pt x="3322667" y="6635256"/>
                    <a:pt x="3091339" y="6866584"/>
                    <a:pt x="2805993" y="6866584"/>
                  </a:cubicBezTo>
                  <a:lnTo>
                    <a:pt x="533109" y="6866584"/>
                  </a:lnTo>
                  <a:cubicBezTo>
                    <a:pt x="247827" y="6866488"/>
                    <a:pt x="16595" y="6635191"/>
                    <a:pt x="16595" y="6349909"/>
                  </a:cubicBezTo>
                  <a:lnTo>
                    <a:pt x="16595" y="532736"/>
                  </a:lnTo>
                  <a:cubicBezTo>
                    <a:pt x="16595" y="247448"/>
                    <a:pt x="247827" y="16150"/>
                    <a:pt x="533109" y="16061"/>
                  </a:cubicBezTo>
                  <a:lnTo>
                    <a:pt x="2805993" y="16061"/>
                  </a:lnTo>
                  <a:cubicBezTo>
                    <a:pt x="3091339" y="16061"/>
                    <a:pt x="3322667" y="247385"/>
                    <a:pt x="3322667" y="532736"/>
                  </a:cubicBezTo>
                  <a:close/>
                </a:path>
              </a:pathLst>
            </a:custGeom>
            <a:solidFill>
              <a:srgbClr val="706F6F"/>
            </a:solidFill>
            <a:ln w="16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75" name="Rechteck: Abgerundete Ecken 74">
              <a:extLst>
                <a:ext uri="{FF2B5EF4-FFF2-40B4-BE49-F238E27FC236}">
                  <a16:creationId xmlns:a16="http://schemas.microsoft.com/office/drawing/2014/main" id="{1FCF2F93-4C79-459D-5497-D1C0D748106B}"/>
                </a:ext>
              </a:extLst>
            </p:cNvPr>
            <p:cNvSpPr/>
            <p:nvPr/>
          </p:nvSpPr>
          <p:spPr>
            <a:xfrm>
              <a:off x="1376573" y="600301"/>
              <a:ext cx="3256336" cy="6809317"/>
            </a:xfrm>
            <a:prstGeom prst="roundRect">
              <a:avLst>
                <a:gd name="adj" fmla="val 15204"/>
              </a:avLst>
            </a:prstGeom>
            <a:solidFill>
              <a:srgbClr val="1D1D1B"/>
            </a:solidFill>
            <a:ln w="16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grpSp>
          <p:nvGrpSpPr>
            <p:cNvPr id="76" name="Bild 7">
              <a:extLst>
                <a:ext uri="{FF2B5EF4-FFF2-40B4-BE49-F238E27FC236}">
                  <a16:creationId xmlns:a16="http://schemas.microsoft.com/office/drawing/2014/main" id="{F6675552-6193-3BAE-8E56-065D8D1EE385}"/>
                </a:ext>
              </a:extLst>
            </p:cNvPr>
            <p:cNvGrpSpPr/>
            <p:nvPr/>
          </p:nvGrpSpPr>
          <p:grpSpPr>
            <a:xfrm>
              <a:off x="1290461" y="1640088"/>
              <a:ext cx="3429043" cy="1691021"/>
              <a:chOff x="1290461" y="1640088"/>
              <a:chExt cx="3429043" cy="1691021"/>
            </a:xfrm>
          </p:grpSpPr>
          <p:grpSp>
            <p:nvGrpSpPr>
              <p:cNvPr id="77" name="Bild 7">
                <a:extLst>
                  <a:ext uri="{FF2B5EF4-FFF2-40B4-BE49-F238E27FC236}">
                    <a16:creationId xmlns:a16="http://schemas.microsoft.com/office/drawing/2014/main" id="{87F680D1-186A-2CD4-FBF0-E4E34EE6B81F}"/>
                  </a:ext>
                </a:extLst>
              </p:cNvPr>
              <p:cNvGrpSpPr/>
              <p:nvPr/>
            </p:nvGrpSpPr>
            <p:grpSpPr>
              <a:xfrm>
                <a:off x="4689888" y="2314179"/>
                <a:ext cx="29616" cy="833600"/>
                <a:chOff x="4689888" y="2314179"/>
                <a:chExt cx="29616" cy="833600"/>
              </a:xfrm>
            </p:grpSpPr>
            <p:sp>
              <p:nvSpPr>
                <p:cNvPr id="90" name="Freihandform 89">
                  <a:extLst>
                    <a:ext uri="{FF2B5EF4-FFF2-40B4-BE49-F238E27FC236}">
                      <a16:creationId xmlns:a16="http://schemas.microsoft.com/office/drawing/2014/main" id="{EF340F86-45B1-8F09-E453-C98A5A9A56EA}"/>
                    </a:ext>
                  </a:extLst>
                </p:cNvPr>
                <p:cNvSpPr/>
                <p:nvPr/>
              </p:nvSpPr>
              <p:spPr>
                <a:xfrm>
                  <a:off x="4689888" y="2314179"/>
                  <a:ext cx="19797" cy="833439"/>
                </a:xfrm>
                <a:custGeom>
                  <a:avLst/>
                  <a:gdLst>
                    <a:gd name="connsiteX0" fmla="*/ 0 w 19797"/>
                    <a:gd name="connsiteY0" fmla="*/ 0 h 833439"/>
                    <a:gd name="connsiteX1" fmla="*/ 19798 w 19797"/>
                    <a:gd name="connsiteY1" fmla="*/ 0 h 833439"/>
                    <a:gd name="connsiteX2" fmla="*/ 19798 w 19797"/>
                    <a:gd name="connsiteY2" fmla="*/ 833439 h 833439"/>
                    <a:gd name="connsiteX3" fmla="*/ 0 w 19797"/>
                    <a:gd name="connsiteY3" fmla="*/ 833439 h 8334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797" h="833439">
                      <a:moveTo>
                        <a:pt x="0" y="0"/>
                      </a:moveTo>
                      <a:lnTo>
                        <a:pt x="19798" y="0"/>
                      </a:lnTo>
                      <a:lnTo>
                        <a:pt x="19798" y="833439"/>
                      </a:lnTo>
                      <a:lnTo>
                        <a:pt x="0" y="833439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68595F"/>
                    </a:gs>
                    <a:gs pos="2000">
                      <a:srgbClr val="896E80"/>
                    </a:gs>
                    <a:gs pos="4000">
                      <a:srgbClr val="5E3B5B"/>
                    </a:gs>
                    <a:gs pos="8000">
                      <a:srgbClr val="2B1D2A"/>
                    </a:gs>
                    <a:gs pos="11000">
                      <a:srgbClr val="704A6A"/>
                    </a:gs>
                    <a:gs pos="90000">
                      <a:srgbClr val="615060"/>
                    </a:gs>
                    <a:gs pos="94000">
                      <a:srgbClr val="2B1D2A"/>
                    </a:gs>
                    <a:gs pos="96000">
                      <a:srgbClr val="5E3B5B"/>
                    </a:gs>
                    <a:gs pos="98000">
                      <a:srgbClr val="845675"/>
                    </a:gs>
                    <a:gs pos="100000">
                      <a:srgbClr val="5B4A5C"/>
                    </a:gs>
                  </a:gsLst>
                  <a:lin ang="5400000" scaled="1"/>
                </a:gradFill>
                <a:ln w="160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91" name="Freihandform 90">
                  <a:extLst>
                    <a:ext uri="{FF2B5EF4-FFF2-40B4-BE49-F238E27FC236}">
                      <a16:creationId xmlns:a16="http://schemas.microsoft.com/office/drawing/2014/main" id="{D24C031B-1AB0-158A-544E-4B7AF16BD7C6}"/>
                    </a:ext>
                  </a:extLst>
                </p:cNvPr>
                <p:cNvSpPr/>
                <p:nvPr/>
              </p:nvSpPr>
              <p:spPr>
                <a:xfrm>
                  <a:off x="4709525" y="2314501"/>
                  <a:ext cx="9979" cy="833278"/>
                </a:xfrm>
                <a:custGeom>
                  <a:avLst/>
                  <a:gdLst>
                    <a:gd name="connsiteX0" fmla="*/ -144 w 9979"/>
                    <a:gd name="connsiteY0" fmla="*/ 833243 h 833278"/>
                    <a:gd name="connsiteX1" fmla="*/ -144 w 9979"/>
                    <a:gd name="connsiteY1" fmla="*/ -35 h 833278"/>
                    <a:gd name="connsiteX2" fmla="*/ 9835 w 9979"/>
                    <a:gd name="connsiteY2" fmla="*/ 10750 h 833278"/>
                    <a:gd name="connsiteX3" fmla="*/ 9835 w 9979"/>
                    <a:gd name="connsiteY3" fmla="*/ 822459 h 8332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979" h="833278">
                      <a:moveTo>
                        <a:pt x="-144" y="833243"/>
                      </a:moveTo>
                      <a:lnTo>
                        <a:pt x="-144" y="-35"/>
                      </a:lnTo>
                      <a:lnTo>
                        <a:pt x="9835" y="10750"/>
                      </a:lnTo>
                      <a:cubicBezTo>
                        <a:pt x="4846" y="99598"/>
                        <a:pt x="5167" y="733933"/>
                        <a:pt x="9835" y="82245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676067"/>
                    </a:gs>
                    <a:gs pos="6000">
                      <a:srgbClr val="654E63"/>
                    </a:gs>
                    <a:gs pos="19000">
                      <a:srgbClr val="786F77"/>
                    </a:gs>
                    <a:gs pos="81000">
                      <a:srgbClr val="786F77"/>
                    </a:gs>
                    <a:gs pos="92000">
                      <a:srgbClr val="654E63"/>
                    </a:gs>
                    <a:gs pos="100000">
                      <a:srgbClr val="676067"/>
                    </a:gs>
                  </a:gsLst>
                  <a:lin ang="5400000" scaled="1"/>
                </a:gradFill>
                <a:ln w="160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</p:grpSp>
          <p:grpSp>
            <p:nvGrpSpPr>
              <p:cNvPr id="78" name="Bild 7">
                <a:extLst>
                  <a:ext uri="{FF2B5EF4-FFF2-40B4-BE49-F238E27FC236}">
                    <a16:creationId xmlns:a16="http://schemas.microsoft.com/office/drawing/2014/main" id="{780E03DA-F908-865B-DEAB-2F5AA0D65EA5}"/>
                  </a:ext>
                </a:extLst>
              </p:cNvPr>
              <p:cNvGrpSpPr/>
              <p:nvPr/>
            </p:nvGrpSpPr>
            <p:grpSpPr>
              <a:xfrm>
                <a:off x="1290461" y="2138896"/>
                <a:ext cx="28971" cy="527941"/>
                <a:chOff x="1290461" y="2138896"/>
                <a:chExt cx="28971" cy="527941"/>
              </a:xfrm>
            </p:grpSpPr>
            <p:sp>
              <p:nvSpPr>
                <p:cNvPr id="87" name="Freihandform 86">
                  <a:extLst>
                    <a:ext uri="{FF2B5EF4-FFF2-40B4-BE49-F238E27FC236}">
                      <a16:creationId xmlns:a16="http://schemas.microsoft.com/office/drawing/2014/main" id="{AEE9D46E-FB13-3476-9F04-53820EF28C76}"/>
                    </a:ext>
                  </a:extLst>
                </p:cNvPr>
                <p:cNvSpPr/>
                <p:nvPr/>
              </p:nvSpPr>
              <p:spPr>
                <a:xfrm>
                  <a:off x="1296094" y="2138896"/>
                  <a:ext cx="11267" cy="527941"/>
                </a:xfrm>
                <a:custGeom>
                  <a:avLst/>
                  <a:gdLst>
                    <a:gd name="connsiteX0" fmla="*/ 0 w 11267"/>
                    <a:gd name="connsiteY0" fmla="*/ 0 h 527941"/>
                    <a:gd name="connsiteX1" fmla="*/ 11267 w 11267"/>
                    <a:gd name="connsiteY1" fmla="*/ 0 h 527941"/>
                    <a:gd name="connsiteX2" fmla="*/ 11267 w 11267"/>
                    <a:gd name="connsiteY2" fmla="*/ 527941 h 527941"/>
                    <a:gd name="connsiteX3" fmla="*/ 0 w 11267"/>
                    <a:gd name="connsiteY3" fmla="*/ 527941 h 527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267" h="527941">
                      <a:moveTo>
                        <a:pt x="0" y="0"/>
                      </a:moveTo>
                      <a:lnTo>
                        <a:pt x="11267" y="0"/>
                      </a:lnTo>
                      <a:lnTo>
                        <a:pt x="11267" y="527941"/>
                      </a:lnTo>
                      <a:lnTo>
                        <a:pt x="0" y="52794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68595F"/>
                    </a:gs>
                    <a:gs pos="2000">
                      <a:srgbClr val="896E80"/>
                    </a:gs>
                    <a:gs pos="4000">
                      <a:srgbClr val="5E3B5B"/>
                    </a:gs>
                    <a:gs pos="8000">
                      <a:srgbClr val="2D1E2C"/>
                    </a:gs>
                    <a:gs pos="11000">
                      <a:srgbClr val="704A6A"/>
                    </a:gs>
                    <a:gs pos="90000">
                      <a:srgbClr val="615060"/>
                    </a:gs>
                    <a:gs pos="94000">
                      <a:srgbClr val="2D1E2C"/>
                    </a:gs>
                    <a:gs pos="96000">
                      <a:srgbClr val="5E3B5B"/>
                    </a:gs>
                    <a:gs pos="98000">
                      <a:srgbClr val="845675"/>
                    </a:gs>
                    <a:gs pos="100000">
                      <a:srgbClr val="5B4A5C"/>
                    </a:gs>
                  </a:gsLst>
                  <a:lin ang="5400000" scaled="1"/>
                </a:gradFill>
                <a:ln w="160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88" name="Freihandform 87">
                  <a:extLst>
                    <a:ext uri="{FF2B5EF4-FFF2-40B4-BE49-F238E27FC236}">
                      <a16:creationId xmlns:a16="http://schemas.microsoft.com/office/drawing/2014/main" id="{9C594B96-831C-4BF0-D525-DF10C4B1D389}"/>
                    </a:ext>
                  </a:extLst>
                </p:cNvPr>
                <p:cNvSpPr/>
                <p:nvPr/>
              </p:nvSpPr>
              <p:spPr>
                <a:xfrm>
                  <a:off x="1290461" y="2139057"/>
                  <a:ext cx="5633" cy="527780"/>
                </a:xfrm>
                <a:custGeom>
                  <a:avLst/>
                  <a:gdLst>
                    <a:gd name="connsiteX0" fmla="*/ 5489 w 5633"/>
                    <a:gd name="connsiteY0" fmla="*/ 527746 h 527780"/>
                    <a:gd name="connsiteX1" fmla="*/ 5489 w 5633"/>
                    <a:gd name="connsiteY1" fmla="*/ -35 h 527780"/>
                    <a:gd name="connsiteX2" fmla="*/ -144 w 5633"/>
                    <a:gd name="connsiteY2" fmla="*/ 6726 h 527780"/>
                    <a:gd name="connsiteX3" fmla="*/ -144 w 5633"/>
                    <a:gd name="connsiteY3" fmla="*/ 520986 h 5277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3" h="527780">
                      <a:moveTo>
                        <a:pt x="5489" y="527746"/>
                      </a:moveTo>
                      <a:lnTo>
                        <a:pt x="5489" y="-35"/>
                      </a:lnTo>
                      <a:lnTo>
                        <a:pt x="-144" y="6726"/>
                      </a:lnTo>
                      <a:cubicBezTo>
                        <a:pt x="2592" y="63061"/>
                        <a:pt x="2431" y="464811"/>
                        <a:pt x="-144" y="52098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676067"/>
                    </a:gs>
                    <a:gs pos="6000">
                      <a:srgbClr val="654E63"/>
                    </a:gs>
                    <a:gs pos="19000">
                      <a:srgbClr val="786F77"/>
                    </a:gs>
                    <a:gs pos="81000">
                      <a:srgbClr val="786F77"/>
                    </a:gs>
                    <a:gs pos="92000">
                      <a:srgbClr val="654E63"/>
                    </a:gs>
                    <a:gs pos="100000">
                      <a:srgbClr val="676067"/>
                    </a:gs>
                  </a:gsLst>
                  <a:lin ang="5400000" scaled="1"/>
                </a:gradFill>
                <a:ln w="160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89" name="Freihandform 88">
                  <a:extLst>
                    <a:ext uri="{FF2B5EF4-FFF2-40B4-BE49-F238E27FC236}">
                      <a16:creationId xmlns:a16="http://schemas.microsoft.com/office/drawing/2014/main" id="{DC49676B-EC0D-D681-194B-DDB0A9F2243D}"/>
                    </a:ext>
                  </a:extLst>
                </p:cNvPr>
                <p:cNvSpPr/>
                <p:nvPr/>
              </p:nvSpPr>
              <p:spPr>
                <a:xfrm>
                  <a:off x="1307361" y="2138896"/>
                  <a:ext cx="12071" cy="527941"/>
                </a:xfrm>
                <a:custGeom>
                  <a:avLst/>
                  <a:gdLst>
                    <a:gd name="connsiteX0" fmla="*/ 0 w 12071"/>
                    <a:gd name="connsiteY0" fmla="*/ 0 h 527941"/>
                    <a:gd name="connsiteX1" fmla="*/ 12072 w 12071"/>
                    <a:gd name="connsiteY1" fmla="*/ 0 h 527941"/>
                    <a:gd name="connsiteX2" fmla="*/ 12072 w 12071"/>
                    <a:gd name="connsiteY2" fmla="*/ 527941 h 527941"/>
                    <a:gd name="connsiteX3" fmla="*/ 0 w 12071"/>
                    <a:gd name="connsiteY3" fmla="*/ 527941 h 527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071" h="527941">
                      <a:moveTo>
                        <a:pt x="0" y="0"/>
                      </a:moveTo>
                      <a:lnTo>
                        <a:pt x="12072" y="0"/>
                      </a:lnTo>
                      <a:lnTo>
                        <a:pt x="12072" y="527941"/>
                      </a:lnTo>
                      <a:lnTo>
                        <a:pt x="0" y="52794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68595F"/>
                    </a:gs>
                    <a:gs pos="5000">
                      <a:srgbClr val="2D1E2C"/>
                    </a:gs>
                    <a:gs pos="52000">
                      <a:srgbClr val="5E3B5B"/>
                    </a:gs>
                    <a:gs pos="96000">
                      <a:srgbClr val="2D1E2C"/>
                    </a:gs>
                    <a:gs pos="100000">
                      <a:srgbClr val="5B4A5C"/>
                    </a:gs>
                  </a:gsLst>
                  <a:lin ang="16200000" scaled="1"/>
                </a:gradFill>
                <a:ln w="160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</p:grpSp>
          <p:grpSp>
            <p:nvGrpSpPr>
              <p:cNvPr id="79" name="Bild 7">
                <a:extLst>
                  <a:ext uri="{FF2B5EF4-FFF2-40B4-BE49-F238E27FC236}">
                    <a16:creationId xmlns:a16="http://schemas.microsoft.com/office/drawing/2014/main" id="{25552605-0961-6B20-DA06-4D19F141A2E1}"/>
                  </a:ext>
                </a:extLst>
              </p:cNvPr>
              <p:cNvGrpSpPr/>
              <p:nvPr/>
            </p:nvGrpSpPr>
            <p:grpSpPr>
              <a:xfrm>
                <a:off x="1290461" y="2803007"/>
                <a:ext cx="28972" cy="528102"/>
                <a:chOff x="1290461" y="2803007"/>
                <a:chExt cx="28972" cy="528102"/>
              </a:xfrm>
            </p:grpSpPr>
            <p:sp>
              <p:nvSpPr>
                <p:cNvPr id="84" name="Freihandform 83">
                  <a:extLst>
                    <a:ext uri="{FF2B5EF4-FFF2-40B4-BE49-F238E27FC236}">
                      <a16:creationId xmlns:a16="http://schemas.microsoft.com/office/drawing/2014/main" id="{318FFE6E-EBA3-B32E-3DFB-E6853B33C900}"/>
                    </a:ext>
                  </a:extLst>
                </p:cNvPr>
                <p:cNvSpPr/>
                <p:nvPr/>
              </p:nvSpPr>
              <p:spPr>
                <a:xfrm>
                  <a:off x="1296094" y="2803007"/>
                  <a:ext cx="11267" cy="527941"/>
                </a:xfrm>
                <a:custGeom>
                  <a:avLst/>
                  <a:gdLst>
                    <a:gd name="connsiteX0" fmla="*/ 0 w 11267"/>
                    <a:gd name="connsiteY0" fmla="*/ 0 h 527941"/>
                    <a:gd name="connsiteX1" fmla="*/ 11267 w 11267"/>
                    <a:gd name="connsiteY1" fmla="*/ 0 h 527941"/>
                    <a:gd name="connsiteX2" fmla="*/ 11267 w 11267"/>
                    <a:gd name="connsiteY2" fmla="*/ 527942 h 527941"/>
                    <a:gd name="connsiteX3" fmla="*/ 0 w 11267"/>
                    <a:gd name="connsiteY3" fmla="*/ 527942 h 527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267" h="527941">
                      <a:moveTo>
                        <a:pt x="0" y="0"/>
                      </a:moveTo>
                      <a:lnTo>
                        <a:pt x="11267" y="0"/>
                      </a:lnTo>
                      <a:lnTo>
                        <a:pt x="11267" y="527942"/>
                      </a:lnTo>
                      <a:lnTo>
                        <a:pt x="0" y="527942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68595F"/>
                    </a:gs>
                    <a:gs pos="2000">
                      <a:srgbClr val="896E80"/>
                    </a:gs>
                    <a:gs pos="4000">
                      <a:srgbClr val="5E3B5B"/>
                    </a:gs>
                    <a:gs pos="8000">
                      <a:srgbClr val="2D1E2C"/>
                    </a:gs>
                    <a:gs pos="11000">
                      <a:srgbClr val="704A6A"/>
                    </a:gs>
                    <a:gs pos="90000">
                      <a:srgbClr val="615060"/>
                    </a:gs>
                    <a:gs pos="94000">
                      <a:srgbClr val="2D1E2C"/>
                    </a:gs>
                    <a:gs pos="96000">
                      <a:srgbClr val="5E3B5B"/>
                    </a:gs>
                    <a:gs pos="98000">
                      <a:srgbClr val="845675"/>
                    </a:gs>
                    <a:gs pos="100000">
                      <a:srgbClr val="5B4A5C"/>
                    </a:gs>
                  </a:gsLst>
                  <a:lin ang="5400000" scaled="1"/>
                </a:gradFill>
                <a:ln w="160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85" name="Freihandform 84">
                  <a:extLst>
                    <a:ext uri="{FF2B5EF4-FFF2-40B4-BE49-F238E27FC236}">
                      <a16:creationId xmlns:a16="http://schemas.microsoft.com/office/drawing/2014/main" id="{AC83810E-E6B9-3AC3-A923-E34E6B77E511}"/>
                    </a:ext>
                  </a:extLst>
                </p:cNvPr>
                <p:cNvSpPr/>
                <p:nvPr/>
              </p:nvSpPr>
              <p:spPr>
                <a:xfrm>
                  <a:off x="1290461" y="2803168"/>
                  <a:ext cx="5633" cy="527941"/>
                </a:xfrm>
                <a:custGeom>
                  <a:avLst/>
                  <a:gdLst>
                    <a:gd name="connsiteX0" fmla="*/ 5489 w 5633"/>
                    <a:gd name="connsiteY0" fmla="*/ 527907 h 527941"/>
                    <a:gd name="connsiteX1" fmla="*/ 5489 w 5633"/>
                    <a:gd name="connsiteY1" fmla="*/ -35 h 527941"/>
                    <a:gd name="connsiteX2" fmla="*/ -144 w 5633"/>
                    <a:gd name="connsiteY2" fmla="*/ 6886 h 527941"/>
                    <a:gd name="connsiteX3" fmla="*/ -144 w 5633"/>
                    <a:gd name="connsiteY3" fmla="*/ 520986 h 527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3" h="527941">
                      <a:moveTo>
                        <a:pt x="5489" y="527907"/>
                      </a:moveTo>
                      <a:lnTo>
                        <a:pt x="5489" y="-35"/>
                      </a:lnTo>
                      <a:lnTo>
                        <a:pt x="-144" y="6886"/>
                      </a:lnTo>
                      <a:cubicBezTo>
                        <a:pt x="2592" y="63061"/>
                        <a:pt x="2431" y="464972"/>
                        <a:pt x="-144" y="52098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676067"/>
                    </a:gs>
                    <a:gs pos="6000">
                      <a:srgbClr val="654E63"/>
                    </a:gs>
                    <a:gs pos="19000">
                      <a:srgbClr val="786F77"/>
                    </a:gs>
                    <a:gs pos="81000">
                      <a:srgbClr val="786F77"/>
                    </a:gs>
                    <a:gs pos="92000">
                      <a:srgbClr val="654E63"/>
                    </a:gs>
                    <a:gs pos="100000">
                      <a:srgbClr val="676067"/>
                    </a:gs>
                  </a:gsLst>
                  <a:lin ang="5400000" scaled="1"/>
                </a:gradFill>
                <a:ln w="160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86" name="Freihandform 85">
                  <a:extLst>
                    <a:ext uri="{FF2B5EF4-FFF2-40B4-BE49-F238E27FC236}">
                      <a16:creationId xmlns:a16="http://schemas.microsoft.com/office/drawing/2014/main" id="{E699DA1C-4A90-9FF0-11CC-077D6F72EE08}"/>
                    </a:ext>
                  </a:extLst>
                </p:cNvPr>
                <p:cNvSpPr/>
                <p:nvPr/>
              </p:nvSpPr>
              <p:spPr>
                <a:xfrm>
                  <a:off x="1307361" y="2803168"/>
                  <a:ext cx="12071" cy="527941"/>
                </a:xfrm>
                <a:custGeom>
                  <a:avLst/>
                  <a:gdLst>
                    <a:gd name="connsiteX0" fmla="*/ 0 w 12071"/>
                    <a:gd name="connsiteY0" fmla="*/ 0 h 527941"/>
                    <a:gd name="connsiteX1" fmla="*/ 12072 w 12071"/>
                    <a:gd name="connsiteY1" fmla="*/ 0 h 527941"/>
                    <a:gd name="connsiteX2" fmla="*/ 12072 w 12071"/>
                    <a:gd name="connsiteY2" fmla="*/ 527941 h 527941"/>
                    <a:gd name="connsiteX3" fmla="*/ 0 w 12071"/>
                    <a:gd name="connsiteY3" fmla="*/ 527941 h 527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071" h="527941">
                      <a:moveTo>
                        <a:pt x="0" y="0"/>
                      </a:moveTo>
                      <a:lnTo>
                        <a:pt x="12072" y="0"/>
                      </a:lnTo>
                      <a:lnTo>
                        <a:pt x="12072" y="527941"/>
                      </a:lnTo>
                      <a:lnTo>
                        <a:pt x="0" y="527941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68595F"/>
                    </a:gs>
                    <a:gs pos="5000">
                      <a:srgbClr val="2D1E2C"/>
                    </a:gs>
                    <a:gs pos="52000">
                      <a:srgbClr val="5E3B5B"/>
                    </a:gs>
                    <a:gs pos="96000">
                      <a:srgbClr val="2D1E2C"/>
                    </a:gs>
                    <a:gs pos="100000">
                      <a:srgbClr val="5B4A5C"/>
                    </a:gs>
                  </a:gsLst>
                  <a:lin ang="16200000" scaled="1"/>
                </a:gradFill>
                <a:ln w="160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</p:grpSp>
          <p:grpSp>
            <p:nvGrpSpPr>
              <p:cNvPr id="80" name="Bild 7">
                <a:extLst>
                  <a:ext uri="{FF2B5EF4-FFF2-40B4-BE49-F238E27FC236}">
                    <a16:creationId xmlns:a16="http://schemas.microsoft.com/office/drawing/2014/main" id="{73144334-994E-0DC7-859D-84C9F6FCEECA}"/>
                  </a:ext>
                </a:extLst>
              </p:cNvPr>
              <p:cNvGrpSpPr/>
              <p:nvPr/>
            </p:nvGrpSpPr>
            <p:grpSpPr>
              <a:xfrm>
                <a:off x="1290461" y="1640088"/>
                <a:ext cx="28972" cy="271052"/>
                <a:chOff x="1290461" y="1640088"/>
                <a:chExt cx="28972" cy="271052"/>
              </a:xfrm>
            </p:grpSpPr>
            <p:sp>
              <p:nvSpPr>
                <p:cNvPr id="81" name="Freihandform 80">
                  <a:extLst>
                    <a:ext uri="{FF2B5EF4-FFF2-40B4-BE49-F238E27FC236}">
                      <a16:creationId xmlns:a16="http://schemas.microsoft.com/office/drawing/2014/main" id="{4586D00E-1216-1D81-46DD-657B8EC6F97F}"/>
                    </a:ext>
                  </a:extLst>
                </p:cNvPr>
                <p:cNvSpPr/>
                <p:nvPr/>
              </p:nvSpPr>
              <p:spPr>
                <a:xfrm>
                  <a:off x="1296094" y="1640088"/>
                  <a:ext cx="11267" cy="271052"/>
                </a:xfrm>
                <a:custGeom>
                  <a:avLst/>
                  <a:gdLst>
                    <a:gd name="connsiteX0" fmla="*/ 0 w 11267"/>
                    <a:gd name="connsiteY0" fmla="*/ 0 h 271052"/>
                    <a:gd name="connsiteX1" fmla="*/ 11267 w 11267"/>
                    <a:gd name="connsiteY1" fmla="*/ 0 h 271052"/>
                    <a:gd name="connsiteX2" fmla="*/ 11267 w 11267"/>
                    <a:gd name="connsiteY2" fmla="*/ 271053 h 271052"/>
                    <a:gd name="connsiteX3" fmla="*/ 0 w 11267"/>
                    <a:gd name="connsiteY3" fmla="*/ 271053 h 2710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267" h="271052">
                      <a:moveTo>
                        <a:pt x="0" y="0"/>
                      </a:moveTo>
                      <a:lnTo>
                        <a:pt x="11267" y="0"/>
                      </a:lnTo>
                      <a:lnTo>
                        <a:pt x="11267" y="271053"/>
                      </a:lnTo>
                      <a:lnTo>
                        <a:pt x="0" y="271053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68595F"/>
                    </a:gs>
                    <a:gs pos="2000">
                      <a:srgbClr val="896E80"/>
                    </a:gs>
                    <a:gs pos="4000">
                      <a:srgbClr val="5E3B5B"/>
                    </a:gs>
                    <a:gs pos="8000">
                      <a:srgbClr val="2D1E2C"/>
                    </a:gs>
                    <a:gs pos="11000">
                      <a:srgbClr val="704A6A"/>
                    </a:gs>
                    <a:gs pos="90000">
                      <a:srgbClr val="615060"/>
                    </a:gs>
                    <a:gs pos="94000">
                      <a:srgbClr val="2D1E2C"/>
                    </a:gs>
                    <a:gs pos="96000">
                      <a:srgbClr val="5E3B5B"/>
                    </a:gs>
                    <a:gs pos="98000">
                      <a:srgbClr val="845675"/>
                    </a:gs>
                    <a:gs pos="100000">
                      <a:srgbClr val="5B4A5C"/>
                    </a:gs>
                  </a:gsLst>
                  <a:lin ang="5400000" scaled="1"/>
                </a:gradFill>
                <a:ln w="160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82" name="Freihandform 81">
                  <a:extLst>
                    <a:ext uri="{FF2B5EF4-FFF2-40B4-BE49-F238E27FC236}">
                      <a16:creationId xmlns:a16="http://schemas.microsoft.com/office/drawing/2014/main" id="{BDE0493C-1D35-3D65-3695-371CA819BB3E}"/>
                    </a:ext>
                  </a:extLst>
                </p:cNvPr>
                <p:cNvSpPr/>
                <p:nvPr/>
              </p:nvSpPr>
              <p:spPr>
                <a:xfrm>
                  <a:off x="1290461" y="1640249"/>
                  <a:ext cx="5633" cy="270891"/>
                </a:xfrm>
                <a:custGeom>
                  <a:avLst/>
                  <a:gdLst>
                    <a:gd name="connsiteX0" fmla="*/ 5489 w 5633"/>
                    <a:gd name="connsiteY0" fmla="*/ 270857 h 270891"/>
                    <a:gd name="connsiteX1" fmla="*/ 5489 w 5633"/>
                    <a:gd name="connsiteY1" fmla="*/ -35 h 270891"/>
                    <a:gd name="connsiteX2" fmla="*/ -144 w 5633"/>
                    <a:gd name="connsiteY2" fmla="*/ 6404 h 270891"/>
                    <a:gd name="connsiteX3" fmla="*/ -144 w 5633"/>
                    <a:gd name="connsiteY3" fmla="*/ 263936 h 2708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3" h="270891">
                      <a:moveTo>
                        <a:pt x="5489" y="270857"/>
                      </a:moveTo>
                      <a:lnTo>
                        <a:pt x="5489" y="-35"/>
                      </a:lnTo>
                      <a:lnTo>
                        <a:pt x="-144" y="6404"/>
                      </a:lnTo>
                      <a:cubicBezTo>
                        <a:pt x="2592" y="59520"/>
                        <a:pt x="2431" y="211303"/>
                        <a:pt x="-144" y="26393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676067"/>
                    </a:gs>
                    <a:gs pos="6000">
                      <a:srgbClr val="654E63"/>
                    </a:gs>
                    <a:gs pos="19000">
                      <a:srgbClr val="786F77"/>
                    </a:gs>
                    <a:gs pos="81000">
                      <a:srgbClr val="786F77"/>
                    </a:gs>
                    <a:gs pos="92000">
                      <a:srgbClr val="654E63"/>
                    </a:gs>
                    <a:gs pos="100000">
                      <a:srgbClr val="676067"/>
                    </a:gs>
                  </a:gsLst>
                  <a:lin ang="5400000" scaled="1"/>
                </a:gradFill>
                <a:ln w="160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83" name="Freihandform 82">
                  <a:extLst>
                    <a:ext uri="{FF2B5EF4-FFF2-40B4-BE49-F238E27FC236}">
                      <a16:creationId xmlns:a16="http://schemas.microsoft.com/office/drawing/2014/main" id="{15192FFD-A470-9F2D-5992-3C798D4A0E94}"/>
                    </a:ext>
                  </a:extLst>
                </p:cNvPr>
                <p:cNvSpPr/>
                <p:nvPr/>
              </p:nvSpPr>
              <p:spPr>
                <a:xfrm>
                  <a:off x="1307361" y="1640088"/>
                  <a:ext cx="12071" cy="271052"/>
                </a:xfrm>
                <a:custGeom>
                  <a:avLst/>
                  <a:gdLst>
                    <a:gd name="connsiteX0" fmla="*/ 0 w 12071"/>
                    <a:gd name="connsiteY0" fmla="*/ 0 h 271052"/>
                    <a:gd name="connsiteX1" fmla="*/ 12072 w 12071"/>
                    <a:gd name="connsiteY1" fmla="*/ 0 h 271052"/>
                    <a:gd name="connsiteX2" fmla="*/ 12072 w 12071"/>
                    <a:gd name="connsiteY2" fmla="*/ 271053 h 271052"/>
                    <a:gd name="connsiteX3" fmla="*/ 0 w 12071"/>
                    <a:gd name="connsiteY3" fmla="*/ 271053 h 2710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071" h="271052">
                      <a:moveTo>
                        <a:pt x="0" y="0"/>
                      </a:moveTo>
                      <a:lnTo>
                        <a:pt x="12072" y="0"/>
                      </a:lnTo>
                      <a:lnTo>
                        <a:pt x="12072" y="271053"/>
                      </a:lnTo>
                      <a:lnTo>
                        <a:pt x="0" y="271053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68595F"/>
                    </a:gs>
                    <a:gs pos="5000">
                      <a:srgbClr val="2D1E2C"/>
                    </a:gs>
                    <a:gs pos="52000">
                      <a:srgbClr val="5E3B5B"/>
                    </a:gs>
                    <a:gs pos="96000">
                      <a:srgbClr val="2D1E2C"/>
                    </a:gs>
                    <a:gs pos="100000">
                      <a:srgbClr val="5B4A5C"/>
                    </a:gs>
                  </a:gsLst>
                  <a:lin ang="16200000" scaled="1"/>
                </a:gradFill>
                <a:ln w="160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</p:grpSp>
        </p:grpSp>
      </p:grpSp>
      <p:sp>
        <p:nvSpPr>
          <p:cNvPr id="99" name="Bild 98">
            <a:extLst>
              <a:ext uri="{FF2B5EF4-FFF2-40B4-BE49-F238E27FC236}">
                <a16:creationId xmlns:a16="http://schemas.microsoft.com/office/drawing/2014/main" id="{5DE090F6-A834-05FB-7964-28009D8C831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730971" y="1649374"/>
            <a:ext cx="2066084" cy="4474549"/>
          </a:xfrm>
          <a:custGeom>
            <a:avLst/>
            <a:gdLst>
              <a:gd name="connsiteX0" fmla="*/ 218302 w 2066084"/>
              <a:gd name="connsiteY0" fmla="*/ 0 h 4474549"/>
              <a:gd name="connsiteX1" fmla="*/ 1847782 w 2066084"/>
              <a:gd name="connsiteY1" fmla="*/ 0 h 4474549"/>
              <a:gd name="connsiteX2" fmla="*/ 2066084 w 2066084"/>
              <a:gd name="connsiteY2" fmla="*/ 229003 h 4474549"/>
              <a:gd name="connsiteX3" fmla="*/ 2066084 w 2066084"/>
              <a:gd name="connsiteY3" fmla="*/ 4245547 h 4474549"/>
              <a:gd name="connsiteX4" fmla="*/ 1847782 w 2066084"/>
              <a:gd name="connsiteY4" fmla="*/ 4474549 h 4474549"/>
              <a:gd name="connsiteX5" fmla="*/ 218302 w 2066084"/>
              <a:gd name="connsiteY5" fmla="*/ 4474549 h 4474549"/>
              <a:gd name="connsiteX6" fmla="*/ 0 w 2066084"/>
              <a:gd name="connsiteY6" fmla="*/ 4245547 h 4474549"/>
              <a:gd name="connsiteX7" fmla="*/ 0 w 2066084"/>
              <a:gd name="connsiteY7" fmla="*/ 229003 h 4474549"/>
              <a:gd name="connsiteX8" fmla="*/ 218302 w 2066084"/>
              <a:gd name="connsiteY8" fmla="*/ 0 h 4474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66084" h="4474549">
                <a:moveTo>
                  <a:pt x="218302" y="0"/>
                </a:moveTo>
                <a:lnTo>
                  <a:pt x="1847782" y="0"/>
                </a:lnTo>
                <a:cubicBezTo>
                  <a:pt x="1968347" y="0"/>
                  <a:pt x="2066084" y="102528"/>
                  <a:pt x="2066084" y="229003"/>
                </a:cubicBezTo>
                <a:lnTo>
                  <a:pt x="2066084" y="4245547"/>
                </a:lnTo>
                <a:cubicBezTo>
                  <a:pt x="2066084" y="4372021"/>
                  <a:pt x="1968347" y="4474549"/>
                  <a:pt x="1847782" y="4474549"/>
                </a:cubicBezTo>
                <a:lnTo>
                  <a:pt x="218302" y="4474549"/>
                </a:lnTo>
                <a:cubicBezTo>
                  <a:pt x="97738" y="4474549"/>
                  <a:pt x="0" y="4372021"/>
                  <a:pt x="0" y="4245547"/>
                </a:cubicBezTo>
                <a:lnTo>
                  <a:pt x="0" y="229003"/>
                </a:lnTo>
                <a:cubicBezTo>
                  <a:pt x="0" y="102528"/>
                  <a:pt x="97738" y="0"/>
                  <a:pt x="218302" y="0"/>
                </a:cubicBezTo>
                <a:close/>
              </a:path>
            </a:pathLst>
          </a:custGeo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32" name="Bild 131">
            <a:extLst>
              <a:ext uri="{FF2B5EF4-FFF2-40B4-BE49-F238E27FC236}">
                <a16:creationId xmlns:a16="http://schemas.microsoft.com/office/drawing/2014/main" id="{AAB93A63-FEAB-AF17-5ADC-A064A08F6C23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6397650" y="1649374"/>
            <a:ext cx="2066084" cy="4474549"/>
          </a:xfrm>
          <a:custGeom>
            <a:avLst/>
            <a:gdLst>
              <a:gd name="connsiteX0" fmla="*/ 218302 w 2066084"/>
              <a:gd name="connsiteY0" fmla="*/ 0 h 4474549"/>
              <a:gd name="connsiteX1" fmla="*/ 1847782 w 2066084"/>
              <a:gd name="connsiteY1" fmla="*/ 0 h 4474549"/>
              <a:gd name="connsiteX2" fmla="*/ 2066084 w 2066084"/>
              <a:gd name="connsiteY2" fmla="*/ 229003 h 4474549"/>
              <a:gd name="connsiteX3" fmla="*/ 2066084 w 2066084"/>
              <a:gd name="connsiteY3" fmla="*/ 4245547 h 4474549"/>
              <a:gd name="connsiteX4" fmla="*/ 1847782 w 2066084"/>
              <a:gd name="connsiteY4" fmla="*/ 4474549 h 4474549"/>
              <a:gd name="connsiteX5" fmla="*/ 218302 w 2066084"/>
              <a:gd name="connsiteY5" fmla="*/ 4474549 h 4474549"/>
              <a:gd name="connsiteX6" fmla="*/ 0 w 2066084"/>
              <a:gd name="connsiteY6" fmla="*/ 4245547 h 4474549"/>
              <a:gd name="connsiteX7" fmla="*/ 0 w 2066084"/>
              <a:gd name="connsiteY7" fmla="*/ 229003 h 4474549"/>
              <a:gd name="connsiteX8" fmla="*/ 218302 w 2066084"/>
              <a:gd name="connsiteY8" fmla="*/ 0 h 4474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66084" h="4474549">
                <a:moveTo>
                  <a:pt x="218302" y="0"/>
                </a:moveTo>
                <a:lnTo>
                  <a:pt x="1847782" y="0"/>
                </a:lnTo>
                <a:cubicBezTo>
                  <a:pt x="1968347" y="0"/>
                  <a:pt x="2066084" y="102528"/>
                  <a:pt x="2066084" y="229003"/>
                </a:cubicBezTo>
                <a:lnTo>
                  <a:pt x="2066084" y="4245547"/>
                </a:lnTo>
                <a:cubicBezTo>
                  <a:pt x="2066084" y="4372021"/>
                  <a:pt x="1968347" y="4474549"/>
                  <a:pt x="1847782" y="4474549"/>
                </a:cubicBezTo>
                <a:lnTo>
                  <a:pt x="218302" y="4474549"/>
                </a:lnTo>
                <a:cubicBezTo>
                  <a:pt x="97738" y="4474549"/>
                  <a:pt x="0" y="4372021"/>
                  <a:pt x="0" y="4245547"/>
                </a:cubicBezTo>
                <a:lnTo>
                  <a:pt x="0" y="229003"/>
                </a:lnTo>
                <a:cubicBezTo>
                  <a:pt x="0" y="102528"/>
                  <a:pt x="97738" y="0"/>
                  <a:pt x="218302" y="0"/>
                </a:cubicBezTo>
                <a:close/>
              </a:path>
            </a:pathLst>
          </a:custGeo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86354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3">
            <a:extLst>
              <a:ext uri="{FF2B5EF4-FFF2-40B4-BE49-F238E27FC236}">
                <a16:creationId xmlns:a16="http://schemas.microsoft.com/office/drawing/2014/main" id="{3557F247-7E87-1C00-F2B9-D6D2D0C5C9E0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8199374" y="198989"/>
            <a:ext cx="3802870" cy="307777"/>
          </a:xfrm>
        </p:spPr>
        <p:txBody>
          <a:bodyPr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CE43D480-445E-08A2-EC73-1292F73BFA67}"/>
              </a:ext>
            </a:extLst>
          </p:cNvPr>
          <p:cNvSpPr/>
          <p:nvPr userDrawn="1"/>
        </p:nvSpPr>
        <p:spPr>
          <a:xfrm>
            <a:off x="11684000" y="6210300"/>
            <a:ext cx="508000" cy="393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latin typeface="Montserrat" panose="00000500000000000000" pitchFamily="2" charset="-52"/>
            </a:endParaRPr>
          </a:p>
        </p:txBody>
      </p:sp>
      <p:sp>
        <p:nvSpPr>
          <p:cNvPr id="27" name="Foliennummer 5">
            <a:extLst>
              <a:ext uri="{FF2B5EF4-FFF2-40B4-BE49-F238E27FC236}">
                <a16:creationId xmlns:a16="http://schemas.microsoft.com/office/drawing/2014/main" id="{38A8451D-5FC0-1E0F-A95A-3F60A8304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3210" y="6224588"/>
            <a:ext cx="449580" cy="365125"/>
          </a:xfrm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fld id="{FA8100A3-348B-4BE4-A5CE-3075B70DCC3B}" type="slidenum">
              <a:rPr lang="ru-RU" smtClean="0"/>
              <a:pPr/>
              <a:t>‹Nr.›</a:t>
            </a:fld>
            <a:endParaRPr lang="ru-RU" dirty="0"/>
          </a:p>
        </p:txBody>
      </p:sp>
      <p:sp>
        <p:nvSpPr>
          <p:cNvPr id="58" name="Text 13">
            <a:extLst>
              <a:ext uri="{FF2B5EF4-FFF2-40B4-BE49-F238E27FC236}">
                <a16:creationId xmlns:a16="http://schemas.microsoft.com/office/drawing/2014/main" id="{A8A3AE3B-2CDC-6B47-4D50-DC021F7EC74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11017" y="4064611"/>
            <a:ext cx="2777490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59" name="Text 13">
            <a:extLst>
              <a:ext uri="{FF2B5EF4-FFF2-40B4-BE49-F238E27FC236}">
                <a16:creationId xmlns:a16="http://schemas.microsoft.com/office/drawing/2014/main" id="{8B22D0E1-5A74-F2DB-ADA2-2C0BF4B579B8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827448" y="4482166"/>
            <a:ext cx="2761060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grpSp>
        <p:nvGrpSpPr>
          <p:cNvPr id="10" name="Gruppe 9">
            <a:extLst>
              <a:ext uri="{FF2B5EF4-FFF2-40B4-BE49-F238E27FC236}">
                <a16:creationId xmlns:a16="http://schemas.microsoft.com/office/drawing/2014/main" id="{1400ECE6-D86C-7648-E3BF-6564F357F3BD}"/>
              </a:ext>
            </a:extLst>
          </p:cNvPr>
          <p:cNvGrpSpPr/>
          <p:nvPr/>
        </p:nvGrpSpPr>
        <p:grpSpPr>
          <a:xfrm>
            <a:off x="5411788" y="1762126"/>
            <a:ext cx="7178772" cy="4098854"/>
            <a:chOff x="5485152" y="1931791"/>
            <a:chExt cx="5821128" cy="3323683"/>
          </a:xfrm>
        </p:grpSpPr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D129F7DE-A077-9AC9-3A3D-CFEE00DE5F8A}"/>
                </a:ext>
              </a:extLst>
            </p:cNvPr>
            <p:cNvGrpSpPr/>
            <p:nvPr/>
          </p:nvGrpSpPr>
          <p:grpSpPr>
            <a:xfrm>
              <a:off x="5485152" y="4596434"/>
              <a:ext cx="5821128" cy="659040"/>
              <a:chOff x="5485152" y="4596434"/>
              <a:chExt cx="5821128" cy="659040"/>
            </a:xfrm>
          </p:grpSpPr>
          <p:sp>
            <p:nvSpPr>
              <p:cNvPr id="15" name="Freihandform 14">
                <a:extLst>
                  <a:ext uri="{FF2B5EF4-FFF2-40B4-BE49-F238E27FC236}">
                    <a16:creationId xmlns:a16="http://schemas.microsoft.com/office/drawing/2014/main" id="{0FB64014-1D0B-70B0-2353-6AEB3DEDB049}"/>
                  </a:ext>
                </a:extLst>
              </p:cNvPr>
              <p:cNvSpPr/>
              <p:nvPr/>
            </p:nvSpPr>
            <p:spPr>
              <a:xfrm>
                <a:off x="5494538" y="5146378"/>
                <a:ext cx="5802289" cy="109096"/>
              </a:xfrm>
              <a:custGeom>
                <a:avLst/>
                <a:gdLst>
                  <a:gd name="connsiteX0" fmla="*/ 5067651 w 5802289"/>
                  <a:gd name="connsiteY0" fmla="*/ 108434 h 109096"/>
                  <a:gd name="connsiteX1" fmla="*/ 733914 w 5802289"/>
                  <a:gd name="connsiteY1" fmla="*/ 108434 h 109096"/>
                  <a:gd name="connsiteX2" fmla="*/ -363 w 5802289"/>
                  <a:gd name="connsiteY2" fmla="*/ -663 h 109096"/>
                  <a:gd name="connsiteX3" fmla="*/ 5801927 w 5802289"/>
                  <a:gd name="connsiteY3" fmla="*/ -663 h 109096"/>
                  <a:gd name="connsiteX4" fmla="*/ 5067651 w 5802289"/>
                  <a:gd name="connsiteY4" fmla="*/ 108434 h 109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02289" h="109096">
                    <a:moveTo>
                      <a:pt x="5067651" y="108434"/>
                    </a:moveTo>
                    <a:lnTo>
                      <a:pt x="733914" y="108434"/>
                    </a:lnTo>
                    <a:cubicBezTo>
                      <a:pt x="371943" y="108434"/>
                      <a:pt x="325056" y="71128"/>
                      <a:pt x="-363" y="-663"/>
                    </a:cubicBezTo>
                    <a:lnTo>
                      <a:pt x="5801927" y="-663"/>
                    </a:lnTo>
                    <a:cubicBezTo>
                      <a:pt x="5476443" y="71128"/>
                      <a:pt x="5429621" y="108434"/>
                      <a:pt x="5067651" y="108434"/>
                    </a:cubicBezTo>
                    <a:close/>
                  </a:path>
                </a:pathLst>
              </a:custGeom>
              <a:gradFill>
                <a:gsLst>
                  <a:gs pos="0">
                    <a:srgbClr val="7C7F81"/>
                  </a:gs>
                  <a:gs pos="50000">
                    <a:srgbClr val="A0A4A7"/>
                  </a:gs>
                  <a:gs pos="100000">
                    <a:srgbClr val="C5C9CD"/>
                  </a:gs>
                </a:gsLst>
                <a:lin ang="16200000" scaled="1"/>
              </a:gradFill>
              <a:ln w="32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 dirty="0"/>
              </a:p>
            </p:txBody>
          </p:sp>
          <p:sp>
            <p:nvSpPr>
              <p:cNvPr id="16" name="Freihandform 15">
                <a:extLst>
                  <a:ext uri="{FF2B5EF4-FFF2-40B4-BE49-F238E27FC236}">
                    <a16:creationId xmlns:a16="http://schemas.microsoft.com/office/drawing/2014/main" id="{DB55AD74-CF6B-3143-64B6-2F852B901B58}"/>
                  </a:ext>
                </a:extLst>
              </p:cNvPr>
              <p:cNvSpPr/>
              <p:nvPr/>
            </p:nvSpPr>
            <p:spPr>
              <a:xfrm>
                <a:off x="5485152" y="4596434"/>
                <a:ext cx="5821128" cy="566874"/>
              </a:xfrm>
              <a:custGeom>
                <a:avLst/>
                <a:gdLst>
                  <a:gd name="connsiteX0" fmla="*/ 4913868 w 5821128"/>
                  <a:gd name="connsiteY0" fmla="*/ -663 h 566874"/>
                  <a:gd name="connsiteX1" fmla="*/ 906469 w 5821128"/>
                  <a:gd name="connsiteY1" fmla="*/ -663 h 566874"/>
                  <a:gd name="connsiteX2" fmla="*/ 738903 w 5821128"/>
                  <a:gd name="connsiteY2" fmla="*/ 21353 h 566874"/>
                  <a:gd name="connsiteX3" fmla="*/ 8630 w 5821128"/>
                  <a:gd name="connsiteY3" fmla="*/ 525494 h 566874"/>
                  <a:gd name="connsiteX4" fmla="*/ 137380 w 5821128"/>
                  <a:gd name="connsiteY4" fmla="*/ 566212 h 566874"/>
                  <a:gd name="connsiteX5" fmla="*/ 2481132 w 5821128"/>
                  <a:gd name="connsiteY5" fmla="*/ 566212 h 566874"/>
                  <a:gd name="connsiteX6" fmla="*/ 2499736 w 5821128"/>
                  <a:gd name="connsiteY6" fmla="*/ 562275 h 566874"/>
                  <a:gd name="connsiteX7" fmla="*/ 2499736 w 5821128"/>
                  <a:gd name="connsiteY7" fmla="*/ 562275 h 566874"/>
                  <a:gd name="connsiteX8" fmla="*/ 2504986 w 5821128"/>
                  <a:gd name="connsiteY8" fmla="*/ 561159 h 566874"/>
                  <a:gd name="connsiteX9" fmla="*/ 3315417 w 5821128"/>
                  <a:gd name="connsiteY9" fmla="*/ 561159 h 566874"/>
                  <a:gd name="connsiteX10" fmla="*/ 3320666 w 5821128"/>
                  <a:gd name="connsiteY10" fmla="*/ 562275 h 566874"/>
                  <a:gd name="connsiteX11" fmla="*/ 3339270 w 5821128"/>
                  <a:gd name="connsiteY11" fmla="*/ 566212 h 566874"/>
                  <a:gd name="connsiteX12" fmla="*/ 5683023 w 5821128"/>
                  <a:gd name="connsiteY12" fmla="*/ 566212 h 566874"/>
                  <a:gd name="connsiteX13" fmla="*/ 5811773 w 5821128"/>
                  <a:gd name="connsiteY13" fmla="*/ 525494 h 566874"/>
                  <a:gd name="connsiteX14" fmla="*/ 5081499 w 5821128"/>
                  <a:gd name="connsiteY14" fmla="*/ 21255 h 566874"/>
                  <a:gd name="connsiteX15" fmla="*/ 4913868 w 5821128"/>
                  <a:gd name="connsiteY15" fmla="*/ -663 h 56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821128" h="566874">
                    <a:moveTo>
                      <a:pt x="4913868" y="-663"/>
                    </a:moveTo>
                    <a:lnTo>
                      <a:pt x="906469" y="-663"/>
                    </a:lnTo>
                    <a:cubicBezTo>
                      <a:pt x="831561" y="-663"/>
                      <a:pt x="756621" y="9180"/>
                      <a:pt x="738903" y="21353"/>
                    </a:cubicBezTo>
                    <a:lnTo>
                      <a:pt x="8630" y="525494"/>
                    </a:lnTo>
                    <a:cubicBezTo>
                      <a:pt x="-23656" y="547772"/>
                      <a:pt x="33697" y="566212"/>
                      <a:pt x="137380" y="566212"/>
                    </a:cubicBezTo>
                    <a:lnTo>
                      <a:pt x="2481132" y="566212"/>
                    </a:lnTo>
                    <a:cubicBezTo>
                      <a:pt x="2490976" y="566212"/>
                      <a:pt x="2499277" y="564440"/>
                      <a:pt x="2499736" y="562275"/>
                    </a:cubicBezTo>
                    <a:lnTo>
                      <a:pt x="2499736" y="562275"/>
                    </a:lnTo>
                    <a:cubicBezTo>
                      <a:pt x="2499736" y="561684"/>
                      <a:pt x="2502197" y="561159"/>
                      <a:pt x="2504986" y="561159"/>
                    </a:cubicBezTo>
                    <a:lnTo>
                      <a:pt x="3315417" y="561159"/>
                    </a:lnTo>
                    <a:cubicBezTo>
                      <a:pt x="3318205" y="561159"/>
                      <a:pt x="3320568" y="561684"/>
                      <a:pt x="3320666" y="562275"/>
                    </a:cubicBezTo>
                    <a:cubicBezTo>
                      <a:pt x="3321126" y="564440"/>
                      <a:pt x="3329460" y="566212"/>
                      <a:pt x="3339270" y="566212"/>
                    </a:cubicBezTo>
                    <a:lnTo>
                      <a:pt x="5683023" y="566212"/>
                    </a:lnTo>
                    <a:cubicBezTo>
                      <a:pt x="5786705" y="566212"/>
                      <a:pt x="5844059" y="547772"/>
                      <a:pt x="5811773" y="525494"/>
                    </a:cubicBezTo>
                    <a:lnTo>
                      <a:pt x="5081499" y="21255"/>
                    </a:lnTo>
                    <a:cubicBezTo>
                      <a:pt x="5063716" y="9180"/>
                      <a:pt x="4988776" y="-663"/>
                      <a:pt x="4913868" y="-663"/>
                    </a:cubicBezTo>
                    <a:close/>
                  </a:path>
                </a:pathLst>
              </a:custGeom>
              <a:gradFill>
                <a:gsLst>
                  <a:gs pos="0">
                    <a:srgbClr val="E4E8EC"/>
                  </a:gs>
                  <a:gs pos="17000">
                    <a:srgbClr val="CBCFD3"/>
                  </a:gs>
                  <a:gs pos="82000">
                    <a:srgbClr val="CBCFD3"/>
                  </a:gs>
                  <a:gs pos="86000">
                    <a:srgbClr val="D6DADE"/>
                  </a:gs>
                  <a:gs pos="92000">
                    <a:srgbClr val="E1E5E9"/>
                  </a:gs>
                  <a:gs pos="100000">
                    <a:srgbClr val="E4E8EC"/>
                  </a:gs>
                </a:gsLst>
                <a:lin ang="0" scaled="1"/>
              </a:gradFill>
              <a:ln w="32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 dirty="0"/>
              </a:p>
            </p:txBody>
          </p:sp>
          <p:grpSp>
            <p:nvGrpSpPr>
              <p:cNvPr id="17" name="Gruppe 16">
                <a:extLst>
                  <a:ext uri="{FF2B5EF4-FFF2-40B4-BE49-F238E27FC236}">
                    <a16:creationId xmlns:a16="http://schemas.microsoft.com/office/drawing/2014/main" id="{14AFB332-17D9-ADFC-C6EC-554A08C8AD32}"/>
                  </a:ext>
                </a:extLst>
              </p:cNvPr>
              <p:cNvGrpSpPr/>
              <p:nvPr/>
            </p:nvGrpSpPr>
            <p:grpSpPr>
              <a:xfrm>
                <a:off x="6315267" y="4627670"/>
                <a:ext cx="4161126" cy="281714"/>
                <a:chOff x="6315267" y="4627670"/>
                <a:chExt cx="4161126" cy="281714"/>
              </a:xfrm>
            </p:grpSpPr>
            <p:sp>
              <p:nvSpPr>
                <p:cNvPr id="23" name="Freihandform 22">
                  <a:extLst>
                    <a:ext uri="{FF2B5EF4-FFF2-40B4-BE49-F238E27FC236}">
                      <a16:creationId xmlns:a16="http://schemas.microsoft.com/office/drawing/2014/main" id="{BFC108DF-3407-40FC-3B9B-6955187F9E93}"/>
                    </a:ext>
                  </a:extLst>
                </p:cNvPr>
                <p:cNvSpPr/>
                <p:nvPr/>
              </p:nvSpPr>
              <p:spPr>
                <a:xfrm>
                  <a:off x="6315267" y="4627670"/>
                  <a:ext cx="4161126" cy="281714"/>
                </a:xfrm>
                <a:custGeom>
                  <a:avLst/>
                  <a:gdLst>
                    <a:gd name="connsiteX0" fmla="*/ 3739041 w 4161126"/>
                    <a:gd name="connsiteY0" fmla="*/ -663 h 281714"/>
                    <a:gd name="connsiteX1" fmla="*/ 421066 w 4161126"/>
                    <a:gd name="connsiteY1" fmla="*/ -663 h 281714"/>
                    <a:gd name="connsiteX2" fmla="*/ 280504 w 4161126"/>
                    <a:gd name="connsiteY2" fmla="*/ 18794 h 281714"/>
                    <a:gd name="connsiteX3" fmla="*/ 3120 w 4161126"/>
                    <a:gd name="connsiteY3" fmla="*/ 254409 h 281714"/>
                    <a:gd name="connsiteX4" fmla="*/ 111396 w 4161126"/>
                    <a:gd name="connsiteY4" fmla="*/ 281052 h 281714"/>
                    <a:gd name="connsiteX5" fmla="*/ 4049039 w 4161126"/>
                    <a:gd name="connsiteY5" fmla="*/ 281052 h 281714"/>
                    <a:gd name="connsiteX6" fmla="*/ 4157315 w 4161126"/>
                    <a:gd name="connsiteY6" fmla="*/ 254409 h 281714"/>
                    <a:gd name="connsiteX7" fmla="*/ 3879866 w 4161126"/>
                    <a:gd name="connsiteY7" fmla="*/ 18794 h 281714"/>
                    <a:gd name="connsiteX8" fmla="*/ 3739041 w 4161126"/>
                    <a:gd name="connsiteY8" fmla="*/ -663 h 281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161126" h="281714">
                      <a:moveTo>
                        <a:pt x="3739041" y="-663"/>
                      </a:moveTo>
                      <a:lnTo>
                        <a:pt x="421066" y="-663"/>
                      </a:lnTo>
                      <a:cubicBezTo>
                        <a:pt x="356100" y="-663"/>
                        <a:pt x="293103" y="7999"/>
                        <a:pt x="280504" y="18794"/>
                      </a:cubicBezTo>
                      <a:lnTo>
                        <a:pt x="3120" y="254409"/>
                      </a:lnTo>
                      <a:cubicBezTo>
                        <a:pt x="-14106" y="269010"/>
                        <a:pt x="34225" y="281052"/>
                        <a:pt x="111396" y="281052"/>
                      </a:cubicBezTo>
                      <a:lnTo>
                        <a:pt x="4049039" y="281052"/>
                      </a:lnTo>
                      <a:cubicBezTo>
                        <a:pt x="4126112" y="281052"/>
                        <a:pt x="4174443" y="269010"/>
                        <a:pt x="4157315" y="254409"/>
                      </a:cubicBezTo>
                      <a:lnTo>
                        <a:pt x="3879866" y="18794"/>
                      </a:lnTo>
                      <a:cubicBezTo>
                        <a:pt x="3866873" y="7999"/>
                        <a:pt x="3804007" y="-663"/>
                        <a:pt x="3739041" y="-663"/>
                      </a:cubicBezTo>
                      <a:close/>
                    </a:path>
                  </a:pathLst>
                </a:custGeom>
                <a:solidFill>
                  <a:srgbClr val="ADB0B4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4" name="Freihandform 23">
                  <a:extLst>
                    <a:ext uri="{FF2B5EF4-FFF2-40B4-BE49-F238E27FC236}">
                      <a16:creationId xmlns:a16="http://schemas.microsoft.com/office/drawing/2014/main" id="{2FEDEEE9-309D-9435-C9DC-450FB21B49E9}"/>
                    </a:ext>
                  </a:extLst>
                </p:cNvPr>
                <p:cNvSpPr/>
                <p:nvPr/>
              </p:nvSpPr>
              <p:spPr>
                <a:xfrm>
                  <a:off x="6325145" y="4628556"/>
                  <a:ext cx="4141065" cy="279582"/>
                </a:xfrm>
                <a:custGeom>
                  <a:avLst/>
                  <a:gdLst>
                    <a:gd name="connsiteX0" fmla="*/ 3722798 w 4141065"/>
                    <a:gd name="connsiteY0" fmla="*/ -663 h 279582"/>
                    <a:gd name="connsiteX1" fmla="*/ 417553 w 4141065"/>
                    <a:gd name="connsiteY1" fmla="*/ -663 h 279582"/>
                    <a:gd name="connsiteX2" fmla="*/ 277024 w 4141065"/>
                    <a:gd name="connsiteY2" fmla="*/ 18827 h 279582"/>
                    <a:gd name="connsiteX3" fmla="*/ 3085 w 4141065"/>
                    <a:gd name="connsiteY3" fmla="*/ 252277 h 279582"/>
                    <a:gd name="connsiteX4" fmla="*/ 111361 w 4141065"/>
                    <a:gd name="connsiteY4" fmla="*/ 278919 h 279582"/>
                    <a:gd name="connsiteX5" fmla="*/ 4028990 w 4141065"/>
                    <a:gd name="connsiteY5" fmla="*/ 278919 h 279582"/>
                    <a:gd name="connsiteX6" fmla="*/ 4137266 w 4141065"/>
                    <a:gd name="connsiteY6" fmla="*/ 252277 h 279582"/>
                    <a:gd name="connsiteX7" fmla="*/ 3863459 w 4141065"/>
                    <a:gd name="connsiteY7" fmla="*/ 18827 h 279582"/>
                    <a:gd name="connsiteX8" fmla="*/ 3722798 w 4141065"/>
                    <a:gd name="connsiteY8" fmla="*/ -663 h 2795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141065" h="279582">
                      <a:moveTo>
                        <a:pt x="3722798" y="-663"/>
                      </a:moveTo>
                      <a:lnTo>
                        <a:pt x="417553" y="-663"/>
                      </a:lnTo>
                      <a:cubicBezTo>
                        <a:pt x="352555" y="-663"/>
                        <a:pt x="289591" y="7999"/>
                        <a:pt x="277024" y="18827"/>
                      </a:cubicBezTo>
                      <a:lnTo>
                        <a:pt x="3085" y="252277"/>
                      </a:lnTo>
                      <a:cubicBezTo>
                        <a:pt x="-14042" y="266910"/>
                        <a:pt x="34288" y="278919"/>
                        <a:pt x="111361" y="278919"/>
                      </a:cubicBezTo>
                      <a:lnTo>
                        <a:pt x="4028990" y="278919"/>
                      </a:lnTo>
                      <a:cubicBezTo>
                        <a:pt x="4106030" y="278919"/>
                        <a:pt x="4154360" y="266910"/>
                        <a:pt x="4137266" y="252277"/>
                      </a:cubicBezTo>
                      <a:lnTo>
                        <a:pt x="3863459" y="18827"/>
                      </a:lnTo>
                      <a:cubicBezTo>
                        <a:pt x="3850630" y="7999"/>
                        <a:pt x="3787797" y="-663"/>
                        <a:pt x="3722798" y="-66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E4E8EC"/>
                    </a:gs>
                    <a:gs pos="17000">
                      <a:srgbClr val="CBCFD3"/>
                    </a:gs>
                    <a:gs pos="82000">
                      <a:srgbClr val="CBCFD3"/>
                    </a:gs>
                    <a:gs pos="86000">
                      <a:srgbClr val="D6DADE"/>
                    </a:gs>
                    <a:gs pos="92000">
                      <a:srgbClr val="E1E5E9"/>
                    </a:gs>
                    <a:gs pos="100000">
                      <a:srgbClr val="E4E8EC"/>
                    </a:gs>
                  </a:gsLst>
                  <a:lin ang="0" scaled="1"/>
                </a:gra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8" name="Freihandform 27">
                  <a:extLst>
                    <a:ext uri="{FF2B5EF4-FFF2-40B4-BE49-F238E27FC236}">
                      <a16:creationId xmlns:a16="http://schemas.microsoft.com/office/drawing/2014/main" id="{036F70ED-F24D-0ACC-A854-BFCFFB69D1C6}"/>
                    </a:ext>
                  </a:extLst>
                </p:cNvPr>
                <p:cNvSpPr/>
                <p:nvPr/>
              </p:nvSpPr>
              <p:spPr>
                <a:xfrm>
                  <a:off x="9966800" y="4644469"/>
                  <a:ext cx="136066" cy="19719"/>
                </a:xfrm>
                <a:custGeom>
                  <a:avLst/>
                  <a:gdLst>
                    <a:gd name="connsiteX0" fmla="*/ 96662 w 136066"/>
                    <a:gd name="connsiteY0" fmla="*/ -663 h 19719"/>
                    <a:gd name="connsiteX1" fmla="*/ 17063 w 136066"/>
                    <a:gd name="connsiteY1" fmla="*/ -663 h 19719"/>
                    <a:gd name="connsiteX2" fmla="*/ -64 w 136066"/>
                    <a:gd name="connsiteY2" fmla="*/ 2618 h 19719"/>
                    <a:gd name="connsiteX3" fmla="*/ 13060 w 136066"/>
                    <a:gd name="connsiteY3" fmla="*/ 15546 h 19719"/>
                    <a:gd name="connsiteX4" fmla="*/ 37570 w 136066"/>
                    <a:gd name="connsiteY4" fmla="*/ 19057 h 19719"/>
                    <a:gd name="connsiteX5" fmla="*/ 118285 w 136066"/>
                    <a:gd name="connsiteY5" fmla="*/ 19057 h 19719"/>
                    <a:gd name="connsiteX6" fmla="*/ 135346 w 136066"/>
                    <a:gd name="connsiteY6" fmla="*/ 15546 h 19719"/>
                    <a:gd name="connsiteX7" fmla="*/ 121041 w 136066"/>
                    <a:gd name="connsiteY7" fmla="*/ 2618 h 19719"/>
                    <a:gd name="connsiteX8" fmla="*/ 96662 w 136066"/>
                    <a:gd name="connsiteY8" fmla="*/ -663 h 19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36066" h="19719">
                      <a:moveTo>
                        <a:pt x="96662" y="-663"/>
                      </a:moveTo>
                      <a:lnTo>
                        <a:pt x="17063" y="-663"/>
                      </a:lnTo>
                      <a:cubicBezTo>
                        <a:pt x="5678" y="-663"/>
                        <a:pt x="-2000" y="879"/>
                        <a:pt x="-64" y="2618"/>
                      </a:cubicBezTo>
                      <a:lnTo>
                        <a:pt x="13060" y="15546"/>
                      </a:lnTo>
                      <a:cubicBezTo>
                        <a:pt x="15062" y="17482"/>
                        <a:pt x="26185" y="19057"/>
                        <a:pt x="37570" y="19057"/>
                      </a:cubicBezTo>
                      <a:lnTo>
                        <a:pt x="118285" y="19057"/>
                      </a:lnTo>
                      <a:cubicBezTo>
                        <a:pt x="129834" y="19057"/>
                        <a:pt x="137479" y="17482"/>
                        <a:pt x="135346" y="15546"/>
                      </a:cubicBezTo>
                      <a:lnTo>
                        <a:pt x="121041" y="2618"/>
                      </a:lnTo>
                      <a:cubicBezTo>
                        <a:pt x="119007" y="879"/>
                        <a:pt x="108081" y="-663"/>
                        <a:pt x="96662" y="-663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9" name="Freihandform 28">
                  <a:extLst>
                    <a:ext uri="{FF2B5EF4-FFF2-40B4-BE49-F238E27FC236}">
                      <a16:creationId xmlns:a16="http://schemas.microsoft.com/office/drawing/2014/main" id="{62160223-5665-E46B-D26B-F0E90E665F92}"/>
                    </a:ext>
                  </a:extLst>
                </p:cNvPr>
                <p:cNvSpPr/>
                <p:nvPr/>
              </p:nvSpPr>
              <p:spPr>
                <a:xfrm>
                  <a:off x="7596256" y="4841827"/>
                  <a:ext cx="1329297" cy="44458"/>
                </a:xfrm>
                <a:custGeom>
                  <a:avLst/>
                  <a:gdLst>
                    <a:gd name="connsiteX0" fmla="*/ 1293591 w 1329297"/>
                    <a:gd name="connsiteY0" fmla="*/ -663 h 44458"/>
                    <a:gd name="connsiteX1" fmla="*/ 41131 w 1329297"/>
                    <a:gd name="connsiteY1" fmla="*/ -663 h 44458"/>
                    <a:gd name="connsiteX2" fmla="*/ 15867 w 1329297"/>
                    <a:gd name="connsiteY2" fmla="*/ 3701 h 44458"/>
                    <a:gd name="connsiteX3" fmla="*/ -276 w 1329297"/>
                    <a:gd name="connsiteY3" fmla="*/ 39235 h 44458"/>
                    <a:gd name="connsiteX4" fmla="*/ 21576 w 1329297"/>
                    <a:gd name="connsiteY4" fmla="*/ 43796 h 44458"/>
                    <a:gd name="connsiteX5" fmla="*/ 1306355 w 1329297"/>
                    <a:gd name="connsiteY5" fmla="*/ 43796 h 44458"/>
                    <a:gd name="connsiteX6" fmla="*/ 1328896 w 1329297"/>
                    <a:gd name="connsiteY6" fmla="*/ 39235 h 44458"/>
                    <a:gd name="connsiteX7" fmla="*/ 1318199 w 1329297"/>
                    <a:gd name="connsiteY7" fmla="*/ 3701 h 44458"/>
                    <a:gd name="connsiteX8" fmla="*/ 1293591 w 1329297"/>
                    <a:gd name="connsiteY8" fmla="*/ -663 h 444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329297" h="44458">
                      <a:moveTo>
                        <a:pt x="1293591" y="-663"/>
                      </a:moveTo>
                      <a:lnTo>
                        <a:pt x="41131" y="-663"/>
                      </a:lnTo>
                      <a:cubicBezTo>
                        <a:pt x="28269" y="-663"/>
                        <a:pt x="16950" y="1273"/>
                        <a:pt x="15867" y="3701"/>
                      </a:cubicBezTo>
                      <a:lnTo>
                        <a:pt x="-276" y="39235"/>
                      </a:lnTo>
                      <a:cubicBezTo>
                        <a:pt x="-1392" y="41729"/>
                        <a:pt x="8386" y="43796"/>
                        <a:pt x="21576" y="43796"/>
                      </a:cubicBezTo>
                      <a:lnTo>
                        <a:pt x="1306355" y="43796"/>
                      </a:lnTo>
                      <a:cubicBezTo>
                        <a:pt x="1319479" y="43796"/>
                        <a:pt x="1329650" y="41729"/>
                        <a:pt x="1328896" y="39235"/>
                      </a:cubicBezTo>
                      <a:lnTo>
                        <a:pt x="1318199" y="3701"/>
                      </a:lnTo>
                      <a:cubicBezTo>
                        <a:pt x="1317478" y="1273"/>
                        <a:pt x="1306453" y="-663"/>
                        <a:pt x="1293591" y="-663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0" name="Freihandform 29">
                  <a:extLst>
                    <a:ext uri="{FF2B5EF4-FFF2-40B4-BE49-F238E27FC236}">
                      <a16:creationId xmlns:a16="http://schemas.microsoft.com/office/drawing/2014/main" id="{9AB22992-245D-3773-EC14-B083B6453755}"/>
                    </a:ext>
                  </a:extLst>
                </p:cNvPr>
                <p:cNvSpPr/>
                <p:nvPr/>
              </p:nvSpPr>
              <p:spPr>
                <a:xfrm>
                  <a:off x="6688435" y="4644601"/>
                  <a:ext cx="242671" cy="19719"/>
                </a:xfrm>
                <a:custGeom>
                  <a:avLst/>
                  <a:gdLst>
                    <a:gd name="connsiteX0" fmla="*/ 17121 w 242671"/>
                    <a:gd name="connsiteY0" fmla="*/ 19056 h 19719"/>
                    <a:gd name="connsiteX1" fmla="*/ 205423 w 242671"/>
                    <a:gd name="connsiteY1" fmla="*/ 19056 h 19719"/>
                    <a:gd name="connsiteX2" fmla="*/ 229671 w 242671"/>
                    <a:gd name="connsiteY2" fmla="*/ 15546 h 19719"/>
                    <a:gd name="connsiteX3" fmla="*/ 242040 w 242671"/>
                    <a:gd name="connsiteY3" fmla="*/ 2618 h 19719"/>
                    <a:gd name="connsiteX4" fmla="*/ 224683 w 242671"/>
                    <a:gd name="connsiteY4" fmla="*/ -663 h 19719"/>
                    <a:gd name="connsiteX5" fmla="*/ 38744 w 242671"/>
                    <a:gd name="connsiteY5" fmla="*/ -663 h 19719"/>
                    <a:gd name="connsiteX6" fmla="*/ 14299 w 242671"/>
                    <a:gd name="connsiteY6" fmla="*/ 2618 h 19719"/>
                    <a:gd name="connsiteX7" fmla="*/ -6 w 242671"/>
                    <a:gd name="connsiteY7" fmla="*/ 15546 h 19719"/>
                    <a:gd name="connsiteX8" fmla="*/ 17121 w 242671"/>
                    <a:gd name="connsiteY8" fmla="*/ 19056 h 19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42671" h="19719">
                      <a:moveTo>
                        <a:pt x="17121" y="19056"/>
                      </a:moveTo>
                      <a:lnTo>
                        <a:pt x="205423" y="19056"/>
                      </a:lnTo>
                      <a:cubicBezTo>
                        <a:pt x="216973" y="19056"/>
                        <a:pt x="227833" y="17481"/>
                        <a:pt x="229671" y="15546"/>
                      </a:cubicBezTo>
                      <a:lnTo>
                        <a:pt x="242040" y="2618"/>
                      </a:lnTo>
                      <a:cubicBezTo>
                        <a:pt x="243878" y="748"/>
                        <a:pt x="236101" y="-663"/>
                        <a:pt x="224683" y="-663"/>
                      </a:cubicBezTo>
                      <a:lnTo>
                        <a:pt x="38744" y="-663"/>
                      </a:lnTo>
                      <a:cubicBezTo>
                        <a:pt x="27325" y="-663"/>
                        <a:pt x="16399" y="879"/>
                        <a:pt x="14299" y="2618"/>
                      </a:cubicBezTo>
                      <a:lnTo>
                        <a:pt x="-6" y="15546"/>
                      </a:lnTo>
                      <a:cubicBezTo>
                        <a:pt x="-2139" y="17481"/>
                        <a:pt x="5506" y="19056"/>
                        <a:pt x="17121" y="19056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1" name="Freihandform 30">
                  <a:extLst>
                    <a:ext uri="{FF2B5EF4-FFF2-40B4-BE49-F238E27FC236}">
                      <a16:creationId xmlns:a16="http://schemas.microsoft.com/office/drawing/2014/main" id="{F5439679-6426-D2C3-E2BB-96A9CCABE614}"/>
                    </a:ext>
                  </a:extLst>
                </p:cNvPr>
                <p:cNvSpPr/>
                <p:nvPr/>
              </p:nvSpPr>
              <p:spPr>
                <a:xfrm>
                  <a:off x="6733099" y="4652705"/>
                  <a:ext cx="22586" cy="3809"/>
                </a:xfrm>
                <a:custGeom>
                  <a:avLst/>
                  <a:gdLst>
                    <a:gd name="connsiteX0" fmla="*/ 21674 w 22586"/>
                    <a:gd name="connsiteY0" fmla="*/ 1470 h 3809"/>
                    <a:gd name="connsiteX1" fmla="*/ 3562 w 22586"/>
                    <a:gd name="connsiteY1" fmla="*/ 1470 h 3809"/>
                    <a:gd name="connsiteX2" fmla="*/ 10485 w 22586"/>
                    <a:gd name="connsiteY2" fmla="*/ 2553 h 3809"/>
                    <a:gd name="connsiteX3" fmla="*/ 17408 w 22586"/>
                    <a:gd name="connsiteY3" fmla="*/ 2093 h 3809"/>
                    <a:gd name="connsiteX4" fmla="*/ 19180 w 22586"/>
                    <a:gd name="connsiteY4" fmla="*/ 2520 h 3809"/>
                    <a:gd name="connsiteX5" fmla="*/ 9730 w 22586"/>
                    <a:gd name="connsiteY5" fmla="*/ 3143 h 3809"/>
                    <a:gd name="connsiteX6" fmla="*/ -113 w 22586"/>
                    <a:gd name="connsiteY6" fmla="*/ 1240 h 3809"/>
                    <a:gd name="connsiteX7" fmla="*/ 13011 w 22586"/>
                    <a:gd name="connsiteY7" fmla="*/ -663 h 3809"/>
                    <a:gd name="connsiteX8" fmla="*/ 22002 w 22586"/>
                    <a:gd name="connsiteY8" fmla="*/ 1273 h 3809"/>
                    <a:gd name="connsiteX9" fmla="*/ 4087 w 22586"/>
                    <a:gd name="connsiteY9" fmla="*/ 978 h 3809"/>
                    <a:gd name="connsiteX10" fmla="*/ 18393 w 22586"/>
                    <a:gd name="connsiteY10" fmla="*/ 978 h 3809"/>
                    <a:gd name="connsiteX11" fmla="*/ 12388 w 22586"/>
                    <a:gd name="connsiteY11" fmla="*/ -73 h 3809"/>
                    <a:gd name="connsiteX12" fmla="*/ 4185 w 22586"/>
                    <a:gd name="connsiteY12" fmla="*/ 978 h 3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2586" h="3809">
                      <a:moveTo>
                        <a:pt x="21674" y="1470"/>
                      </a:moveTo>
                      <a:lnTo>
                        <a:pt x="3562" y="1470"/>
                      </a:lnTo>
                      <a:cubicBezTo>
                        <a:pt x="3365" y="2126"/>
                        <a:pt x="6056" y="2553"/>
                        <a:pt x="10485" y="2553"/>
                      </a:cubicBezTo>
                      <a:cubicBezTo>
                        <a:pt x="12802" y="2553"/>
                        <a:pt x="15115" y="2421"/>
                        <a:pt x="17408" y="2093"/>
                      </a:cubicBezTo>
                      <a:lnTo>
                        <a:pt x="19180" y="2520"/>
                      </a:lnTo>
                      <a:cubicBezTo>
                        <a:pt x="16050" y="2979"/>
                        <a:pt x="12890" y="3176"/>
                        <a:pt x="9730" y="3143"/>
                      </a:cubicBezTo>
                      <a:cubicBezTo>
                        <a:pt x="2512" y="3143"/>
                        <a:pt x="-1425" y="2355"/>
                        <a:pt x="-113" y="1240"/>
                      </a:cubicBezTo>
                      <a:cubicBezTo>
                        <a:pt x="1200" y="125"/>
                        <a:pt x="6679" y="-663"/>
                        <a:pt x="13011" y="-663"/>
                      </a:cubicBezTo>
                      <a:cubicBezTo>
                        <a:pt x="19344" y="-663"/>
                        <a:pt x="23216" y="125"/>
                        <a:pt x="22002" y="1273"/>
                      </a:cubicBezTo>
                      <a:close/>
                      <a:moveTo>
                        <a:pt x="4087" y="978"/>
                      </a:moveTo>
                      <a:lnTo>
                        <a:pt x="18393" y="978"/>
                      </a:lnTo>
                      <a:cubicBezTo>
                        <a:pt x="18622" y="354"/>
                        <a:pt x="16293" y="-73"/>
                        <a:pt x="12388" y="-73"/>
                      </a:cubicBezTo>
                      <a:cubicBezTo>
                        <a:pt x="9612" y="-236"/>
                        <a:pt x="6833" y="125"/>
                        <a:pt x="4185" y="97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2" name="Freihandform 31">
                  <a:extLst>
                    <a:ext uri="{FF2B5EF4-FFF2-40B4-BE49-F238E27FC236}">
                      <a16:creationId xmlns:a16="http://schemas.microsoft.com/office/drawing/2014/main" id="{A08FC95B-C031-5C65-E77E-DCC999DD0444}"/>
                    </a:ext>
                  </a:extLst>
                </p:cNvPr>
                <p:cNvSpPr/>
                <p:nvPr/>
              </p:nvSpPr>
              <p:spPr>
                <a:xfrm>
                  <a:off x="6756776" y="4652606"/>
                  <a:ext cx="21327" cy="4018"/>
                </a:xfrm>
                <a:custGeom>
                  <a:avLst/>
                  <a:gdLst>
                    <a:gd name="connsiteX0" fmla="*/ -363 w 21327"/>
                    <a:gd name="connsiteY0" fmla="*/ 2816 h 4018"/>
                    <a:gd name="connsiteX1" fmla="*/ 1901 w 21327"/>
                    <a:gd name="connsiteY1" fmla="*/ 2258 h 4018"/>
                    <a:gd name="connsiteX2" fmla="*/ 9316 w 21327"/>
                    <a:gd name="connsiteY2" fmla="*/ 2652 h 4018"/>
                    <a:gd name="connsiteX3" fmla="*/ 15157 w 21327"/>
                    <a:gd name="connsiteY3" fmla="*/ 2160 h 4018"/>
                    <a:gd name="connsiteX4" fmla="*/ 2754 w 21327"/>
                    <a:gd name="connsiteY4" fmla="*/ 552 h 4018"/>
                    <a:gd name="connsiteX5" fmla="*/ 13221 w 21327"/>
                    <a:gd name="connsiteY5" fmla="*/ -564 h 4018"/>
                    <a:gd name="connsiteX6" fmla="*/ 20964 w 21327"/>
                    <a:gd name="connsiteY6" fmla="*/ -203 h 4018"/>
                    <a:gd name="connsiteX7" fmla="*/ 18700 w 21327"/>
                    <a:gd name="connsiteY7" fmla="*/ 322 h 4018"/>
                    <a:gd name="connsiteX8" fmla="*/ 12565 w 21327"/>
                    <a:gd name="connsiteY8" fmla="*/ 27 h 4018"/>
                    <a:gd name="connsiteX9" fmla="*/ 6757 w 21327"/>
                    <a:gd name="connsiteY9" fmla="*/ 519 h 4018"/>
                    <a:gd name="connsiteX10" fmla="*/ 19225 w 21327"/>
                    <a:gd name="connsiteY10" fmla="*/ 2127 h 4018"/>
                    <a:gd name="connsiteX11" fmla="*/ 8398 w 21327"/>
                    <a:gd name="connsiteY11" fmla="*/ 3243 h 4018"/>
                    <a:gd name="connsiteX12" fmla="*/ -363 w 21327"/>
                    <a:gd name="connsiteY12" fmla="*/ 2816 h 40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1327" h="4018">
                      <a:moveTo>
                        <a:pt x="-363" y="2816"/>
                      </a:moveTo>
                      <a:lnTo>
                        <a:pt x="1901" y="2258"/>
                      </a:lnTo>
                      <a:cubicBezTo>
                        <a:pt x="4362" y="2553"/>
                        <a:pt x="6839" y="2685"/>
                        <a:pt x="9316" y="2652"/>
                      </a:cubicBezTo>
                      <a:cubicBezTo>
                        <a:pt x="11278" y="2848"/>
                        <a:pt x="13257" y="2685"/>
                        <a:pt x="15157" y="2160"/>
                      </a:cubicBezTo>
                      <a:cubicBezTo>
                        <a:pt x="16043" y="1306"/>
                        <a:pt x="1179" y="2160"/>
                        <a:pt x="2754" y="552"/>
                      </a:cubicBezTo>
                      <a:cubicBezTo>
                        <a:pt x="6140" y="-498"/>
                        <a:pt x="9694" y="-859"/>
                        <a:pt x="13221" y="-564"/>
                      </a:cubicBezTo>
                      <a:cubicBezTo>
                        <a:pt x="15806" y="-596"/>
                        <a:pt x="18392" y="-465"/>
                        <a:pt x="20964" y="-203"/>
                      </a:cubicBezTo>
                      <a:lnTo>
                        <a:pt x="18700" y="322"/>
                      </a:lnTo>
                      <a:cubicBezTo>
                        <a:pt x="16663" y="92"/>
                        <a:pt x="14615" y="-6"/>
                        <a:pt x="12565" y="27"/>
                      </a:cubicBezTo>
                      <a:cubicBezTo>
                        <a:pt x="10616" y="-137"/>
                        <a:pt x="8650" y="27"/>
                        <a:pt x="6757" y="519"/>
                      </a:cubicBezTo>
                      <a:cubicBezTo>
                        <a:pt x="5838" y="1405"/>
                        <a:pt x="20734" y="519"/>
                        <a:pt x="19225" y="2127"/>
                      </a:cubicBezTo>
                      <a:cubicBezTo>
                        <a:pt x="15721" y="3177"/>
                        <a:pt x="12046" y="3571"/>
                        <a:pt x="8398" y="3243"/>
                      </a:cubicBezTo>
                      <a:cubicBezTo>
                        <a:pt x="5471" y="3275"/>
                        <a:pt x="2547" y="3144"/>
                        <a:pt x="-363" y="281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52" name="Freihandform 51">
                  <a:extLst>
                    <a:ext uri="{FF2B5EF4-FFF2-40B4-BE49-F238E27FC236}">
                      <a16:creationId xmlns:a16="http://schemas.microsoft.com/office/drawing/2014/main" id="{732282AF-2FE2-C3E3-0EA5-AB2F8795B3FD}"/>
                    </a:ext>
                  </a:extLst>
                </p:cNvPr>
                <p:cNvSpPr/>
                <p:nvPr/>
              </p:nvSpPr>
              <p:spPr>
                <a:xfrm>
                  <a:off x="6780002" y="4652672"/>
                  <a:ext cx="22217" cy="3847"/>
                </a:xfrm>
                <a:custGeom>
                  <a:avLst/>
                  <a:gdLst>
                    <a:gd name="connsiteX0" fmla="*/ -161 w 22217"/>
                    <a:gd name="connsiteY0" fmla="*/ 1273 h 3847"/>
                    <a:gd name="connsiteX1" fmla="*/ 13586 w 22217"/>
                    <a:gd name="connsiteY1" fmla="*/ -630 h 3847"/>
                    <a:gd name="connsiteX2" fmla="*/ 21855 w 22217"/>
                    <a:gd name="connsiteY2" fmla="*/ 157 h 3847"/>
                    <a:gd name="connsiteX3" fmla="*/ 18573 w 22217"/>
                    <a:gd name="connsiteY3" fmla="*/ 485 h 3847"/>
                    <a:gd name="connsiteX4" fmla="*/ 4038 w 22217"/>
                    <a:gd name="connsiteY4" fmla="*/ 1273 h 3847"/>
                    <a:gd name="connsiteX5" fmla="*/ 10338 w 22217"/>
                    <a:gd name="connsiteY5" fmla="*/ 2585 h 3847"/>
                    <a:gd name="connsiteX6" fmla="*/ 16900 w 22217"/>
                    <a:gd name="connsiteY6" fmla="*/ 2060 h 3847"/>
                    <a:gd name="connsiteX7" fmla="*/ 19623 w 22217"/>
                    <a:gd name="connsiteY7" fmla="*/ 2356 h 3847"/>
                    <a:gd name="connsiteX8" fmla="*/ 9780 w 22217"/>
                    <a:gd name="connsiteY8" fmla="*/ 3176 h 3847"/>
                    <a:gd name="connsiteX9" fmla="*/ -161 w 22217"/>
                    <a:gd name="connsiteY9" fmla="*/ 1273 h 38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2217" h="3847">
                      <a:moveTo>
                        <a:pt x="-161" y="1273"/>
                      </a:moveTo>
                      <a:cubicBezTo>
                        <a:pt x="987" y="157"/>
                        <a:pt x="6729" y="-630"/>
                        <a:pt x="13586" y="-630"/>
                      </a:cubicBezTo>
                      <a:cubicBezTo>
                        <a:pt x="16365" y="-761"/>
                        <a:pt x="19151" y="-499"/>
                        <a:pt x="21855" y="157"/>
                      </a:cubicBezTo>
                      <a:lnTo>
                        <a:pt x="18573" y="485"/>
                      </a:lnTo>
                      <a:cubicBezTo>
                        <a:pt x="13734" y="-433"/>
                        <a:pt x="8750" y="-138"/>
                        <a:pt x="4038" y="1273"/>
                      </a:cubicBezTo>
                      <a:cubicBezTo>
                        <a:pt x="3218" y="2060"/>
                        <a:pt x="5974" y="2585"/>
                        <a:pt x="10338" y="2585"/>
                      </a:cubicBezTo>
                      <a:cubicBezTo>
                        <a:pt x="12536" y="2618"/>
                        <a:pt x="14735" y="2421"/>
                        <a:pt x="16900" y="2060"/>
                      </a:cubicBezTo>
                      <a:lnTo>
                        <a:pt x="19623" y="2356"/>
                      </a:lnTo>
                      <a:cubicBezTo>
                        <a:pt x="16379" y="2946"/>
                        <a:pt x="13081" y="3241"/>
                        <a:pt x="9780" y="3176"/>
                      </a:cubicBezTo>
                      <a:cubicBezTo>
                        <a:pt x="2759" y="3176"/>
                        <a:pt x="-1343" y="2388"/>
                        <a:pt x="-161" y="127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53" name="Freihandform 52">
                  <a:extLst>
                    <a:ext uri="{FF2B5EF4-FFF2-40B4-BE49-F238E27FC236}">
                      <a16:creationId xmlns:a16="http://schemas.microsoft.com/office/drawing/2014/main" id="{6706C7DE-B1F8-855E-4F1F-0961B3F09809}"/>
                    </a:ext>
                  </a:extLst>
                </p:cNvPr>
                <p:cNvSpPr/>
                <p:nvPr/>
              </p:nvSpPr>
              <p:spPr>
                <a:xfrm>
                  <a:off x="6549409" y="4750645"/>
                  <a:ext cx="451142" cy="39832"/>
                </a:xfrm>
                <a:custGeom>
                  <a:avLst/>
                  <a:gdLst>
                    <a:gd name="connsiteX0" fmla="*/ 18111 w 451142"/>
                    <a:gd name="connsiteY0" fmla="*/ 39170 h 39832"/>
                    <a:gd name="connsiteX1" fmla="*/ 397111 w 451142"/>
                    <a:gd name="connsiteY1" fmla="*/ 39170 h 39832"/>
                    <a:gd name="connsiteX2" fmla="*/ 423359 w 451142"/>
                    <a:gd name="connsiteY2" fmla="*/ 35068 h 39832"/>
                    <a:gd name="connsiteX3" fmla="*/ 450527 w 451142"/>
                    <a:gd name="connsiteY3" fmla="*/ 3241 h 39832"/>
                    <a:gd name="connsiteX4" fmla="*/ 431792 w 451142"/>
                    <a:gd name="connsiteY4" fmla="*/ -663 h 39832"/>
                    <a:gd name="connsiteX5" fmla="*/ 61651 w 451142"/>
                    <a:gd name="connsiteY5" fmla="*/ -663 h 39832"/>
                    <a:gd name="connsiteX6" fmla="*/ 35403 w 451142"/>
                    <a:gd name="connsiteY6" fmla="*/ 3241 h 39832"/>
                    <a:gd name="connsiteX7" fmla="*/ 131 w 451142"/>
                    <a:gd name="connsiteY7" fmla="*/ 35068 h 39832"/>
                    <a:gd name="connsiteX8" fmla="*/ 18111 w 451142"/>
                    <a:gd name="connsiteY8" fmla="*/ 39170 h 398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51142" h="39832">
                      <a:moveTo>
                        <a:pt x="18111" y="39170"/>
                      </a:moveTo>
                      <a:lnTo>
                        <a:pt x="397111" y="39170"/>
                      </a:lnTo>
                      <a:cubicBezTo>
                        <a:pt x="409612" y="39170"/>
                        <a:pt x="421292" y="37332"/>
                        <a:pt x="423359" y="35068"/>
                      </a:cubicBezTo>
                      <a:lnTo>
                        <a:pt x="450527" y="3241"/>
                      </a:lnTo>
                      <a:cubicBezTo>
                        <a:pt x="452364" y="1076"/>
                        <a:pt x="443965" y="-663"/>
                        <a:pt x="431792" y="-663"/>
                      </a:cubicBezTo>
                      <a:lnTo>
                        <a:pt x="61651" y="-663"/>
                      </a:lnTo>
                      <a:cubicBezTo>
                        <a:pt x="49479" y="-663"/>
                        <a:pt x="37667" y="1076"/>
                        <a:pt x="35403" y="3241"/>
                      </a:cubicBezTo>
                      <a:lnTo>
                        <a:pt x="131" y="35068"/>
                      </a:lnTo>
                      <a:cubicBezTo>
                        <a:pt x="-2494" y="37332"/>
                        <a:pt x="5610" y="39170"/>
                        <a:pt x="18111" y="39170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54" name="Freihandform 53">
                  <a:extLst>
                    <a:ext uri="{FF2B5EF4-FFF2-40B4-BE49-F238E27FC236}">
                      <a16:creationId xmlns:a16="http://schemas.microsoft.com/office/drawing/2014/main" id="{6F7D9E97-1470-7D29-FA69-09B207FFF0A9}"/>
                    </a:ext>
                  </a:extLst>
                </p:cNvPr>
                <p:cNvSpPr/>
                <p:nvPr/>
              </p:nvSpPr>
              <p:spPr>
                <a:xfrm>
                  <a:off x="6619948" y="4758697"/>
                  <a:ext cx="16730" cy="3137"/>
                </a:xfrm>
                <a:custGeom>
                  <a:avLst/>
                  <a:gdLst>
                    <a:gd name="connsiteX0" fmla="*/ -193 w 16730"/>
                    <a:gd name="connsiteY0" fmla="*/ 899 h 3137"/>
                    <a:gd name="connsiteX1" fmla="*/ 9651 w 16730"/>
                    <a:gd name="connsiteY1" fmla="*/ -610 h 3137"/>
                    <a:gd name="connsiteX2" fmla="*/ 16213 w 16730"/>
                    <a:gd name="connsiteY2" fmla="*/ 899 h 3137"/>
                    <a:gd name="connsiteX3" fmla="*/ 6370 w 16730"/>
                    <a:gd name="connsiteY3" fmla="*/ 2408 h 3137"/>
                    <a:gd name="connsiteX4" fmla="*/ -193 w 16730"/>
                    <a:gd name="connsiteY4" fmla="*/ 899 h 31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730" h="3137">
                      <a:moveTo>
                        <a:pt x="-193" y="899"/>
                      </a:moveTo>
                      <a:cubicBezTo>
                        <a:pt x="2938" y="-315"/>
                        <a:pt x="6298" y="-840"/>
                        <a:pt x="9651" y="-610"/>
                      </a:cubicBezTo>
                      <a:cubicBezTo>
                        <a:pt x="14080" y="-610"/>
                        <a:pt x="17099" y="13"/>
                        <a:pt x="16213" y="899"/>
                      </a:cubicBezTo>
                      <a:cubicBezTo>
                        <a:pt x="13089" y="2146"/>
                        <a:pt x="9723" y="2671"/>
                        <a:pt x="6370" y="2408"/>
                      </a:cubicBezTo>
                      <a:cubicBezTo>
                        <a:pt x="2006" y="2408"/>
                        <a:pt x="-1144" y="1785"/>
                        <a:pt x="-193" y="89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55" name="Freihandform 54">
                  <a:extLst>
                    <a:ext uri="{FF2B5EF4-FFF2-40B4-BE49-F238E27FC236}">
                      <a16:creationId xmlns:a16="http://schemas.microsoft.com/office/drawing/2014/main" id="{A4700AD8-4E8E-0BF0-AA97-3FFC52F59EE6}"/>
                    </a:ext>
                  </a:extLst>
                </p:cNvPr>
                <p:cNvSpPr/>
                <p:nvPr/>
              </p:nvSpPr>
              <p:spPr>
                <a:xfrm>
                  <a:off x="6973331" y="4708582"/>
                  <a:ext cx="246025" cy="37765"/>
                </a:xfrm>
                <a:custGeom>
                  <a:avLst/>
                  <a:gdLst>
                    <a:gd name="connsiteX0" fmla="*/ 223175 w 246025"/>
                    <a:gd name="connsiteY0" fmla="*/ 33231 h 37765"/>
                    <a:gd name="connsiteX1" fmla="*/ 245487 w 246025"/>
                    <a:gd name="connsiteY1" fmla="*/ 3045 h 37765"/>
                    <a:gd name="connsiteX2" fmla="*/ 226719 w 246025"/>
                    <a:gd name="connsiteY2" fmla="*/ -663 h 37765"/>
                    <a:gd name="connsiteX3" fmla="*/ 51115 w 246025"/>
                    <a:gd name="connsiteY3" fmla="*/ -663 h 37765"/>
                    <a:gd name="connsiteX4" fmla="*/ 26343 w 246025"/>
                    <a:gd name="connsiteY4" fmla="*/ 3045 h 37765"/>
                    <a:gd name="connsiteX5" fmla="*/ -103 w 246025"/>
                    <a:gd name="connsiteY5" fmla="*/ 33231 h 37765"/>
                    <a:gd name="connsiteX6" fmla="*/ 18534 w 246025"/>
                    <a:gd name="connsiteY6" fmla="*/ 37102 h 37765"/>
                    <a:gd name="connsiteX7" fmla="*/ 198305 w 246025"/>
                    <a:gd name="connsiteY7" fmla="*/ 37102 h 37765"/>
                    <a:gd name="connsiteX8" fmla="*/ 223175 w 246025"/>
                    <a:gd name="connsiteY8" fmla="*/ 33231 h 37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46025" h="37765">
                      <a:moveTo>
                        <a:pt x="223175" y="33231"/>
                      </a:moveTo>
                      <a:lnTo>
                        <a:pt x="245487" y="3045"/>
                      </a:lnTo>
                      <a:cubicBezTo>
                        <a:pt x="246996" y="1010"/>
                        <a:pt x="238597" y="-663"/>
                        <a:pt x="226719" y="-663"/>
                      </a:cubicBezTo>
                      <a:lnTo>
                        <a:pt x="51115" y="-663"/>
                      </a:lnTo>
                      <a:cubicBezTo>
                        <a:pt x="39237" y="-663"/>
                        <a:pt x="28147" y="1010"/>
                        <a:pt x="26343" y="3045"/>
                      </a:cubicBezTo>
                      <a:lnTo>
                        <a:pt x="-103" y="33231"/>
                      </a:lnTo>
                      <a:cubicBezTo>
                        <a:pt x="-1973" y="35396"/>
                        <a:pt x="6459" y="37102"/>
                        <a:pt x="18534" y="37102"/>
                      </a:cubicBezTo>
                      <a:lnTo>
                        <a:pt x="198305" y="37102"/>
                      </a:lnTo>
                      <a:cubicBezTo>
                        <a:pt x="210445" y="37102"/>
                        <a:pt x="221601" y="35396"/>
                        <a:pt x="223175" y="33231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60" name="Freihandform 59">
                  <a:extLst>
                    <a:ext uri="{FF2B5EF4-FFF2-40B4-BE49-F238E27FC236}">
                      <a16:creationId xmlns:a16="http://schemas.microsoft.com/office/drawing/2014/main" id="{0DA7EF63-3E3E-E383-4C33-8719019DA008}"/>
                    </a:ext>
                  </a:extLst>
                </p:cNvPr>
                <p:cNvSpPr/>
                <p:nvPr/>
              </p:nvSpPr>
              <p:spPr>
                <a:xfrm>
                  <a:off x="7070518" y="4723248"/>
                  <a:ext cx="53546" cy="10569"/>
                </a:xfrm>
                <a:custGeom>
                  <a:avLst/>
                  <a:gdLst>
                    <a:gd name="connsiteX0" fmla="*/ 51146 w 53546"/>
                    <a:gd name="connsiteY0" fmla="*/ 8885 h 10569"/>
                    <a:gd name="connsiteX1" fmla="*/ 37759 w 53546"/>
                    <a:gd name="connsiteY1" fmla="*/ 9902 h 10569"/>
                    <a:gd name="connsiteX2" fmla="*/ 20960 w 53546"/>
                    <a:gd name="connsiteY2" fmla="*/ 8163 h 10569"/>
                    <a:gd name="connsiteX3" fmla="*/ -104 w 53546"/>
                    <a:gd name="connsiteY3" fmla="*/ 3734 h 10569"/>
                    <a:gd name="connsiteX4" fmla="*/ 29983 w 53546"/>
                    <a:gd name="connsiteY4" fmla="*/ -663 h 10569"/>
                    <a:gd name="connsiteX5" fmla="*/ 52951 w 53546"/>
                    <a:gd name="connsiteY5" fmla="*/ 3734 h 10569"/>
                    <a:gd name="connsiteX6" fmla="*/ 29983 w 53546"/>
                    <a:gd name="connsiteY6" fmla="*/ 8065 h 10569"/>
                    <a:gd name="connsiteX7" fmla="*/ 38842 w 53546"/>
                    <a:gd name="connsiteY7" fmla="*/ 8918 h 10569"/>
                    <a:gd name="connsiteX8" fmla="*/ 48686 w 53546"/>
                    <a:gd name="connsiteY8" fmla="*/ 8163 h 10569"/>
                    <a:gd name="connsiteX9" fmla="*/ 23716 w 53546"/>
                    <a:gd name="connsiteY9" fmla="*/ 7080 h 10569"/>
                    <a:gd name="connsiteX10" fmla="*/ 45667 w 53546"/>
                    <a:gd name="connsiteY10" fmla="*/ 3799 h 10569"/>
                    <a:gd name="connsiteX11" fmla="*/ 29261 w 53546"/>
                    <a:gd name="connsiteY11" fmla="*/ 518 h 10569"/>
                    <a:gd name="connsiteX12" fmla="*/ 7180 w 53546"/>
                    <a:gd name="connsiteY12" fmla="*/ 3799 h 10569"/>
                    <a:gd name="connsiteX13" fmla="*/ 23716 w 53546"/>
                    <a:gd name="connsiteY13" fmla="*/ 7048 h 105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53546" h="10569">
                      <a:moveTo>
                        <a:pt x="51146" y="8885"/>
                      </a:moveTo>
                      <a:cubicBezTo>
                        <a:pt x="46720" y="9607"/>
                        <a:pt x="42241" y="9935"/>
                        <a:pt x="37759" y="9902"/>
                      </a:cubicBezTo>
                      <a:cubicBezTo>
                        <a:pt x="32113" y="9968"/>
                        <a:pt x="26476" y="9377"/>
                        <a:pt x="20960" y="8163"/>
                      </a:cubicBezTo>
                      <a:cubicBezTo>
                        <a:pt x="6753" y="8163"/>
                        <a:pt x="-2007" y="6194"/>
                        <a:pt x="-104" y="3734"/>
                      </a:cubicBezTo>
                      <a:cubicBezTo>
                        <a:pt x="1799" y="1273"/>
                        <a:pt x="14726" y="-663"/>
                        <a:pt x="29983" y="-663"/>
                      </a:cubicBezTo>
                      <a:cubicBezTo>
                        <a:pt x="45240" y="-663"/>
                        <a:pt x="54821" y="1207"/>
                        <a:pt x="52951" y="3734"/>
                      </a:cubicBezTo>
                      <a:cubicBezTo>
                        <a:pt x="51081" y="6260"/>
                        <a:pt x="41926" y="7573"/>
                        <a:pt x="29983" y="8065"/>
                      </a:cubicBezTo>
                      <a:cubicBezTo>
                        <a:pt x="32897" y="8688"/>
                        <a:pt x="35866" y="8951"/>
                        <a:pt x="38842" y="8918"/>
                      </a:cubicBezTo>
                      <a:cubicBezTo>
                        <a:pt x="42140" y="8951"/>
                        <a:pt x="45434" y="8721"/>
                        <a:pt x="48686" y="8163"/>
                      </a:cubicBezTo>
                      <a:close/>
                      <a:moveTo>
                        <a:pt x="23716" y="7080"/>
                      </a:moveTo>
                      <a:cubicBezTo>
                        <a:pt x="34741" y="7080"/>
                        <a:pt x="44158" y="5637"/>
                        <a:pt x="45667" y="3799"/>
                      </a:cubicBezTo>
                      <a:cubicBezTo>
                        <a:pt x="47176" y="1962"/>
                        <a:pt x="40089" y="518"/>
                        <a:pt x="29261" y="518"/>
                      </a:cubicBezTo>
                      <a:cubicBezTo>
                        <a:pt x="18434" y="518"/>
                        <a:pt x="8722" y="1929"/>
                        <a:pt x="7180" y="3799"/>
                      </a:cubicBezTo>
                      <a:cubicBezTo>
                        <a:pt x="5638" y="5669"/>
                        <a:pt x="12528" y="7048"/>
                        <a:pt x="23716" y="704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62" name="Freihandform 61">
                  <a:extLst>
                    <a:ext uri="{FF2B5EF4-FFF2-40B4-BE49-F238E27FC236}">
                      <a16:creationId xmlns:a16="http://schemas.microsoft.com/office/drawing/2014/main" id="{1104B3AE-D1E6-DAC2-1B5C-B1E590BFD721}"/>
                    </a:ext>
                  </a:extLst>
                </p:cNvPr>
                <p:cNvSpPr/>
                <p:nvPr/>
              </p:nvSpPr>
              <p:spPr>
                <a:xfrm>
                  <a:off x="6999551" y="4750645"/>
                  <a:ext cx="252020" cy="39832"/>
                </a:xfrm>
                <a:custGeom>
                  <a:avLst/>
                  <a:gdLst>
                    <a:gd name="connsiteX0" fmla="*/ 19087 w 252020"/>
                    <a:gd name="connsiteY0" fmla="*/ 39170 h 39832"/>
                    <a:gd name="connsiteX1" fmla="*/ 203747 w 252020"/>
                    <a:gd name="connsiteY1" fmla="*/ 39170 h 39832"/>
                    <a:gd name="connsiteX2" fmla="*/ 229208 w 252020"/>
                    <a:gd name="connsiteY2" fmla="*/ 35068 h 39832"/>
                    <a:gd name="connsiteX3" fmla="*/ 251487 w 252020"/>
                    <a:gd name="connsiteY3" fmla="*/ 3241 h 39832"/>
                    <a:gd name="connsiteX4" fmla="*/ 232128 w 252020"/>
                    <a:gd name="connsiteY4" fmla="*/ -663 h 39832"/>
                    <a:gd name="connsiteX5" fmla="*/ 51898 w 252020"/>
                    <a:gd name="connsiteY5" fmla="*/ -663 h 39832"/>
                    <a:gd name="connsiteX6" fmla="*/ 26535 w 252020"/>
                    <a:gd name="connsiteY6" fmla="*/ 3241 h 39832"/>
                    <a:gd name="connsiteX7" fmla="*/ -107 w 252020"/>
                    <a:gd name="connsiteY7" fmla="*/ 35068 h 39832"/>
                    <a:gd name="connsiteX8" fmla="*/ 19087 w 252020"/>
                    <a:gd name="connsiteY8" fmla="*/ 39170 h 398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52020" h="39832">
                      <a:moveTo>
                        <a:pt x="19087" y="39170"/>
                      </a:moveTo>
                      <a:lnTo>
                        <a:pt x="203747" y="39170"/>
                      </a:lnTo>
                      <a:cubicBezTo>
                        <a:pt x="216215" y="39170"/>
                        <a:pt x="227633" y="37332"/>
                        <a:pt x="229208" y="35068"/>
                      </a:cubicBezTo>
                      <a:lnTo>
                        <a:pt x="251487" y="3241"/>
                      </a:lnTo>
                      <a:cubicBezTo>
                        <a:pt x="252996" y="1076"/>
                        <a:pt x="244334" y="-663"/>
                        <a:pt x="232128" y="-663"/>
                      </a:cubicBezTo>
                      <a:lnTo>
                        <a:pt x="51898" y="-663"/>
                      </a:lnTo>
                      <a:cubicBezTo>
                        <a:pt x="39692" y="-663"/>
                        <a:pt x="28373" y="1076"/>
                        <a:pt x="26535" y="3241"/>
                      </a:cubicBezTo>
                      <a:lnTo>
                        <a:pt x="-107" y="35068"/>
                      </a:lnTo>
                      <a:cubicBezTo>
                        <a:pt x="-1978" y="37332"/>
                        <a:pt x="6619" y="39170"/>
                        <a:pt x="19087" y="39170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63" name="Freihandform 62">
                  <a:extLst>
                    <a:ext uri="{FF2B5EF4-FFF2-40B4-BE49-F238E27FC236}">
                      <a16:creationId xmlns:a16="http://schemas.microsoft.com/office/drawing/2014/main" id="{A3A7717F-79B4-3A8A-01DB-5BE679DE0BC9}"/>
                    </a:ext>
                  </a:extLst>
                </p:cNvPr>
                <p:cNvSpPr/>
                <p:nvPr/>
              </p:nvSpPr>
              <p:spPr>
                <a:xfrm>
                  <a:off x="7096369" y="4765870"/>
                  <a:ext cx="53842" cy="9121"/>
                </a:xfrm>
                <a:custGeom>
                  <a:avLst/>
                  <a:gdLst>
                    <a:gd name="connsiteX0" fmla="*/ 41766 w 53842"/>
                    <a:gd name="connsiteY0" fmla="*/ 6162 h 9121"/>
                    <a:gd name="connsiteX1" fmla="*/ 14599 w 53842"/>
                    <a:gd name="connsiteY1" fmla="*/ 6162 h 9121"/>
                    <a:gd name="connsiteX2" fmla="*/ 7151 w 53842"/>
                    <a:gd name="connsiteY2" fmla="*/ 8459 h 9121"/>
                    <a:gd name="connsiteX3" fmla="*/ -363 w 53842"/>
                    <a:gd name="connsiteY3" fmla="*/ 8459 h 9121"/>
                    <a:gd name="connsiteX4" fmla="*/ 29889 w 53842"/>
                    <a:gd name="connsiteY4" fmla="*/ -663 h 9121"/>
                    <a:gd name="connsiteX5" fmla="*/ 37074 w 53842"/>
                    <a:gd name="connsiteY5" fmla="*/ -663 h 9121"/>
                    <a:gd name="connsiteX6" fmla="*/ 53480 w 53842"/>
                    <a:gd name="connsiteY6" fmla="*/ 8459 h 9121"/>
                    <a:gd name="connsiteX7" fmla="*/ 45572 w 53842"/>
                    <a:gd name="connsiteY7" fmla="*/ 8459 h 9121"/>
                    <a:gd name="connsiteX8" fmla="*/ 40027 w 53842"/>
                    <a:gd name="connsiteY8" fmla="*/ 5112 h 9121"/>
                    <a:gd name="connsiteX9" fmla="*/ 32448 w 53842"/>
                    <a:gd name="connsiteY9" fmla="*/ 518 h 9121"/>
                    <a:gd name="connsiteX10" fmla="*/ 17978 w 53842"/>
                    <a:gd name="connsiteY10" fmla="*/ 4981 h 9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3842" h="9121">
                      <a:moveTo>
                        <a:pt x="41766" y="6162"/>
                      </a:moveTo>
                      <a:lnTo>
                        <a:pt x="14599" y="6162"/>
                      </a:lnTo>
                      <a:lnTo>
                        <a:pt x="7151" y="8459"/>
                      </a:lnTo>
                      <a:lnTo>
                        <a:pt x="-363" y="8459"/>
                      </a:lnTo>
                      <a:lnTo>
                        <a:pt x="29889" y="-663"/>
                      </a:lnTo>
                      <a:lnTo>
                        <a:pt x="37074" y="-663"/>
                      </a:lnTo>
                      <a:lnTo>
                        <a:pt x="53480" y="8459"/>
                      </a:lnTo>
                      <a:lnTo>
                        <a:pt x="45572" y="8459"/>
                      </a:lnTo>
                      <a:close/>
                      <a:moveTo>
                        <a:pt x="40027" y="5112"/>
                      </a:moveTo>
                      <a:lnTo>
                        <a:pt x="32448" y="518"/>
                      </a:lnTo>
                      <a:lnTo>
                        <a:pt x="17978" y="498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64" name="Freihandform 63">
                  <a:extLst>
                    <a:ext uri="{FF2B5EF4-FFF2-40B4-BE49-F238E27FC236}">
                      <a16:creationId xmlns:a16="http://schemas.microsoft.com/office/drawing/2014/main" id="{5AC702B9-9FC9-B48E-6710-ECDB7F6A5589}"/>
                    </a:ext>
                  </a:extLst>
                </p:cNvPr>
                <p:cNvSpPr/>
                <p:nvPr/>
              </p:nvSpPr>
              <p:spPr>
                <a:xfrm>
                  <a:off x="7255427" y="4750645"/>
                  <a:ext cx="246952" cy="39832"/>
                </a:xfrm>
                <a:custGeom>
                  <a:avLst/>
                  <a:gdLst>
                    <a:gd name="connsiteX0" fmla="*/ 229094 w 246952"/>
                    <a:gd name="connsiteY0" fmla="*/ 35068 h 39832"/>
                    <a:gd name="connsiteX1" fmla="*/ 246484 w 246952"/>
                    <a:gd name="connsiteY1" fmla="*/ 3241 h 39832"/>
                    <a:gd name="connsiteX2" fmla="*/ 226535 w 246952"/>
                    <a:gd name="connsiteY2" fmla="*/ -663 h 39832"/>
                    <a:gd name="connsiteX3" fmla="*/ 46305 w 246952"/>
                    <a:gd name="connsiteY3" fmla="*/ -663 h 39832"/>
                    <a:gd name="connsiteX4" fmla="*/ 21565 w 246952"/>
                    <a:gd name="connsiteY4" fmla="*/ 3241 h 39832"/>
                    <a:gd name="connsiteX5" fmla="*/ -189 w 246952"/>
                    <a:gd name="connsiteY5" fmla="*/ 35068 h 39832"/>
                    <a:gd name="connsiteX6" fmla="*/ 19498 w 246952"/>
                    <a:gd name="connsiteY6" fmla="*/ 39170 h 39832"/>
                    <a:gd name="connsiteX7" fmla="*/ 204125 w 246952"/>
                    <a:gd name="connsiteY7" fmla="*/ 39170 h 39832"/>
                    <a:gd name="connsiteX8" fmla="*/ 229094 w 246952"/>
                    <a:gd name="connsiteY8" fmla="*/ 35068 h 398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46952" h="39832">
                      <a:moveTo>
                        <a:pt x="229094" y="35068"/>
                      </a:moveTo>
                      <a:lnTo>
                        <a:pt x="246484" y="3241"/>
                      </a:lnTo>
                      <a:cubicBezTo>
                        <a:pt x="247665" y="1076"/>
                        <a:pt x="238741" y="-663"/>
                        <a:pt x="226535" y="-663"/>
                      </a:cubicBezTo>
                      <a:lnTo>
                        <a:pt x="46305" y="-663"/>
                      </a:lnTo>
                      <a:cubicBezTo>
                        <a:pt x="34132" y="-663"/>
                        <a:pt x="23041" y="1076"/>
                        <a:pt x="21565" y="3241"/>
                      </a:cubicBezTo>
                      <a:lnTo>
                        <a:pt x="-189" y="35068"/>
                      </a:lnTo>
                      <a:cubicBezTo>
                        <a:pt x="-1731" y="37332"/>
                        <a:pt x="7128" y="39170"/>
                        <a:pt x="19498" y="39170"/>
                      </a:cubicBezTo>
                      <a:lnTo>
                        <a:pt x="204125" y="39170"/>
                      </a:lnTo>
                      <a:cubicBezTo>
                        <a:pt x="216758" y="39170"/>
                        <a:pt x="227749" y="37332"/>
                        <a:pt x="229094" y="35068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65" name="Freihandform 64">
                  <a:extLst>
                    <a:ext uri="{FF2B5EF4-FFF2-40B4-BE49-F238E27FC236}">
                      <a16:creationId xmlns:a16="http://schemas.microsoft.com/office/drawing/2014/main" id="{E8C30A5D-04B8-4327-692F-345823C0E337}"/>
                    </a:ext>
                  </a:extLst>
                </p:cNvPr>
                <p:cNvSpPr/>
                <p:nvPr/>
              </p:nvSpPr>
              <p:spPr>
                <a:xfrm>
                  <a:off x="7358168" y="4765736"/>
                  <a:ext cx="41899" cy="9368"/>
                </a:xfrm>
                <a:custGeom>
                  <a:avLst/>
                  <a:gdLst>
                    <a:gd name="connsiteX0" fmla="*/ -363 w 41899"/>
                    <a:gd name="connsiteY0" fmla="*/ 7543 h 9368"/>
                    <a:gd name="connsiteX1" fmla="*/ 2918 w 41899"/>
                    <a:gd name="connsiteY1" fmla="*/ 6526 h 9368"/>
                    <a:gd name="connsiteX2" fmla="*/ 19324 w 41899"/>
                    <a:gd name="connsiteY2" fmla="*/ 7575 h 9368"/>
                    <a:gd name="connsiteX3" fmla="*/ 32842 w 41899"/>
                    <a:gd name="connsiteY3" fmla="*/ 6165 h 9368"/>
                    <a:gd name="connsiteX4" fmla="*/ 4493 w 41899"/>
                    <a:gd name="connsiteY4" fmla="*/ 1965 h 9368"/>
                    <a:gd name="connsiteX5" fmla="*/ 25623 w 41899"/>
                    <a:gd name="connsiteY5" fmla="*/ -660 h 9368"/>
                    <a:gd name="connsiteX6" fmla="*/ 41537 w 41899"/>
                    <a:gd name="connsiteY6" fmla="*/ 160 h 9368"/>
                    <a:gd name="connsiteX7" fmla="*/ 38485 w 41899"/>
                    <a:gd name="connsiteY7" fmla="*/ 1210 h 9368"/>
                    <a:gd name="connsiteX8" fmla="*/ 24967 w 41899"/>
                    <a:gd name="connsiteY8" fmla="*/ 455 h 9368"/>
                    <a:gd name="connsiteX9" fmla="*/ 11679 w 41899"/>
                    <a:gd name="connsiteY9" fmla="*/ 1899 h 9368"/>
                    <a:gd name="connsiteX10" fmla="*/ 40060 w 41899"/>
                    <a:gd name="connsiteY10" fmla="*/ 6099 h 9368"/>
                    <a:gd name="connsiteX11" fmla="*/ 18635 w 41899"/>
                    <a:gd name="connsiteY11" fmla="*/ 8691 h 9368"/>
                    <a:gd name="connsiteX12" fmla="*/ -363 w 41899"/>
                    <a:gd name="connsiteY12" fmla="*/ 7543 h 93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1899" h="9368">
                      <a:moveTo>
                        <a:pt x="-363" y="7543"/>
                      </a:moveTo>
                      <a:lnTo>
                        <a:pt x="2918" y="6526"/>
                      </a:lnTo>
                      <a:cubicBezTo>
                        <a:pt x="8352" y="7313"/>
                        <a:pt x="13834" y="7641"/>
                        <a:pt x="19324" y="7575"/>
                      </a:cubicBezTo>
                      <a:cubicBezTo>
                        <a:pt x="28183" y="7575"/>
                        <a:pt x="32448" y="6952"/>
                        <a:pt x="32842" y="6165"/>
                      </a:cubicBezTo>
                      <a:cubicBezTo>
                        <a:pt x="34187" y="3933"/>
                        <a:pt x="2360" y="5345"/>
                        <a:pt x="4493" y="1965"/>
                      </a:cubicBezTo>
                      <a:cubicBezTo>
                        <a:pt x="5379" y="554"/>
                        <a:pt x="12237" y="-660"/>
                        <a:pt x="25623" y="-660"/>
                      </a:cubicBezTo>
                      <a:cubicBezTo>
                        <a:pt x="30939" y="-693"/>
                        <a:pt x="36254" y="-430"/>
                        <a:pt x="41537" y="160"/>
                      </a:cubicBezTo>
                      <a:lnTo>
                        <a:pt x="38485" y="1210"/>
                      </a:lnTo>
                      <a:cubicBezTo>
                        <a:pt x="34000" y="685"/>
                        <a:pt x="29485" y="423"/>
                        <a:pt x="24967" y="455"/>
                      </a:cubicBezTo>
                      <a:cubicBezTo>
                        <a:pt x="16272" y="455"/>
                        <a:pt x="12171" y="1112"/>
                        <a:pt x="11679" y="1899"/>
                      </a:cubicBezTo>
                      <a:cubicBezTo>
                        <a:pt x="10301" y="4131"/>
                        <a:pt x="42094" y="2719"/>
                        <a:pt x="40060" y="6099"/>
                      </a:cubicBezTo>
                      <a:cubicBezTo>
                        <a:pt x="39207" y="7477"/>
                        <a:pt x="32186" y="8691"/>
                        <a:pt x="18635" y="8691"/>
                      </a:cubicBezTo>
                      <a:cubicBezTo>
                        <a:pt x="12282" y="8789"/>
                        <a:pt x="5930" y="8396"/>
                        <a:pt x="-363" y="754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66" name="Freihandform 65">
                  <a:extLst>
                    <a:ext uri="{FF2B5EF4-FFF2-40B4-BE49-F238E27FC236}">
                      <a16:creationId xmlns:a16="http://schemas.microsoft.com/office/drawing/2014/main" id="{F4061B78-4AA4-EF65-0699-F7A54145FD4B}"/>
                    </a:ext>
                  </a:extLst>
                </p:cNvPr>
                <p:cNvSpPr/>
                <p:nvPr/>
              </p:nvSpPr>
              <p:spPr>
                <a:xfrm>
                  <a:off x="7511282" y="4750645"/>
                  <a:ext cx="242017" cy="39832"/>
                </a:xfrm>
                <a:custGeom>
                  <a:avLst/>
                  <a:gdLst>
                    <a:gd name="connsiteX0" fmla="*/ 20159 w 242017"/>
                    <a:gd name="connsiteY0" fmla="*/ 39170 h 39832"/>
                    <a:gd name="connsiteX1" fmla="*/ 204852 w 242017"/>
                    <a:gd name="connsiteY1" fmla="*/ 39170 h 39832"/>
                    <a:gd name="connsiteX2" fmla="*/ 229099 w 242017"/>
                    <a:gd name="connsiteY2" fmla="*/ 35068 h 39832"/>
                    <a:gd name="connsiteX3" fmla="*/ 241600 w 242017"/>
                    <a:gd name="connsiteY3" fmla="*/ 3241 h 39832"/>
                    <a:gd name="connsiteX4" fmla="*/ 221060 w 242017"/>
                    <a:gd name="connsiteY4" fmla="*/ -663 h 39832"/>
                    <a:gd name="connsiteX5" fmla="*/ 40797 w 242017"/>
                    <a:gd name="connsiteY5" fmla="*/ -663 h 39832"/>
                    <a:gd name="connsiteX6" fmla="*/ 16616 w 242017"/>
                    <a:gd name="connsiteY6" fmla="*/ 3241 h 39832"/>
                    <a:gd name="connsiteX7" fmla="*/ -249 w 242017"/>
                    <a:gd name="connsiteY7" fmla="*/ 35068 h 39832"/>
                    <a:gd name="connsiteX8" fmla="*/ 20159 w 242017"/>
                    <a:gd name="connsiteY8" fmla="*/ 39170 h 398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42017" h="39832">
                      <a:moveTo>
                        <a:pt x="20159" y="39170"/>
                      </a:moveTo>
                      <a:lnTo>
                        <a:pt x="204852" y="39170"/>
                      </a:lnTo>
                      <a:cubicBezTo>
                        <a:pt x="217353" y="39170"/>
                        <a:pt x="228213" y="37332"/>
                        <a:pt x="229099" y="35068"/>
                      </a:cubicBezTo>
                      <a:lnTo>
                        <a:pt x="241600" y="3241"/>
                      </a:lnTo>
                      <a:cubicBezTo>
                        <a:pt x="242453" y="1076"/>
                        <a:pt x="233234" y="-663"/>
                        <a:pt x="221060" y="-663"/>
                      </a:cubicBezTo>
                      <a:lnTo>
                        <a:pt x="40797" y="-663"/>
                      </a:lnTo>
                      <a:cubicBezTo>
                        <a:pt x="28592" y="-663"/>
                        <a:pt x="17830" y="1076"/>
                        <a:pt x="16616" y="3241"/>
                      </a:cubicBezTo>
                      <a:lnTo>
                        <a:pt x="-249" y="35068"/>
                      </a:lnTo>
                      <a:cubicBezTo>
                        <a:pt x="-1496" y="37332"/>
                        <a:pt x="7658" y="39170"/>
                        <a:pt x="20159" y="39170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67" name="Freihandform 66">
                  <a:extLst>
                    <a:ext uri="{FF2B5EF4-FFF2-40B4-BE49-F238E27FC236}">
                      <a16:creationId xmlns:a16="http://schemas.microsoft.com/office/drawing/2014/main" id="{B7450BAC-B3B3-562B-BA64-A9073BBC2F0A}"/>
                    </a:ext>
                  </a:extLst>
                </p:cNvPr>
                <p:cNvSpPr/>
                <p:nvPr/>
              </p:nvSpPr>
              <p:spPr>
                <a:xfrm>
                  <a:off x="7608844" y="4765870"/>
                  <a:ext cx="51216" cy="9121"/>
                </a:xfrm>
                <a:custGeom>
                  <a:avLst/>
                  <a:gdLst>
                    <a:gd name="connsiteX0" fmla="*/ 3870 w 51216"/>
                    <a:gd name="connsiteY0" fmla="*/ -663 h 9121"/>
                    <a:gd name="connsiteX1" fmla="*/ 25262 w 51216"/>
                    <a:gd name="connsiteY1" fmla="*/ -663 h 9121"/>
                    <a:gd name="connsiteX2" fmla="*/ 50757 w 51216"/>
                    <a:gd name="connsiteY2" fmla="*/ 3865 h 9121"/>
                    <a:gd name="connsiteX3" fmla="*/ 21227 w 51216"/>
                    <a:gd name="connsiteY3" fmla="*/ 8459 h 9121"/>
                    <a:gd name="connsiteX4" fmla="*/ -363 w 51216"/>
                    <a:gd name="connsiteY4" fmla="*/ 8459 h 9121"/>
                    <a:gd name="connsiteX5" fmla="*/ 21194 w 51216"/>
                    <a:gd name="connsiteY5" fmla="*/ 7310 h 9121"/>
                    <a:gd name="connsiteX6" fmla="*/ 43538 w 51216"/>
                    <a:gd name="connsiteY6" fmla="*/ 4029 h 9121"/>
                    <a:gd name="connsiteX7" fmla="*/ 24376 w 51216"/>
                    <a:gd name="connsiteY7" fmla="*/ 748 h 9121"/>
                    <a:gd name="connsiteX8" fmla="*/ 10629 w 51216"/>
                    <a:gd name="connsiteY8" fmla="*/ 748 h 9121"/>
                    <a:gd name="connsiteX9" fmla="*/ 7348 w 51216"/>
                    <a:gd name="connsiteY9" fmla="*/ 7606 h 9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51216" h="9121">
                      <a:moveTo>
                        <a:pt x="3870" y="-663"/>
                      </a:moveTo>
                      <a:lnTo>
                        <a:pt x="25262" y="-663"/>
                      </a:lnTo>
                      <a:cubicBezTo>
                        <a:pt x="41668" y="-663"/>
                        <a:pt x="51971" y="1174"/>
                        <a:pt x="50757" y="3865"/>
                      </a:cubicBezTo>
                      <a:cubicBezTo>
                        <a:pt x="49543" y="6555"/>
                        <a:pt x="37632" y="8459"/>
                        <a:pt x="21227" y="8459"/>
                      </a:cubicBezTo>
                      <a:lnTo>
                        <a:pt x="-363" y="8459"/>
                      </a:lnTo>
                      <a:close/>
                      <a:moveTo>
                        <a:pt x="21194" y="7310"/>
                      </a:moveTo>
                      <a:cubicBezTo>
                        <a:pt x="33859" y="7310"/>
                        <a:pt x="42587" y="5932"/>
                        <a:pt x="43538" y="4029"/>
                      </a:cubicBezTo>
                      <a:cubicBezTo>
                        <a:pt x="44490" y="2126"/>
                        <a:pt x="36976" y="748"/>
                        <a:pt x="24376" y="748"/>
                      </a:cubicBezTo>
                      <a:lnTo>
                        <a:pt x="10629" y="748"/>
                      </a:lnTo>
                      <a:lnTo>
                        <a:pt x="7348" y="760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68" name="Freihandform 67">
                  <a:extLst>
                    <a:ext uri="{FF2B5EF4-FFF2-40B4-BE49-F238E27FC236}">
                      <a16:creationId xmlns:a16="http://schemas.microsoft.com/office/drawing/2014/main" id="{07138802-F94A-0E35-6BBD-19B043F4004E}"/>
                    </a:ext>
                  </a:extLst>
                </p:cNvPr>
                <p:cNvSpPr/>
                <p:nvPr/>
              </p:nvSpPr>
              <p:spPr>
                <a:xfrm>
                  <a:off x="7767071" y="4750645"/>
                  <a:ext cx="237002" cy="39832"/>
                </a:xfrm>
                <a:custGeom>
                  <a:avLst/>
                  <a:gdLst>
                    <a:gd name="connsiteX0" fmla="*/ 229006 w 237002"/>
                    <a:gd name="connsiteY0" fmla="*/ 35068 h 39832"/>
                    <a:gd name="connsiteX1" fmla="*/ 236618 w 237002"/>
                    <a:gd name="connsiteY1" fmla="*/ 3241 h 39832"/>
                    <a:gd name="connsiteX2" fmla="*/ 215488 w 237002"/>
                    <a:gd name="connsiteY2" fmla="*/ -663 h 39832"/>
                    <a:gd name="connsiteX3" fmla="*/ 35258 w 237002"/>
                    <a:gd name="connsiteY3" fmla="*/ -663 h 39832"/>
                    <a:gd name="connsiteX4" fmla="*/ 11699 w 237002"/>
                    <a:gd name="connsiteY4" fmla="*/ 3241 h 39832"/>
                    <a:gd name="connsiteX5" fmla="*/ -309 w 237002"/>
                    <a:gd name="connsiteY5" fmla="*/ 35068 h 39832"/>
                    <a:gd name="connsiteX6" fmla="*/ 20788 w 237002"/>
                    <a:gd name="connsiteY6" fmla="*/ 39170 h 39832"/>
                    <a:gd name="connsiteX7" fmla="*/ 205415 w 237002"/>
                    <a:gd name="connsiteY7" fmla="*/ 39170 h 39832"/>
                    <a:gd name="connsiteX8" fmla="*/ 229006 w 237002"/>
                    <a:gd name="connsiteY8" fmla="*/ 35068 h 398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37002" h="39832">
                      <a:moveTo>
                        <a:pt x="229006" y="35068"/>
                      </a:moveTo>
                      <a:lnTo>
                        <a:pt x="236618" y="3241"/>
                      </a:lnTo>
                      <a:cubicBezTo>
                        <a:pt x="237143" y="1076"/>
                        <a:pt x="227661" y="-663"/>
                        <a:pt x="215488" y="-663"/>
                      </a:cubicBezTo>
                      <a:lnTo>
                        <a:pt x="35258" y="-663"/>
                      </a:lnTo>
                      <a:cubicBezTo>
                        <a:pt x="23052" y="-663"/>
                        <a:pt x="12519" y="1076"/>
                        <a:pt x="11699" y="3241"/>
                      </a:cubicBezTo>
                      <a:lnTo>
                        <a:pt x="-309" y="35068"/>
                      </a:lnTo>
                      <a:cubicBezTo>
                        <a:pt x="-1163" y="37332"/>
                        <a:pt x="8287" y="39170"/>
                        <a:pt x="20788" y="39170"/>
                      </a:cubicBezTo>
                      <a:lnTo>
                        <a:pt x="205415" y="39170"/>
                      </a:lnTo>
                      <a:cubicBezTo>
                        <a:pt x="217883" y="39170"/>
                        <a:pt x="228448" y="37332"/>
                        <a:pt x="229006" y="35068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69" name="Freihandform 68">
                  <a:extLst>
                    <a:ext uri="{FF2B5EF4-FFF2-40B4-BE49-F238E27FC236}">
                      <a16:creationId xmlns:a16="http://schemas.microsoft.com/office/drawing/2014/main" id="{D8403873-FB7E-270F-7757-ED9E2B9C0B6D}"/>
                    </a:ext>
                  </a:extLst>
                </p:cNvPr>
                <p:cNvSpPr/>
                <p:nvPr/>
              </p:nvSpPr>
              <p:spPr>
                <a:xfrm>
                  <a:off x="7869756" y="4766034"/>
                  <a:ext cx="38979" cy="9121"/>
                </a:xfrm>
                <a:custGeom>
                  <a:avLst/>
                  <a:gdLst>
                    <a:gd name="connsiteX0" fmla="*/ 9448 w 38979"/>
                    <a:gd name="connsiteY0" fmla="*/ 354 h 9121"/>
                    <a:gd name="connsiteX1" fmla="*/ 8463 w 38979"/>
                    <a:gd name="connsiteY1" fmla="*/ 3636 h 9121"/>
                    <a:gd name="connsiteX2" fmla="*/ 34089 w 38979"/>
                    <a:gd name="connsiteY2" fmla="*/ 3636 h 9121"/>
                    <a:gd name="connsiteX3" fmla="*/ 33728 w 38979"/>
                    <a:gd name="connsiteY3" fmla="*/ 4751 h 9121"/>
                    <a:gd name="connsiteX4" fmla="*/ 8103 w 38979"/>
                    <a:gd name="connsiteY4" fmla="*/ 4751 h 9121"/>
                    <a:gd name="connsiteX5" fmla="*/ 6954 w 38979"/>
                    <a:gd name="connsiteY5" fmla="*/ 8459 h 9121"/>
                    <a:gd name="connsiteX6" fmla="*/ -363 w 38979"/>
                    <a:gd name="connsiteY6" fmla="*/ 8459 h 9121"/>
                    <a:gd name="connsiteX7" fmla="*/ 2524 w 38979"/>
                    <a:gd name="connsiteY7" fmla="*/ -663 h 9121"/>
                    <a:gd name="connsiteX8" fmla="*/ 38616 w 38979"/>
                    <a:gd name="connsiteY8" fmla="*/ -663 h 9121"/>
                    <a:gd name="connsiteX9" fmla="*/ 38288 w 38979"/>
                    <a:gd name="connsiteY9" fmla="*/ 453 h 9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8979" h="9121">
                      <a:moveTo>
                        <a:pt x="9448" y="354"/>
                      </a:moveTo>
                      <a:lnTo>
                        <a:pt x="8463" y="3636"/>
                      </a:lnTo>
                      <a:lnTo>
                        <a:pt x="34089" y="3636"/>
                      </a:lnTo>
                      <a:lnTo>
                        <a:pt x="33728" y="4751"/>
                      </a:lnTo>
                      <a:lnTo>
                        <a:pt x="8103" y="4751"/>
                      </a:lnTo>
                      <a:lnTo>
                        <a:pt x="6954" y="8459"/>
                      </a:lnTo>
                      <a:lnTo>
                        <a:pt x="-363" y="8459"/>
                      </a:lnTo>
                      <a:lnTo>
                        <a:pt x="2524" y="-663"/>
                      </a:lnTo>
                      <a:lnTo>
                        <a:pt x="38616" y="-663"/>
                      </a:lnTo>
                      <a:lnTo>
                        <a:pt x="38288" y="45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70" name="Freihandform 69">
                  <a:extLst>
                    <a:ext uri="{FF2B5EF4-FFF2-40B4-BE49-F238E27FC236}">
                      <a16:creationId xmlns:a16="http://schemas.microsoft.com/office/drawing/2014/main" id="{33E0ADBE-B0F3-B4B2-5D9E-4B07394A7770}"/>
                    </a:ext>
                  </a:extLst>
                </p:cNvPr>
                <p:cNvSpPr/>
                <p:nvPr/>
              </p:nvSpPr>
              <p:spPr>
                <a:xfrm>
                  <a:off x="8022867" y="4750645"/>
                  <a:ext cx="232091" cy="39832"/>
                </a:xfrm>
                <a:custGeom>
                  <a:avLst/>
                  <a:gdLst>
                    <a:gd name="connsiteX0" fmla="*/ 228971 w 232091"/>
                    <a:gd name="connsiteY0" fmla="*/ 35068 h 39832"/>
                    <a:gd name="connsiteX1" fmla="*/ 231727 w 232091"/>
                    <a:gd name="connsiteY1" fmla="*/ 3241 h 39832"/>
                    <a:gd name="connsiteX2" fmla="*/ 209973 w 232091"/>
                    <a:gd name="connsiteY2" fmla="*/ -663 h 39832"/>
                    <a:gd name="connsiteX3" fmla="*/ 29743 w 232091"/>
                    <a:gd name="connsiteY3" fmla="*/ -663 h 39832"/>
                    <a:gd name="connsiteX4" fmla="*/ 6775 w 232091"/>
                    <a:gd name="connsiteY4" fmla="*/ 3241 h 39832"/>
                    <a:gd name="connsiteX5" fmla="*/ -345 w 232091"/>
                    <a:gd name="connsiteY5" fmla="*/ 35068 h 39832"/>
                    <a:gd name="connsiteX6" fmla="*/ 21376 w 232091"/>
                    <a:gd name="connsiteY6" fmla="*/ 39170 h 39832"/>
                    <a:gd name="connsiteX7" fmla="*/ 206003 w 232091"/>
                    <a:gd name="connsiteY7" fmla="*/ 39170 h 39832"/>
                    <a:gd name="connsiteX8" fmla="*/ 228971 w 232091"/>
                    <a:gd name="connsiteY8" fmla="*/ 35068 h 398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32091" h="39832">
                      <a:moveTo>
                        <a:pt x="228971" y="35068"/>
                      </a:moveTo>
                      <a:lnTo>
                        <a:pt x="231727" y="3241"/>
                      </a:lnTo>
                      <a:cubicBezTo>
                        <a:pt x="231891" y="1076"/>
                        <a:pt x="222179" y="-663"/>
                        <a:pt x="209973" y="-663"/>
                      </a:cubicBezTo>
                      <a:lnTo>
                        <a:pt x="29743" y="-663"/>
                      </a:lnTo>
                      <a:cubicBezTo>
                        <a:pt x="17537" y="-663"/>
                        <a:pt x="7267" y="1076"/>
                        <a:pt x="6775" y="3241"/>
                      </a:cubicBezTo>
                      <a:lnTo>
                        <a:pt x="-345" y="35068"/>
                      </a:lnTo>
                      <a:cubicBezTo>
                        <a:pt x="-837" y="37332"/>
                        <a:pt x="8875" y="39170"/>
                        <a:pt x="21376" y="39170"/>
                      </a:cubicBezTo>
                      <a:lnTo>
                        <a:pt x="206003" y="39170"/>
                      </a:lnTo>
                      <a:cubicBezTo>
                        <a:pt x="218504" y="39170"/>
                        <a:pt x="228774" y="37332"/>
                        <a:pt x="228971" y="35068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71" name="Freihandform 70">
                  <a:extLst>
                    <a:ext uri="{FF2B5EF4-FFF2-40B4-BE49-F238E27FC236}">
                      <a16:creationId xmlns:a16="http://schemas.microsoft.com/office/drawing/2014/main" id="{37D4F07D-9A2A-09D5-7C21-993DB3513DF3}"/>
                    </a:ext>
                  </a:extLst>
                </p:cNvPr>
                <p:cNvSpPr/>
                <p:nvPr/>
              </p:nvSpPr>
              <p:spPr>
                <a:xfrm>
                  <a:off x="8113331" y="4765685"/>
                  <a:ext cx="47491" cy="9378"/>
                </a:xfrm>
                <a:custGeom>
                  <a:avLst/>
                  <a:gdLst>
                    <a:gd name="connsiteX0" fmla="*/ 39352 w 47491"/>
                    <a:gd name="connsiteY0" fmla="*/ 3984 h 9378"/>
                    <a:gd name="connsiteX1" fmla="*/ 46341 w 47491"/>
                    <a:gd name="connsiteY1" fmla="*/ 3984 h 9378"/>
                    <a:gd name="connsiteX2" fmla="*/ 45849 w 47491"/>
                    <a:gd name="connsiteY2" fmla="*/ 7561 h 9378"/>
                    <a:gd name="connsiteX3" fmla="*/ 26162 w 47491"/>
                    <a:gd name="connsiteY3" fmla="*/ 8709 h 9378"/>
                    <a:gd name="connsiteX4" fmla="*/ -349 w 47491"/>
                    <a:gd name="connsiteY4" fmla="*/ 4017 h 9378"/>
                    <a:gd name="connsiteX5" fmla="*/ 27770 w 47491"/>
                    <a:gd name="connsiteY5" fmla="*/ -642 h 9378"/>
                    <a:gd name="connsiteX6" fmla="*/ 47128 w 47491"/>
                    <a:gd name="connsiteY6" fmla="*/ 769 h 9378"/>
                    <a:gd name="connsiteX7" fmla="*/ 42502 w 47491"/>
                    <a:gd name="connsiteY7" fmla="*/ 1589 h 9378"/>
                    <a:gd name="connsiteX8" fmla="*/ 27868 w 47491"/>
                    <a:gd name="connsiteY8" fmla="*/ 539 h 9378"/>
                    <a:gd name="connsiteX9" fmla="*/ 6968 w 47491"/>
                    <a:gd name="connsiteY9" fmla="*/ 4017 h 9378"/>
                    <a:gd name="connsiteX10" fmla="*/ 26654 w 47491"/>
                    <a:gd name="connsiteY10" fmla="*/ 7561 h 9378"/>
                    <a:gd name="connsiteX11" fmla="*/ 38729 w 47491"/>
                    <a:gd name="connsiteY11" fmla="*/ 6970 h 93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7491" h="9378">
                      <a:moveTo>
                        <a:pt x="39352" y="3984"/>
                      </a:moveTo>
                      <a:lnTo>
                        <a:pt x="46341" y="3984"/>
                      </a:lnTo>
                      <a:lnTo>
                        <a:pt x="45849" y="7561"/>
                      </a:lnTo>
                      <a:cubicBezTo>
                        <a:pt x="39319" y="8381"/>
                        <a:pt x="32757" y="8775"/>
                        <a:pt x="26162" y="8709"/>
                      </a:cubicBezTo>
                      <a:cubicBezTo>
                        <a:pt x="10446" y="8709"/>
                        <a:pt x="-808" y="6740"/>
                        <a:pt x="-349" y="4017"/>
                      </a:cubicBezTo>
                      <a:cubicBezTo>
                        <a:pt x="110" y="1294"/>
                        <a:pt x="11955" y="-642"/>
                        <a:pt x="27770" y="-642"/>
                      </a:cubicBezTo>
                      <a:cubicBezTo>
                        <a:pt x="34266" y="-773"/>
                        <a:pt x="40730" y="-281"/>
                        <a:pt x="47128" y="769"/>
                      </a:cubicBezTo>
                      <a:lnTo>
                        <a:pt x="42502" y="1589"/>
                      </a:lnTo>
                      <a:cubicBezTo>
                        <a:pt x="37679" y="835"/>
                        <a:pt x="32757" y="474"/>
                        <a:pt x="27868" y="539"/>
                      </a:cubicBezTo>
                      <a:cubicBezTo>
                        <a:pt x="16056" y="539"/>
                        <a:pt x="7296" y="1983"/>
                        <a:pt x="6968" y="4017"/>
                      </a:cubicBezTo>
                      <a:cubicBezTo>
                        <a:pt x="6639" y="6051"/>
                        <a:pt x="14941" y="7561"/>
                        <a:pt x="26654" y="7561"/>
                      </a:cubicBezTo>
                      <a:cubicBezTo>
                        <a:pt x="30690" y="7561"/>
                        <a:pt x="34726" y="7364"/>
                        <a:pt x="38729" y="697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72" name="Freihandform 71">
                  <a:extLst>
                    <a:ext uri="{FF2B5EF4-FFF2-40B4-BE49-F238E27FC236}">
                      <a16:creationId xmlns:a16="http://schemas.microsoft.com/office/drawing/2014/main" id="{DB9C0ABC-C2E2-6DDB-D4D3-7B1E1FDDEF6B}"/>
                    </a:ext>
                  </a:extLst>
                </p:cNvPr>
                <p:cNvSpPr/>
                <p:nvPr/>
              </p:nvSpPr>
              <p:spPr>
                <a:xfrm>
                  <a:off x="8278679" y="4750645"/>
                  <a:ext cx="229317" cy="39832"/>
                </a:xfrm>
                <a:custGeom>
                  <a:avLst/>
                  <a:gdLst>
                    <a:gd name="connsiteX0" fmla="*/ 228953 w 229317"/>
                    <a:gd name="connsiteY0" fmla="*/ 35068 h 39832"/>
                    <a:gd name="connsiteX1" fmla="*/ 226787 w 229317"/>
                    <a:gd name="connsiteY1" fmla="*/ 3241 h 39832"/>
                    <a:gd name="connsiteX2" fmla="*/ 204443 w 229317"/>
                    <a:gd name="connsiteY2" fmla="*/ -663 h 39832"/>
                    <a:gd name="connsiteX3" fmla="*/ 24212 w 229317"/>
                    <a:gd name="connsiteY3" fmla="*/ -663 h 39832"/>
                    <a:gd name="connsiteX4" fmla="*/ 1868 w 229317"/>
                    <a:gd name="connsiteY4" fmla="*/ 3241 h 39832"/>
                    <a:gd name="connsiteX5" fmla="*/ -363 w 229317"/>
                    <a:gd name="connsiteY5" fmla="*/ 35068 h 39832"/>
                    <a:gd name="connsiteX6" fmla="*/ 21949 w 229317"/>
                    <a:gd name="connsiteY6" fmla="*/ 39170 h 39832"/>
                    <a:gd name="connsiteX7" fmla="*/ 206609 w 229317"/>
                    <a:gd name="connsiteY7" fmla="*/ 39170 h 39832"/>
                    <a:gd name="connsiteX8" fmla="*/ 228953 w 229317"/>
                    <a:gd name="connsiteY8" fmla="*/ 35068 h 398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9317" h="39832">
                      <a:moveTo>
                        <a:pt x="228953" y="35068"/>
                      </a:moveTo>
                      <a:lnTo>
                        <a:pt x="226787" y="3241"/>
                      </a:lnTo>
                      <a:cubicBezTo>
                        <a:pt x="226787" y="1076"/>
                        <a:pt x="216649" y="-663"/>
                        <a:pt x="204443" y="-663"/>
                      </a:cubicBezTo>
                      <a:lnTo>
                        <a:pt x="24212" y="-663"/>
                      </a:lnTo>
                      <a:cubicBezTo>
                        <a:pt x="12040" y="-663"/>
                        <a:pt x="2000" y="1076"/>
                        <a:pt x="1868" y="3241"/>
                      </a:cubicBezTo>
                      <a:lnTo>
                        <a:pt x="-363" y="35068"/>
                      </a:lnTo>
                      <a:cubicBezTo>
                        <a:pt x="-363" y="37332"/>
                        <a:pt x="9480" y="39170"/>
                        <a:pt x="21949" y="39170"/>
                      </a:cubicBezTo>
                      <a:lnTo>
                        <a:pt x="206609" y="39170"/>
                      </a:lnTo>
                      <a:cubicBezTo>
                        <a:pt x="219077" y="39170"/>
                        <a:pt x="229084" y="37332"/>
                        <a:pt x="228953" y="35068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92" name="Freihandform 91">
                  <a:extLst>
                    <a:ext uri="{FF2B5EF4-FFF2-40B4-BE49-F238E27FC236}">
                      <a16:creationId xmlns:a16="http://schemas.microsoft.com/office/drawing/2014/main" id="{09FBA192-7355-3E72-E389-7B96D3A000F6}"/>
                    </a:ext>
                  </a:extLst>
                </p:cNvPr>
                <p:cNvSpPr/>
                <p:nvPr/>
              </p:nvSpPr>
              <p:spPr>
                <a:xfrm>
                  <a:off x="8373241" y="4765870"/>
                  <a:ext cx="43999" cy="9121"/>
                </a:xfrm>
                <a:custGeom>
                  <a:avLst/>
                  <a:gdLst>
                    <a:gd name="connsiteX0" fmla="*/ 43636 w 43999"/>
                    <a:gd name="connsiteY0" fmla="*/ -663 h 9121"/>
                    <a:gd name="connsiteX1" fmla="*/ 43636 w 43999"/>
                    <a:gd name="connsiteY1" fmla="*/ 8459 h 9121"/>
                    <a:gd name="connsiteX2" fmla="*/ 36319 w 43999"/>
                    <a:gd name="connsiteY2" fmla="*/ 8459 h 9121"/>
                    <a:gd name="connsiteX3" fmla="*/ 36319 w 43999"/>
                    <a:gd name="connsiteY3" fmla="*/ 4390 h 9121"/>
                    <a:gd name="connsiteX4" fmla="*/ 6954 w 43999"/>
                    <a:gd name="connsiteY4" fmla="*/ 4390 h 9121"/>
                    <a:gd name="connsiteX5" fmla="*/ 6954 w 43999"/>
                    <a:gd name="connsiteY5" fmla="*/ 8459 h 9121"/>
                    <a:gd name="connsiteX6" fmla="*/ -363 w 43999"/>
                    <a:gd name="connsiteY6" fmla="*/ 8459 h 9121"/>
                    <a:gd name="connsiteX7" fmla="*/ -363 w 43999"/>
                    <a:gd name="connsiteY7" fmla="*/ -663 h 9121"/>
                    <a:gd name="connsiteX8" fmla="*/ 6888 w 43999"/>
                    <a:gd name="connsiteY8" fmla="*/ -663 h 9121"/>
                    <a:gd name="connsiteX9" fmla="*/ 6888 w 43999"/>
                    <a:gd name="connsiteY9" fmla="*/ 3241 h 9121"/>
                    <a:gd name="connsiteX10" fmla="*/ 36221 w 43999"/>
                    <a:gd name="connsiteY10" fmla="*/ 3241 h 9121"/>
                    <a:gd name="connsiteX11" fmla="*/ 36221 w 43999"/>
                    <a:gd name="connsiteY11" fmla="*/ -663 h 9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3999" h="9121">
                      <a:moveTo>
                        <a:pt x="43636" y="-663"/>
                      </a:moveTo>
                      <a:lnTo>
                        <a:pt x="43636" y="8459"/>
                      </a:lnTo>
                      <a:lnTo>
                        <a:pt x="36319" y="8459"/>
                      </a:lnTo>
                      <a:lnTo>
                        <a:pt x="36319" y="4390"/>
                      </a:lnTo>
                      <a:lnTo>
                        <a:pt x="6954" y="4390"/>
                      </a:lnTo>
                      <a:lnTo>
                        <a:pt x="6954" y="8459"/>
                      </a:lnTo>
                      <a:lnTo>
                        <a:pt x="-363" y="8459"/>
                      </a:lnTo>
                      <a:lnTo>
                        <a:pt x="-363" y="-663"/>
                      </a:lnTo>
                      <a:lnTo>
                        <a:pt x="6888" y="-663"/>
                      </a:lnTo>
                      <a:lnTo>
                        <a:pt x="6888" y="3241"/>
                      </a:lnTo>
                      <a:lnTo>
                        <a:pt x="36221" y="3241"/>
                      </a:lnTo>
                      <a:lnTo>
                        <a:pt x="36221" y="-66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94" name="Freihandform 93">
                  <a:extLst>
                    <a:ext uri="{FF2B5EF4-FFF2-40B4-BE49-F238E27FC236}">
                      <a16:creationId xmlns:a16="http://schemas.microsoft.com/office/drawing/2014/main" id="{0044A4AE-02BC-B37C-B9C7-1C43BD24E614}"/>
                    </a:ext>
                  </a:extLst>
                </p:cNvPr>
                <p:cNvSpPr/>
                <p:nvPr/>
              </p:nvSpPr>
              <p:spPr>
                <a:xfrm>
                  <a:off x="8531748" y="4750645"/>
                  <a:ext cx="232026" cy="39832"/>
                </a:xfrm>
                <a:custGeom>
                  <a:avLst/>
                  <a:gdLst>
                    <a:gd name="connsiteX0" fmla="*/ 231646 w 232026"/>
                    <a:gd name="connsiteY0" fmla="*/ 35068 h 39832"/>
                    <a:gd name="connsiteX1" fmla="*/ 224624 w 232026"/>
                    <a:gd name="connsiteY1" fmla="*/ 3241 h 39832"/>
                    <a:gd name="connsiteX2" fmla="*/ 201656 w 232026"/>
                    <a:gd name="connsiteY2" fmla="*/ -663 h 39832"/>
                    <a:gd name="connsiteX3" fmla="*/ 21393 w 232026"/>
                    <a:gd name="connsiteY3" fmla="*/ -663 h 39832"/>
                    <a:gd name="connsiteX4" fmla="*/ -361 w 232026"/>
                    <a:gd name="connsiteY4" fmla="*/ 3241 h 39832"/>
                    <a:gd name="connsiteX5" fmla="*/ 2297 w 232026"/>
                    <a:gd name="connsiteY5" fmla="*/ 35068 h 39832"/>
                    <a:gd name="connsiteX6" fmla="*/ 25265 w 232026"/>
                    <a:gd name="connsiteY6" fmla="*/ 39170 h 39832"/>
                    <a:gd name="connsiteX7" fmla="*/ 209892 w 232026"/>
                    <a:gd name="connsiteY7" fmla="*/ 39170 h 39832"/>
                    <a:gd name="connsiteX8" fmla="*/ 231646 w 232026"/>
                    <a:gd name="connsiteY8" fmla="*/ 35068 h 398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32026" h="39832">
                      <a:moveTo>
                        <a:pt x="231646" y="35068"/>
                      </a:moveTo>
                      <a:lnTo>
                        <a:pt x="224624" y="3241"/>
                      </a:lnTo>
                      <a:cubicBezTo>
                        <a:pt x="224132" y="1076"/>
                        <a:pt x="213862" y="-663"/>
                        <a:pt x="201656" y="-663"/>
                      </a:cubicBezTo>
                      <a:lnTo>
                        <a:pt x="21393" y="-663"/>
                      </a:lnTo>
                      <a:cubicBezTo>
                        <a:pt x="9220" y="-663"/>
                        <a:pt x="-525" y="1076"/>
                        <a:pt x="-361" y="3241"/>
                      </a:cubicBezTo>
                      <a:lnTo>
                        <a:pt x="2297" y="35068"/>
                      </a:lnTo>
                      <a:cubicBezTo>
                        <a:pt x="2494" y="37332"/>
                        <a:pt x="12763" y="39170"/>
                        <a:pt x="25265" y="39170"/>
                      </a:cubicBezTo>
                      <a:lnTo>
                        <a:pt x="209892" y="39170"/>
                      </a:lnTo>
                      <a:cubicBezTo>
                        <a:pt x="222426" y="39170"/>
                        <a:pt x="232138" y="37332"/>
                        <a:pt x="231646" y="35068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95" name="Freihandform 94">
                  <a:extLst>
                    <a:ext uri="{FF2B5EF4-FFF2-40B4-BE49-F238E27FC236}">
                      <a16:creationId xmlns:a16="http://schemas.microsoft.com/office/drawing/2014/main" id="{1D71B39E-98C1-2F37-CDAA-E1D8E4199A08}"/>
                    </a:ext>
                  </a:extLst>
                </p:cNvPr>
                <p:cNvSpPr/>
                <p:nvPr/>
              </p:nvSpPr>
              <p:spPr>
                <a:xfrm>
                  <a:off x="8632415" y="4765870"/>
                  <a:ext cx="30823" cy="9241"/>
                </a:xfrm>
                <a:custGeom>
                  <a:avLst/>
                  <a:gdLst>
                    <a:gd name="connsiteX0" fmla="*/ -363 w 30823"/>
                    <a:gd name="connsiteY0" fmla="*/ 7245 h 9241"/>
                    <a:gd name="connsiteX1" fmla="*/ 3738 w 30823"/>
                    <a:gd name="connsiteY1" fmla="*/ 6359 h 9241"/>
                    <a:gd name="connsiteX2" fmla="*/ 14566 w 30823"/>
                    <a:gd name="connsiteY2" fmla="*/ 7441 h 9241"/>
                    <a:gd name="connsiteX3" fmla="*/ 23064 w 30823"/>
                    <a:gd name="connsiteY3" fmla="*/ 5571 h 9241"/>
                    <a:gd name="connsiteX4" fmla="*/ 22277 w 30823"/>
                    <a:gd name="connsiteY4" fmla="*/ 453 h 9241"/>
                    <a:gd name="connsiteX5" fmla="*/ 3837 w 30823"/>
                    <a:gd name="connsiteY5" fmla="*/ 453 h 9241"/>
                    <a:gd name="connsiteX6" fmla="*/ 3837 w 30823"/>
                    <a:gd name="connsiteY6" fmla="*/ -663 h 9241"/>
                    <a:gd name="connsiteX7" fmla="*/ 29462 w 30823"/>
                    <a:gd name="connsiteY7" fmla="*/ -663 h 9241"/>
                    <a:gd name="connsiteX8" fmla="*/ 30447 w 30823"/>
                    <a:gd name="connsiteY8" fmla="*/ 5506 h 9241"/>
                    <a:gd name="connsiteX9" fmla="*/ 14927 w 30823"/>
                    <a:gd name="connsiteY9" fmla="*/ 8557 h 9241"/>
                    <a:gd name="connsiteX10" fmla="*/ -363 w 30823"/>
                    <a:gd name="connsiteY10" fmla="*/ 7245 h 9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0823" h="9241">
                      <a:moveTo>
                        <a:pt x="-363" y="7245"/>
                      </a:moveTo>
                      <a:lnTo>
                        <a:pt x="3738" y="6359"/>
                      </a:lnTo>
                      <a:cubicBezTo>
                        <a:pt x="7282" y="7146"/>
                        <a:pt x="10924" y="7507"/>
                        <a:pt x="14566" y="7441"/>
                      </a:cubicBezTo>
                      <a:cubicBezTo>
                        <a:pt x="20373" y="7441"/>
                        <a:pt x="23261" y="6818"/>
                        <a:pt x="23064" y="5571"/>
                      </a:cubicBezTo>
                      <a:lnTo>
                        <a:pt x="22277" y="453"/>
                      </a:lnTo>
                      <a:lnTo>
                        <a:pt x="3837" y="453"/>
                      </a:lnTo>
                      <a:lnTo>
                        <a:pt x="3837" y="-663"/>
                      </a:lnTo>
                      <a:lnTo>
                        <a:pt x="29462" y="-663"/>
                      </a:lnTo>
                      <a:lnTo>
                        <a:pt x="30447" y="5506"/>
                      </a:lnTo>
                      <a:cubicBezTo>
                        <a:pt x="30775" y="7540"/>
                        <a:pt x="25394" y="8557"/>
                        <a:pt x="14927" y="8557"/>
                      </a:cubicBezTo>
                      <a:cubicBezTo>
                        <a:pt x="9808" y="8688"/>
                        <a:pt x="4657" y="8229"/>
                        <a:pt x="-363" y="724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96" name="Freihandform 95">
                  <a:extLst>
                    <a:ext uri="{FF2B5EF4-FFF2-40B4-BE49-F238E27FC236}">
                      <a16:creationId xmlns:a16="http://schemas.microsoft.com/office/drawing/2014/main" id="{91CF8374-7ADE-B0BD-B862-CAECC338A65F}"/>
                    </a:ext>
                  </a:extLst>
                </p:cNvPr>
                <p:cNvSpPr/>
                <p:nvPr/>
              </p:nvSpPr>
              <p:spPr>
                <a:xfrm>
                  <a:off x="8782668" y="4750645"/>
                  <a:ext cx="236903" cy="39832"/>
                </a:xfrm>
                <a:custGeom>
                  <a:avLst/>
                  <a:gdLst>
                    <a:gd name="connsiteX0" fmla="*/ 236488 w 236903"/>
                    <a:gd name="connsiteY0" fmla="*/ 35068 h 39832"/>
                    <a:gd name="connsiteX1" fmla="*/ 224577 w 236903"/>
                    <a:gd name="connsiteY1" fmla="*/ 3241 h 39832"/>
                    <a:gd name="connsiteX2" fmla="*/ 201052 w 236903"/>
                    <a:gd name="connsiteY2" fmla="*/ -663 h 39832"/>
                    <a:gd name="connsiteX3" fmla="*/ 20821 w 236903"/>
                    <a:gd name="connsiteY3" fmla="*/ -663 h 39832"/>
                    <a:gd name="connsiteX4" fmla="*/ -342 w 236903"/>
                    <a:gd name="connsiteY4" fmla="*/ 3241 h 39832"/>
                    <a:gd name="connsiteX5" fmla="*/ 7172 w 236903"/>
                    <a:gd name="connsiteY5" fmla="*/ 35068 h 39832"/>
                    <a:gd name="connsiteX6" fmla="*/ 30763 w 236903"/>
                    <a:gd name="connsiteY6" fmla="*/ 39170 h 39832"/>
                    <a:gd name="connsiteX7" fmla="*/ 215390 w 236903"/>
                    <a:gd name="connsiteY7" fmla="*/ 39170 h 39832"/>
                    <a:gd name="connsiteX8" fmla="*/ 236488 w 236903"/>
                    <a:gd name="connsiteY8" fmla="*/ 35068 h 398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36903" h="39832">
                      <a:moveTo>
                        <a:pt x="236488" y="35068"/>
                      </a:moveTo>
                      <a:lnTo>
                        <a:pt x="224577" y="3241"/>
                      </a:lnTo>
                      <a:cubicBezTo>
                        <a:pt x="223790" y="1076"/>
                        <a:pt x="213225" y="-663"/>
                        <a:pt x="201052" y="-663"/>
                      </a:cubicBezTo>
                      <a:lnTo>
                        <a:pt x="20821" y="-663"/>
                      </a:lnTo>
                      <a:cubicBezTo>
                        <a:pt x="8616" y="-663"/>
                        <a:pt x="-867" y="1076"/>
                        <a:pt x="-342" y="3241"/>
                      </a:cubicBezTo>
                      <a:lnTo>
                        <a:pt x="7172" y="35068"/>
                      </a:lnTo>
                      <a:cubicBezTo>
                        <a:pt x="7730" y="37332"/>
                        <a:pt x="18295" y="39170"/>
                        <a:pt x="30763" y="39170"/>
                      </a:cubicBezTo>
                      <a:lnTo>
                        <a:pt x="215390" y="39170"/>
                      </a:lnTo>
                      <a:cubicBezTo>
                        <a:pt x="227891" y="39170"/>
                        <a:pt x="237341" y="37332"/>
                        <a:pt x="236488" y="35068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97" name="Freihandform 96">
                  <a:extLst>
                    <a:ext uri="{FF2B5EF4-FFF2-40B4-BE49-F238E27FC236}">
                      <a16:creationId xmlns:a16="http://schemas.microsoft.com/office/drawing/2014/main" id="{E476F7AE-1641-05E7-F5A4-B020FA1EFBDD}"/>
                    </a:ext>
                  </a:extLst>
                </p:cNvPr>
                <p:cNvSpPr/>
                <p:nvPr/>
              </p:nvSpPr>
              <p:spPr>
                <a:xfrm>
                  <a:off x="8881515" y="4765870"/>
                  <a:ext cx="47674" cy="9121"/>
                </a:xfrm>
                <a:custGeom>
                  <a:avLst/>
                  <a:gdLst>
                    <a:gd name="connsiteX0" fmla="*/ 17782 w 47674"/>
                    <a:gd name="connsiteY0" fmla="*/ 4390 h 9121"/>
                    <a:gd name="connsiteX1" fmla="*/ 8923 w 47674"/>
                    <a:gd name="connsiteY1" fmla="*/ 6096 h 9121"/>
                    <a:gd name="connsiteX2" fmla="*/ 9645 w 47674"/>
                    <a:gd name="connsiteY2" fmla="*/ 8459 h 9121"/>
                    <a:gd name="connsiteX3" fmla="*/ 2328 w 47674"/>
                    <a:gd name="connsiteY3" fmla="*/ 8459 h 9121"/>
                    <a:gd name="connsiteX4" fmla="*/ -363 w 47674"/>
                    <a:gd name="connsiteY4" fmla="*/ -663 h 9121"/>
                    <a:gd name="connsiteX5" fmla="*/ 6921 w 47674"/>
                    <a:gd name="connsiteY5" fmla="*/ -663 h 9121"/>
                    <a:gd name="connsiteX6" fmla="*/ 8431 w 47674"/>
                    <a:gd name="connsiteY6" fmla="*/ 4423 h 9121"/>
                    <a:gd name="connsiteX7" fmla="*/ 34679 w 47674"/>
                    <a:gd name="connsiteY7" fmla="*/ -663 h 9121"/>
                    <a:gd name="connsiteX8" fmla="*/ 42981 w 47674"/>
                    <a:gd name="connsiteY8" fmla="*/ -663 h 9121"/>
                    <a:gd name="connsiteX9" fmla="*/ 22474 w 47674"/>
                    <a:gd name="connsiteY9" fmla="*/ 3406 h 9121"/>
                    <a:gd name="connsiteX10" fmla="*/ 47311 w 47674"/>
                    <a:gd name="connsiteY10" fmla="*/ 8459 h 9121"/>
                    <a:gd name="connsiteX11" fmla="*/ 38781 w 47674"/>
                    <a:gd name="connsiteY11" fmla="*/ 8459 h 9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7674" h="9121">
                      <a:moveTo>
                        <a:pt x="17782" y="4390"/>
                      </a:moveTo>
                      <a:lnTo>
                        <a:pt x="8923" y="6096"/>
                      </a:lnTo>
                      <a:lnTo>
                        <a:pt x="9645" y="8459"/>
                      </a:lnTo>
                      <a:lnTo>
                        <a:pt x="2328" y="8459"/>
                      </a:lnTo>
                      <a:lnTo>
                        <a:pt x="-363" y="-663"/>
                      </a:lnTo>
                      <a:lnTo>
                        <a:pt x="6921" y="-663"/>
                      </a:lnTo>
                      <a:lnTo>
                        <a:pt x="8431" y="4423"/>
                      </a:lnTo>
                      <a:lnTo>
                        <a:pt x="34679" y="-663"/>
                      </a:lnTo>
                      <a:lnTo>
                        <a:pt x="42981" y="-663"/>
                      </a:lnTo>
                      <a:lnTo>
                        <a:pt x="22474" y="3406"/>
                      </a:lnTo>
                      <a:lnTo>
                        <a:pt x="47311" y="8459"/>
                      </a:lnTo>
                      <a:lnTo>
                        <a:pt x="38781" y="845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98" name="Freihandform 97">
                  <a:extLst>
                    <a:ext uri="{FF2B5EF4-FFF2-40B4-BE49-F238E27FC236}">
                      <a16:creationId xmlns:a16="http://schemas.microsoft.com/office/drawing/2014/main" id="{65470EB8-FE5B-89A5-FB4A-089A30966C28}"/>
                    </a:ext>
                  </a:extLst>
                </p:cNvPr>
                <p:cNvSpPr/>
                <p:nvPr/>
              </p:nvSpPr>
              <p:spPr>
                <a:xfrm>
                  <a:off x="8666627" y="4794973"/>
                  <a:ext cx="241142" cy="42063"/>
                </a:xfrm>
                <a:custGeom>
                  <a:avLst/>
                  <a:gdLst>
                    <a:gd name="connsiteX0" fmla="*/ 29013 w 241142"/>
                    <a:gd name="connsiteY0" fmla="*/ 41401 h 42063"/>
                    <a:gd name="connsiteX1" fmla="*/ 218791 w 241142"/>
                    <a:gd name="connsiteY1" fmla="*/ 41401 h 42063"/>
                    <a:gd name="connsiteX2" fmla="*/ 240742 w 241142"/>
                    <a:gd name="connsiteY2" fmla="*/ 37070 h 42063"/>
                    <a:gd name="connsiteX3" fmla="*/ 230702 w 241142"/>
                    <a:gd name="connsiteY3" fmla="*/ 3471 h 42063"/>
                    <a:gd name="connsiteX4" fmla="*/ 206782 w 241142"/>
                    <a:gd name="connsiteY4" fmla="*/ -663 h 42063"/>
                    <a:gd name="connsiteX5" fmla="*/ 21663 w 241142"/>
                    <a:gd name="connsiteY5" fmla="*/ -663 h 42063"/>
                    <a:gd name="connsiteX6" fmla="*/ -353 w 241142"/>
                    <a:gd name="connsiteY6" fmla="*/ 3471 h 42063"/>
                    <a:gd name="connsiteX7" fmla="*/ 5061 w 241142"/>
                    <a:gd name="connsiteY7" fmla="*/ 37070 h 42063"/>
                    <a:gd name="connsiteX8" fmla="*/ 29013 w 241142"/>
                    <a:gd name="connsiteY8" fmla="*/ 41401 h 42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41142" h="42063">
                      <a:moveTo>
                        <a:pt x="29013" y="41401"/>
                      </a:moveTo>
                      <a:lnTo>
                        <a:pt x="218791" y="41401"/>
                      </a:lnTo>
                      <a:cubicBezTo>
                        <a:pt x="231620" y="41401"/>
                        <a:pt x="241464" y="39465"/>
                        <a:pt x="240742" y="37070"/>
                      </a:cubicBezTo>
                      <a:lnTo>
                        <a:pt x="230702" y="3471"/>
                      </a:lnTo>
                      <a:cubicBezTo>
                        <a:pt x="230013" y="1174"/>
                        <a:pt x="219316" y="-663"/>
                        <a:pt x="206782" y="-663"/>
                      </a:cubicBezTo>
                      <a:lnTo>
                        <a:pt x="21663" y="-663"/>
                      </a:lnTo>
                      <a:cubicBezTo>
                        <a:pt x="9129" y="-663"/>
                        <a:pt x="-714" y="1174"/>
                        <a:pt x="-353" y="3471"/>
                      </a:cubicBezTo>
                      <a:lnTo>
                        <a:pt x="5061" y="37070"/>
                      </a:lnTo>
                      <a:cubicBezTo>
                        <a:pt x="5454" y="39465"/>
                        <a:pt x="16184" y="41401"/>
                        <a:pt x="29013" y="41401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00" name="Freihandform 99">
                  <a:extLst>
                    <a:ext uri="{FF2B5EF4-FFF2-40B4-BE49-F238E27FC236}">
                      <a16:creationId xmlns:a16="http://schemas.microsoft.com/office/drawing/2014/main" id="{63BC91AB-E754-59FE-EFEC-A7B77B3F5F3D}"/>
                    </a:ext>
                  </a:extLst>
                </p:cNvPr>
                <p:cNvSpPr/>
                <p:nvPr/>
              </p:nvSpPr>
              <p:spPr>
                <a:xfrm>
                  <a:off x="8754570" y="4811083"/>
                  <a:ext cx="58075" cy="9646"/>
                </a:xfrm>
                <a:custGeom>
                  <a:avLst/>
                  <a:gdLst>
                    <a:gd name="connsiteX0" fmla="*/ 50593 w 58075"/>
                    <a:gd name="connsiteY0" fmla="*/ 8983 h 9646"/>
                    <a:gd name="connsiteX1" fmla="*/ 48821 w 58075"/>
                    <a:gd name="connsiteY1" fmla="*/ 1929 h 9646"/>
                    <a:gd name="connsiteX2" fmla="*/ 31201 w 58075"/>
                    <a:gd name="connsiteY2" fmla="*/ 7802 h 9646"/>
                    <a:gd name="connsiteX3" fmla="*/ 27920 w 58075"/>
                    <a:gd name="connsiteY3" fmla="*/ 7802 h 9646"/>
                    <a:gd name="connsiteX4" fmla="*/ 7643 w 58075"/>
                    <a:gd name="connsiteY4" fmla="*/ 1962 h 9646"/>
                    <a:gd name="connsiteX5" fmla="*/ 9152 w 58075"/>
                    <a:gd name="connsiteY5" fmla="*/ 8983 h 9646"/>
                    <a:gd name="connsiteX6" fmla="*/ 1671 w 58075"/>
                    <a:gd name="connsiteY6" fmla="*/ 8983 h 9646"/>
                    <a:gd name="connsiteX7" fmla="*/ -363 w 58075"/>
                    <a:gd name="connsiteY7" fmla="*/ -663 h 9646"/>
                    <a:gd name="connsiteX8" fmla="*/ 5740 w 58075"/>
                    <a:gd name="connsiteY8" fmla="*/ -663 h 9646"/>
                    <a:gd name="connsiteX9" fmla="*/ 29134 w 58075"/>
                    <a:gd name="connsiteY9" fmla="*/ 6096 h 9646"/>
                    <a:gd name="connsiteX10" fmla="*/ 49149 w 58075"/>
                    <a:gd name="connsiteY10" fmla="*/ -663 h 9646"/>
                    <a:gd name="connsiteX11" fmla="*/ 55251 w 58075"/>
                    <a:gd name="connsiteY11" fmla="*/ -663 h 9646"/>
                    <a:gd name="connsiteX12" fmla="*/ 57712 w 58075"/>
                    <a:gd name="connsiteY12" fmla="*/ 8983 h 96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8075" h="9646">
                      <a:moveTo>
                        <a:pt x="50593" y="8983"/>
                      </a:moveTo>
                      <a:lnTo>
                        <a:pt x="48821" y="1929"/>
                      </a:lnTo>
                      <a:lnTo>
                        <a:pt x="31201" y="7802"/>
                      </a:lnTo>
                      <a:lnTo>
                        <a:pt x="27920" y="7802"/>
                      </a:lnTo>
                      <a:lnTo>
                        <a:pt x="7643" y="1962"/>
                      </a:lnTo>
                      <a:lnTo>
                        <a:pt x="9152" y="8983"/>
                      </a:lnTo>
                      <a:lnTo>
                        <a:pt x="1671" y="8983"/>
                      </a:lnTo>
                      <a:lnTo>
                        <a:pt x="-363" y="-663"/>
                      </a:lnTo>
                      <a:lnTo>
                        <a:pt x="5740" y="-663"/>
                      </a:lnTo>
                      <a:lnTo>
                        <a:pt x="29134" y="6096"/>
                      </a:lnTo>
                      <a:lnTo>
                        <a:pt x="49149" y="-663"/>
                      </a:lnTo>
                      <a:lnTo>
                        <a:pt x="55251" y="-663"/>
                      </a:lnTo>
                      <a:lnTo>
                        <a:pt x="57712" y="89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01" name="Freihandform 100">
                  <a:extLst>
                    <a:ext uri="{FF2B5EF4-FFF2-40B4-BE49-F238E27FC236}">
                      <a16:creationId xmlns:a16="http://schemas.microsoft.com/office/drawing/2014/main" id="{783A0BB5-84B9-23F6-D06E-769679EB62DA}"/>
                    </a:ext>
                  </a:extLst>
                </p:cNvPr>
                <p:cNvSpPr/>
                <p:nvPr/>
              </p:nvSpPr>
              <p:spPr>
                <a:xfrm>
                  <a:off x="8408742" y="4794973"/>
                  <a:ext cx="235953" cy="42063"/>
                </a:xfrm>
                <a:custGeom>
                  <a:avLst/>
                  <a:gdLst>
                    <a:gd name="connsiteX0" fmla="*/ 23196 w 235953"/>
                    <a:gd name="connsiteY0" fmla="*/ 41401 h 42063"/>
                    <a:gd name="connsiteX1" fmla="*/ 212974 w 235953"/>
                    <a:gd name="connsiteY1" fmla="*/ 41401 h 42063"/>
                    <a:gd name="connsiteX2" fmla="*/ 235581 w 235953"/>
                    <a:gd name="connsiteY2" fmla="*/ 37070 h 42063"/>
                    <a:gd name="connsiteX3" fmla="*/ 230725 w 235953"/>
                    <a:gd name="connsiteY3" fmla="*/ 3471 h 42063"/>
                    <a:gd name="connsiteX4" fmla="*/ 207429 w 235953"/>
                    <a:gd name="connsiteY4" fmla="*/ -663 h 42063"/>
                    <a:gd name="connsiteX5" fmla="*/ 22310 w 235953"/>
                    <a:gd name="connsiteY5" fmla="*/ -663 h 42063"/>
                    <a:gd name="connsiteX6" fmla="*/ -363 w 235953"/>
                    <a:gd name="connsiteY6" fmla="*/ 3471 h 42063"/>
                    <a:gd name="connsiteX7" fmla="*/ -100 w 235953"/>
                    <a:gd name="connsiteY7" fmla="*/ 37070 h 42063"/>
                    <a:gd name="connsiteX8" fmla="*/ 23196 w 235953"/>
                    <a:gd name="connsiteY8" fmla="*/ 41401 h 42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35953" h="42063">
                      <a:moveTo>
                        <a:pt x="23196" y="41401"/>
                      </a:moveTo>
                      <a:lnTo>
                        <a:pt x="212974" y="41401"/>
                      </a:lnTo>
                      <a:cubicBezTo>
                        <a:pt x="225803" y="41401"/>
                        <a:pt x="235942" y="39465"/>
                        <a:pt x="235581" y="37070"/>
                      </a:cubicBezTo>
                      <a:lnTo>
                        <a:pt x="230725" y="3471"/>
                      </a:lnTo>
                      <a:cubicBezTo>
                        <a:pt x="230364" y="1174"/>
                        <a:pt x="219963" y="-663"/>
                        <a:pt x="207429" y="-663"/>
                      </a:cubicBezTo>
                      <a:lnTo>
                        <a:pt x="22310" y="-663"/>
                      </a:lnTo>
                      <a:cubicBezTo>
                        <a:pt x="9776" y="-663"/>
                        <a:pt x="-363" y="1174"/>
                        <a:pt x="-363" y="3471"/>
                      </a:cubicBezTo>
                      <a:lnTo>
                        <a:pt x="-100" y="37070"/>
                      </a:lnTo>
                      <a:cubicBezTo>
                        <a:pt x="-68" y="39465"/>
                        <a:pt x="10366" y="41401"/>
                        <a:pt x="23196" y="41401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02" name="Freihandform 101">
                  <a:extLst>
                    <a:ext uri="{FF2B5EF4-FFF2-40B4-BE49-F238E27FC236}">
                      <a16:creationId xmlns:a16="http://schemas.microsoft.com/office/drawing/2014/main" id="{86DEA6BB-E25C-5EEA-3139-5FB8B140E143}"/>
                    </a:ext>
                  </a:extLst>
                </p:cNvPr>
                <p:cNvSpPr/>
                <p:nvPr/>
              </p:nvSpPr>
              <p:spPr>
                <a:xfrm>
                  <a:off x="8502680" y="4811083"/>
                  <a:ext cx="45902" cy="9646"/>
                </a:xfrm>
                <a:custGeom>
                  <a:avLst/>
                  <a:gdLst>
                    <a:gd name="connsiteX0" fmla="*/ 44686 w 45902"/>
                    <a:gd name="connsiteY0" fmla="*/ -663 h 9646"/>
                    <a:gd name="connsiteX1" fmla="*/ 45540 w 45902"/>
                    <a:gd name="connsiteY1" fmla="*/ 8983 h 9646"/>
                    <a:gd name="connsiteX2" fmla="*/ 39371 w 45902"/>
                    <a:gd name="connsiteY2" fmla="*/ 8983 h 9646"/>
                    <a:gd name="connsiteX3" fmla="*/ 7282 w 45902"/>
                    <a:gd name="connsiteY3" fmla="*/ 1765 h 9646"/>
                    <a:gd name="connsiteX4" fmla="*/ 7774 w 45902"/>
                    <a:gd name="connsiteY4" fmla="*/ 8983 h 9646"/>
                    <a:gd name="connsiteX5" fmla="*/ 261 w 45902"/>
                    <a:gd name="connsiteY5" fmla="*/ 8983 h 9646"/>
                    <a:gd name="connsiteX6" fmla="*/ -363 w 45902"/>
                    <a:gd name="connsiteY6" fmla="*/ -663 h 9646"/>
                    <a:gd name="connsiteX7" fmla="*/ 5773 w 45902"/>
                    <a:gd name="connsiteY7" fmla="*/ -663 h 9646"/>
                    <a:gd name="connsiteX8" fmla="*/ 37796 w 45902"/>
                    <a:gd name="connsiteY8" fmla="*/ 6523 h 9646"/>
                    <a:gd name="connsiteX9" fmla="*/ 37206 w 45902"/>
                    <a:gd name="connsiteY9" fmla="*/ -663 h 96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5902" h="9646">
                      <a:moveTo>
                        <a:pt x="44686" y="-663"/>
                      </a:moveTo>
                      <a:lnTo>
                        <a:pt x="45540" y="8983"/>
                      </a:lnTo>
                      <a:lnTo>
                        <a:pt x="39371" y="8983"/>
                      </a:lnTo>
                      <a:lnTo>
                        <a:pt x="7282" y="1765"/>
                      </a:lnTo>
                      <a:lnTo>
                        <a:pt x="7774" y="8983"/>
                      </a:lnTo>
                      <a:lnTo>
                        <a:pt x="261" y="8983"/>
                      </a:lnTo>
                      <a:lnTo>
                        <a:pt x="-363" y="-663"/>
                      </a:lnTo>
                      <a:lnTo>
                        <a:pt x="5773" y="-663"/>
                      </a:lnTo>
                      <a:lnTo>
                        <a:pt x="37796" y="6523"/>
                      </a:lnTo>
                      <a:lnTo>
                        <a:pt x="37206" y="-66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03" name="Freihandform 102">
                  <a:extLst>
                    <a:ext uri="{FF2B5EF4-FFF2-40B4-BE49-F238E27FC236}">
                      <a16:creationId xmlns:a16="http://schemas.microsoft.com/office/drawing/2014/main" id="{F08E011C-3381-ADD7-B583-26A7288409D2}"/>
                    </a:ext>
                  </a:extLst>
                </p:cNvPr>
                <p:cNvSpPr/>
                <p:nvPr/>
              </p:nvSpPr>
              <p:spPr>
                <a:xfrm>
                  <a:off x="8145951" y="4794973"/>
                  <a:ext cx="235984" cy="42063"/>
                </a:xfrm>
                <a:custGeom>
                  <a:avLst/>
                  <a:gdLst>
                    <a:gd name="connsiteX0" fmla="*/ 22284 w 235984"/>
                    <a:gd name="connsiteY0" fmla="*/ 41401 h 42063"/>
                    <a:gd name="connsiteX1" fmla="*/ 212063 w 235984"/>
                    <a:gd name="connsiteY1" fmla="*/ 41401 h 42063"/>
                    <a:gd name="connsiteX2" fmla="*/ 235326 w 235984"/>
                    <a:gd name="connsiteY2" fmla="*/ 37070 h 42063"/>
                    <a:gd name="connsiteX3" fmla="*/ 235621 w 235984"/>
                    <a:gd name="connsiteY3" fmla="*/ 3471 h 42063"/>
                    <a:gd name="connsiteX4" fmla="*/ 212982 w 235984"/>
                    <a:gd name="connsiteY4" fmla="*/ -663 h 42063"/>
                    <a:gd name="connsiteX5" fmla="*/ 27829 w 235984"/>
                    <a:gd name="connsiteY5" fmla="*/ -663 h 42063"/>
                    <a:gd name="connsiteX6" fmla="*/ 4566 w 235984"/>
                    <a:gd name="connsiteY6" fmla="*/ 3471 h 42063"/>
                    <a:gd name="connsiteX7" fmla="*/ -355 w 235984"/>
                    <a:gd name="connsiteY7" fmla="*/ 37070 h 42063"/>
                    <a:gd name="connsiteX8" fmla="*/ 22284 w 235984"/>
                    <a:gd name="connsiteY8" fmla="*/ 41401 h 42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35984" h="42063">
                      <a:moveTo>
                        <a:pt x="22284" y="41401"/>
                      </a:moveTo>
                      <a:lnTo>
                        <a:pt x="212063" y="41401"/>
                      </a:lnTo>
                      <a:cubicBezTo>
                        <a:pt x="224892" y="41401"/>
                        <a:pt x="235326" y="39465"/>
                        <a:pt x="235326" y="37070"/>
                      </a:cubicBezTo>
                      <a:lnTo>
                        <a:pt x="235621" y="3471"/>
                      </a:lnTo>
                      <a:cubicBezTo>
                        <a:pt x="235621" y="1174"/>
                        <a:pt x="225482" y="-663"/>
                        <a:pt x="212982" y="-663"/>
                      </a:cubicBezTo>
                      <a:lnTo>
                        <a:pt x="27829" y="-663"/>
                      </a:lnTo>
                      <a:cubicBezTo>
                        <a:pt x="15329" y="-663"/>
                        <a:pt x="4862" y="1174"/>
                        <a:pt x="4566" y="3471"/>
                      </a:cubicBezTo>
                      <a:lnTo>
                        <a:pt x="-355" y="37070"/>
                      </a:lnTo>
                      <a:cubicBezTo>
                        <a:pt x="-683" y="39465"/>
                        <a:pt x="9455" y="41401"/>
                        <a:pt x="22284" y="41401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04" name="Freihandform 103">
                  <a:extLst>
                    <a:ext uri="{FF2B5EF4-FFF2-40B4-BE49-F238E27FC236}">
                      <a16:creationId xmlns:a16="http://schemas.microsoft.com/office/drawing/2014/main" id="{96641E93-DA10-8E73-A080-AF106E9CD253}"/>
                    </a:ext>
                  </a:extLst>
                </p:cNvPr>
                <p:cNvSpPr/>
                <p:nvPr/>
              </p:nvSpPr>
              <p:spPr>
                <a:xfrm>
                  <a:off x="8244162" y="4811083"/>
                  <a:ext cx="45445" cy="9646"/>
                </a:xfrm>
                <a:custGeom>
                  <a:avLst/>
                  <a:gdLst>
                    <a:gd name="connsiteX0" fmla="*/ 45081 w 45445"/>
                    <a:gd name="connsiteY0" fmla="*/ 6359 h 9646"/>
                    <a:gd name="connsiteX1" fmla="*/ 24770 w 45445"/>
                    <a:gd name="connsiteY1" fmla="*/ 8983 h 9646"/>
                    <a:gd name="connsiteX2" fmla="*/ -363 w 45445"/>
                    <a:gd name="connsiteY2" fmla="*/ 8983 h 9646"/>
                    <a:gd name="connsiteX3" fmla="*/ 490 w 45445"/>
                    <a:gd name="connsiteY3" fmla="*/ -663 h 9646"/>
                    <a:gd name="connsiteX4" fmla="*/ 23983 w 45445"/>
                    <a:gd name="connsiteY4" fmla="*/ -663 h 9646"/>
                    <a:gd name="connsiteX5" fmla="*/ 42587 w 45445"/>
                    <a:gd name="connsiteY5" fmla="*/ 1798 h 9646"/>
                    <a:gd name="connsiteX6" fmla="*/ 35401 w 45445"/>
                    <a:gd name="connsiteY6" fmla="*/ 3963 h 9646"/>
                    <a:gd name="connsiteX7" fmla="*/ 45081 w 45445"/>
                    <a:gd name="connsiteY7" fmla="*/ 6359 h 9646"/>
                    <a:gd name="connsiteX8" fmla="*/ 7873 w 45445"/>
                    <a:gd name="connsiteY8" fmla="*/ 420 h 9646"/>
                    <a:gd name="connsiteX9" fmla="*/ 7610 w 45445"/>
                    <a:gd name="connsiteY9" fmla="*/ 3504 h 9646"/>
                    <a:gd name="connsiteX10" fmla="*/ 22998 w 45445"/>
                    <a:gd name="connsiteY10" fmla="*/ 3504 h 9646"/>
                    <a:gd name="connsiteX11" fmla="*/ 35106 w 45445"/>
                    <a:gd name="connsiteY11" fmla="*/ 1962 h 9646"/>
                    <a:gd name="connsiteX12" fmla="*/ 23228 w 45445"/>
                    <a:gd name="connsiteY12" fmla="*/ 420 h 9646"/>
                    <a:gd name="connsiteX13" fmla="*/ 37403 w 45445"/>
                    <a:gd name="connsiteY13" fmla="*/ 6260 h 9646"/>
                    <a:gd name="connsiteX14" fmla="*/ 24705 w 45445"/>
                    <a:gd name="connsiteY14" fmla="*/ 4620 h 9646"/>
                    <a:gd name="connsiteX15" fmla="*/ 7446 w 45445"/>
                    <a:gd name="connsiteY15" fmla="*/ 4620 h 9646"/>
                    <a:gd name="connsiteX16" fmla="*/ 7151 w 45445"/>
                    <a:gd name="connsiteY16" fmla="*/ 7901 h 9646"/>
                    <a:gd name="connsiteX17" fmla="*/ 24442 w 45445"/>
                    <a:gd name="connsiteY17" fmla="*/ 7901 h 9646"/>
                    <a:gd name="connsiteX18" fmla="*/ 37501 w 45445"/>
                    <a:gd name="connsiteY18" fmla="*/ 6260 h 96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5445" h="9646">
                      <a:moveTo>
                        <a:pt x="45081" y="6359"/>
                      </a:moveTo>
                      <a:cubicBezTo>
                        <a:pt x="45081" y="8032"/>
                        <a:pt x="38092" y="8983"/>
                        <a:pt x="24770" y="8983"/>
                      </a:cubicBezTo>
                      <a:lnTo>
                        <a:pt x="-363" y="8983"/>
                      </a:lnTo>
                      <a:lnTo>
                        <a:pt x="490" y="-663"/>
                      </a:lnTo>
                      <a:lnTo>
                        <a:pt x="23983" y="-663"/>
                      </a:lnTo>
                      <a:cubicBezTo>
                        <a:pt x="36025" y="-663"/>
                        <a:pt x="42718" y="256"/>
                        <a:pt x="42587" y="1798"/>
                      </a:cubicBezTo>
                      <a:cubicBezTo>
                        <a:pt x="42587" y="2848"/>
                        <a:pt x="39568" y="3569"/>
                        <a:pt x="35401" y="3963"/>
                      </a:cubicBezTo>
                      <a:cubicBezTo>
                        <a:pt x="41307" y="4259"/>
                        <a:pt x="45179" y="5079"/>
                        <a:pt x="45081" y="6359"/>
                      </a:cubicBezTo>
                      <a:close/>
                      <a:moveTo>
                        <a:pt x="7873" y="420"/>
                      </a:moveTo>
                      <a:lnTo>
                        <a:pt x="7610" y="3504"/>
                      </a:lnTo>
                      <a:lnTo>
                        <a:pt x="22998" y="3504"/>
                      </a:lnTo>
                      <a:cubicBezTo>
                        <a:pt x="30644" y="3504"/>
                        <a:pt x="35040" y="2979"/>
                        <a:pt x="35106" y="1962"/>
                      </a:cubicBezTo>
                      <a:cubicBezTo>
                        <a:pt x="35172" y="945"/>
                        <a:pt x="30873" y="420"/>
                        <a:pt x="23228" y="420"/>
                      </a:cubicBezTo>
                      <a:close/>
                      <a:moveTo>
                        <a:pt x="37403" y="6260"/>
                      </a:moveTo>
                      <a:cubicBezTo>
                        <a:pt x="37403" y="5112"/>
                        <a:pt x="33006" y="4620"/>
                        <a:pt x="24705" y="4620"/>
                      </a:cubicBezTo>
                      <a:lnTo>
                        <a:pt x="7446" y="4620"/>
                      </a:lnTo>
                      <a:lnTo>
                        <a:pt x="7151" y="7901"/>
                      </a:lnTo>
                      <a:lnTo>
                        <a:pt x="24442" y="7901"/>
                      </a:lnTo>
                      <a:cubicBezTo>
                        <a:pt x="33039" y="7802"/>
                        <a:pt x="37435" y="7376"/>
                        <a:pt x="37501" y="626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05" name="Freihandform 104">
                  <a:extLst>
                    <a:ext uri="{FF2B5EF4-FFF2-40B4-BE49-F238E27FC236}">
                      <a16:creationId xmlns:a16="http://schemas.microsoft.com/office/drawing/2014/main" id="{A38B15BA-934D-5145-4BA9-266B295CA364}"/>
                    </a:ext>
                  </a:extLst>
                </p:cNvPr>
                <p:cNvSpPr/>
                <p:nvPr/>
              </p:nvSpPr>
              <p:spPr>
                <a:xfrm>
                  <a:off x="7882909" y="4794973"/>
                  <a:ext cx="241141" cy="42063"/>
                </a:xfrm>
                <a:custGeom>
                  <a:avLst/>
                  <a:gdLst>
                    <a:gd name="connsiteX0" fmla="*/ 21625 w 241141"/>
                    <a:gd name="connsiteY0" fmla="*/ 41401 h 42063"/>
                    <a:gd name="connsiteX1" fmla="*/ 211404 w 241141"/>
                    <a:gd name="connsiteY1" fmla="*/ 41401 h 42063"/>
                    <a:gd name="connsiteX2" fmla="*/ 235356 w 241141"/>
                    <a:gd name="connsiteY2" fmla="*/ 37070 h 42063"/>
                    <a:gd name="connsiteX3" fmla="*/ 240769 w 241141"/>
                    <a:gd name="connsiteY3" fmla="*/ 3471 h 42063"/>
                    <a:gd name="connsiteX4" fmla="*/ 218753 w 241141"/>
                    <a:gd name="connsiteY4" fmla="*/ -663 h 42063"/>
                    <a:gd name="connsiteX5" fmla="*/ 33634 w 241141"/>
                    <a:gd name="connsiteY5" fmla="*/ -663 h 42063"/>
                    <a:gd name="connsiteX6" fmla="*/ 9715 w 241141"/>
                    <a:gd name="connsiteY6" fmla="*/ 3471 h 42063"/>
                    <a:gd name="connsiteX7" fmla="*/ -326 w 241141"/>
                    <a:gd name="connsiteY7" fmla="*/ 37070 h 42063"/>
                    <a:gd name="connsiteX8" fmla="*/ 21625 w 241141"/>
                    <a:gd name="connsiteY8" fmla="*/ 41401 h 42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41141" h="42063">
                      <a:moveTo>
                        <a:pt x="21625" y="41401"/>
                      </a:moveTo>
                      <a:lnTo>
                        <a:pt x="211404" y="41401"/>
                      </a:lnTo>
                      <a:cubicBezTo>
                        <a:pt x="224233" y="41401"/>
                        <a:pt x="234962" y="39465"/>
                        <a:pt x="235356" y="37070"/>
                      </a:cubicBezTo>
                      <a:lnTo>
                        <a:pt x="240769" y="3471"/>
                      </a:lnTo>
                      <a:cubicBezTo>
                        <a:pt x="241130" y="1174"/>
                        <a:pt x="231287" y="-663"/>
                        <a:pt x="218753" y="-663"/>
                      </a:cubicBezTo>
                      <a:lnTo>
                        <a:pt x="33634" y="-663"/>
                      </a:lnTo>
                      <a:cubicBezTo>
                        <a:pt x="21100" y="-663"/>
                        <a:pt x="10404" y="1174"/>
                        <a:pt x="9715" y="3471"/>
                      </a:cubicBezTo>
                      <a:lnTo>
                        <a:pt x="-326" y="37070"/>
                      </a:lnTo>
                      <a:cubicBezTo>
                        <a:pt x="-1047" y="39465"/>
                        <a:pt x="8763" y="41401"/>
                        <a:pt x="21625" y="41401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06" name="Freihandform 105">
                  <a:extLst>
                    <a:ext uri="{FF2B5EF4-FFF2-40B4-BE49-F238E27FC236}">
                      <a16:creationId xmlns:a16="http://schemas.microsoft.com/office/drawing/2014/main" id="{38C46A76-59D2-665D-6657-C16DA7708EB9}"/>
                    </a:ext>
                  </a:extLst>
                </p:cNvPr>
                <p:cNvSpPr/>
                <p:nvPr/>
              </p:nvSpPr>
              <p:spPr>
                <a:xfrm>
                  <a:off x="7979083" y="4811083"/>
                  <a:ext cx="53383" cy="9646"/>
                </a:xfrm>
                <a:custGeom>
                  <a:avLst/>
                  <a:gdLst>
                    <a:gd name="connsiteX0" fmla="*/ 53021 w 53383"/>
                    <a:gd name="connsiteY0" fmla="*/ -663 h 9646"/>
                    <a:gd name="connsiteX1" fmla="*/ 27854 w 53383"/>
                    <a:gd name="connsiteY1" fmla="*/ 8983 h 9646"/>
                    <a:gd name="connsiteX2" fmla="*/ 20406 w 53383"/>
                    <a:gd name="connsiteY2" fmla="*/ 8983 h 9646"/>
                    <a:gd name="connsiteX3" fmla="*/ -363 w 53383"/>
                    <a:gd name="connsiteY3" fmla="*/ -663 h 9646"/>
                    <a:gd name="connsiteX4" fmla="*/ 7708 w 53383"/>
                    <a:gd name="connsiteY4" fmla="*/ -663 h 9646"/>
                    <a:gd name="connsiteX5" fmla="*/ 24738 w 53383"/>
                    <a:gd name="connsiteY5" fmla="*/ 7244 h 9646"/>
                    <a:gd name="connsiteX6" fmla="*/ 45540 w 53383"/>
                    <a:gd name="connsiteY6" fmla="*/ -663 h 96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3383" h="9646">
                      <a:moveTo>
                        <a:pt x="53021" y="-663"/>
                      </a:moveTo>
                      <a:lnTo>
                        <a:pt x="27854" y="8983"/>
                      </a:lnTo>
                      <a:lnTo>
                        <a:pt x="20406" y="8983"/>
                      </a:lnTo>
                      <a:lnTo>
                        <a:pt x="-363" y="-663"/>
                      </a:lnTo>
                      <a:lnTo>
                        <a:pt x="7708" y="-663"/>
                      </a:lnTo>
                      <a:lnTo>
                        <a:pt x="24738" y="7244"/>
                      </a:lnTo>
                      <a:lnTo>
                        <a:pt x="45540" y="-66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07" name="Freihandform 106">
                  <a:extLst>
                    <a:ext uri="{FF2B5EF4-FFF2-40B4-BE49-F238E27FC236}">
                      <a16:creationId xmlns:a16="http://schemas.microsoft.com/office/drawing/2014/main" id="{8A9C4549-49F4-E460-E706-25B91AB3EEB6}"/>
                    </a:ext>
                  </a:extLst>
                </p:cNvPr>
                <p:cNvSpPr/>
                <p:nvPr/>
              </p:nvSpPr>
              <p:spPr>
                <a:xfrm>
                  <a:off x="7619817" y="4794973"/>
                  <a:ext cx="246401" cy="42063"/>
                </a:xfrm>
                <a:custGeom>
                  <a:avLst/>
                  <a:gdLst>
                    <a:gd name="connsiteX0" fmla="*/ 21015 w 246401"/>
                    <a:gd name="connsiteY0" fmla="*/ 41401 h 42063"/>
                    <a:gd name="connsiteX1" fmla="*/ 210794 w 246401"/>
                    <a:gd name="connsiteY1" fmla="*/ 41401 h 42063"/>
                    <a:gd name="connsiteX2" fmla="*/ 235402 w 246401"/>
                    <a:gd name="connsiteY2" fmla="*/ 37070 h 42063"/>
                    <a:gd name="connsiteX3" fmla="*/ 246000 w 246401"/>
                    <a:gd name="connsiteY3" fmla="*/ 3471 h 42063"/>
                    <a:gd name="connsiteX4" fmla="*/ 224607 w 246401"/>
                    <a:gd name="connsiteY4" fmla="*/ -663 h 42063"/>
                    <a:gd name="connsiteX5" fmla="*/ 39488 w 246401"/>
                    <a:gd name="connsiteY5" fmla="*/ -663 h 42063"/>
                    <a:gd name="connsiteX6" fmla="*/ 14913 w 246401"/>
                    <a:gd name="connsiteY6" fmla="*/ 3471 h 42063"/>
                    <a:gd name="connsiteX7" fmla="*/ -279 w 246401"/>
                    <a:gd name="connsiteY7" fmla="*/ 37070 h 42063"/>
                    <a:gd name="connsiteX8" fmla="*/ 21015 w 246401"/>
                    <a:gd name="connsiteY8" fmla="*/ 41401 h 42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46401" h="42063">
                      <a:moveTo>
                        <a:pt x="21015" y="41401"/>
                      </a:moveTo>
                      <a:lnTo>
                        <a:pt x="210794" y="41401"/>
                      </a:lnTo>
                      <a:cubicBezTo>
                        <a:pt x="223623" y="41401"/>
                        <a:pt x="234648" y="39465"/>
                        <a:pt x="235402" y="37070"/>
                      </a:cubicBezTo>
                      <a:lnTo>
                        <a:pt x="246000" y="3471"/>
                      </a:lnTo>
                      <a:cubicBezTo>
                        <a:pt x="246722" y="1174"/>
                        <a:pt x="237141" y="-663"/>
                        <a:pt x="224607" y="-663"/>
                      </a:cubicBezTo>
                      <a:lnTo>
                        <a:pt x="39488" y="-663"/>
                      </a:lnTo>
                      <a:cubicBezTo>
                        <a:pt x="26954" y="-663"/>
                        <a:pt x="15962" y="1174"/>
                        <a:pt x="14913" y="3471"/>
                      </a:cubicBezTo>
                      <a:lnTo>
                        <a:pt x="-279" y="37070"/>
                      </a:lnTo>
                      <a:cubicBezTo>
                        <a:pt x="-1362" y="39465"/>
                        <a:pt x="8153" y="41401"/>
                        <a:pt x="21015" y="41401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08" name="Freihandform 107">
                  <a:extLst>
                    <a:ext uri="{FF2B5EF4-FFF2-40B4-BE49-F238E27FC236}">
                      <a16:creationId xmlns:a16="http://schemas.microsoft.com/office/drawing/2014/main" id="{FA6319E9-0E13-7B32-B007-C80F2D7AB5E6}"/>
                    </a:ext>
                  </a:extLst>
                </p:cNvPr>
                <p:cNvSpPr/>
                <p:nvPr/>
              </p:nvSpPr>
              <p:spPr>
                <a:xfrm>
                  <a:off x="7720615" y="4810931"/>
                  <a:ext cx="48970" cy="9909"/>
                </a:xfrm>
                <a:custGeom>
                  <a:avLst/>
                  <a:gdLst>
                    <a:gd name="connsiteX0" fmla="*/ -281 w 48970"/>
                    <a:gd name="connsiteY0" fmla="*/ 4279 h 9909"/>
                    <a:gd name="connsiteX1" fmla="*/ 29249 w 48970"/>
                    <a:gd name="connsiteY1" fmla="*/ -642 h 9909"/>
                    <a:gd name="connsiteX2" fmla="*/ 48607 w 48970"/>
                    <a:gd name="connsiteY2" fmla="*/ 867 h 9909"/>
                    <a:gd name="connsiteX3" fmla="*/ 43423 w 48970"/>
                    <a:gd name="connsiteY3" fmla="*/ 1720 h 9909"/>
                    <a:gd name="connsiteX4" fmla="*/ 29085 w 48970"/>
                    <a:gd name="connsiteY4" fmla="*/ 572 h 9909"/>
                    <a:gd name="connsiteX5" fmla="*/ 7069 w 48970"/>
                    <a:gd name="connsiteY5" fmla="*/ 4279 h 9909"/>
                    <a:gd name="connsiteX6" fmla="*/ 26263 w 48970"/>
                    <a:gd name="connsiteY6" fmla="*/ 7987 h 9909"/>
                    <a:gd name="connsiteX7" fmla="*/ 41487 w 48970"/>
                    <a:gd name="connsiteY7" fmla="*/ 6839 h 9909"/>
                    <a:gd name="connsiteX8" fmla="*/ 46048 w 48970"/>
                    <a:gd name="connsiteY8" fmla="*/ 7725 h 9909"/>
                    <a:gd name="connsiteX9" fmla="*/ 25410 w 48970"/>
                    <a:gd name="connsiteY9" fmla="*/ 9234 h 9909"/>
                    <a:gd name="connsiteX10" fmla="*/ -281 w 48970"/>
                    <a:gd name="connsiteY10" fmla="*/ 4279 h 99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8970" h="9909">
                      <a:moveTo>
                        <a:pt x="-281" y="4279"/>
                      </a:moveTo>
                      <a:cubicBezTo>
                        <a:pt x="834" y="1425"/>
                        <a:pt x="13499" y="-642"/>
                        <a:pt x="29249" y="-642"/>
                      </a:cubicBezTo>
                      <a:cubicBezTo>
                        <a:pt x="35745" y="-774"/>
                        <a:pt x="42209" y="-281"/>
                        <a:pt x="48607" y="867"/>
                      </a:cubicBezTo>
                      <a:lnTo>
                        <a:pt x="43423" y="1720"/>
                      </a:lnTo>
                      <a:cubicBezTo>
                        <a:pt x="38698" y="867"/>
                        <a:pt x="33875" y="473"/>
                        <a:pt x="29085" y="572"/>
                      </a:cubicBezTo>
                      <a:cubicBezTo>
                        <a:pt x="17273" y="572"/>
                        <a:pt x="7889" y="2147"/>
                        <a:pt x="7069" y="4279"/>
                      </a:cubicBezTo>
                      <a:cubicBezTo>
                        <a:pt x="6248" y="6412"/>
                        <a:pt x="14385" y="7987"/>
                        <a:pt x="26263" y="7987"/>
                      </a:cubicBezTo>
                      <a:cubicBezTo>
                        <a:pt x="31349" y="8053"/>
                        <a:pt x="36467" y="7659"/>
                        <a:pt x="41487" y="6839"/>
                      </a:cubicBezTo>
                      <a:lnTo>
                        <a:pt x="46048" y="7725"/>
                      </a:lnTo>
                      <a:cubicBezTo>
                        <a:pt x="39223" y="8840"/>
                        <a:pt x="32333" y="9332"/>
                        <a:pt x="25410" y="9234"/>
                      </a:cubicBezTo>
                      <a:cubicBezTo>
                        <a:pt x="9628" y="9234"/>
                        <a:pt x="-1429" y="7134"/>
                        <a:pt x="-281" y="427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09" name="Freihandform 108">
                  <a:extLst>
                    <a:ext uri="{FF2B5EF4-FFF2-40B4-BE49-F238E27FC236}">
                      <a16:creationId xmlns:a16="http://schemas.microsoft.com/office/drawing/2014/main" id="{217E9C6B-D899-6A9C-4E52-63D0CA2E3E62}"/>
                    </a:ext>
                  </a:extLst>
                </p:cNvPr>
                <p:cNvSpPr/>
                <p:nvPr/>
              </p:nvSpPr>
              <p:spPr>
                <a:xfrm>
                  <a:off x="7356707" y="4794973"/>
                  <a:ext cx="251664" cy="42030"/>
                </a:xfrm>
                <a:custGeom>
                  <a:avLst/>
                  <a:gdLst>
                    <a:gd name="connsiteX0" fmla="*/ 230480 w 251664"/>
                    <a:gd name="connsiteY0" fmla="*/ -663 h 42030"/>
                    <a:gd name="connsiteX1" fmla="*/ 45328 w 251664"/>
                    <a:gd name="connsiteY1" fmla="*/ -663 h 42030"/>
                    <a:gd name="connsiteX2" fmla="*/ 20161 w 251664"/>
                    <a:gd name="connsiteY2" fmla="*/ 3471 h 42030"/>
                    <a:gd name="connsiteX3" fmla="*/ -214 w 251664"/>
                    <a:gd name="connsiteY3" fmla="*/ 37037 h 42030"/>
                    <a:gd name="connsiteX4" fmla="*/ 20424 w 251664"/>
                    <a:gd name="connsiteY4" fmla="*/ 41368 h 42030"/>
                    <a:gd name="connsiteX5" fmla="*/ 210203 w 251664"/>
                    <a:gd name="connsiteY5" fmla="*/ 41368 h 42030"/>
                    <a:gd name="connsiteX6" fmla="*/ 235467 w 251664"/>
                    <a:gd name="connsiteY6" fmla="*/ 37037 h 42030"/>
                    <a:gd name="connsiteX7" fmla="*/ 251216 w 251664"/>
                    <a:gd name="connsiteY7" fmla="*/ 3438 h 42030"/>
                    <a:gd name="connsiteX8" fmla="*/ 230480 w 251664"/>
                    <a:gd name="connsiteY8" fmla="*/ -663 h 420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51664" h="42030">
                      <a:moveTo>
                        <a:pt x="230480" y="-663"/>
                      </a:moveTo>
                      <a:lnTo>
                        <a:pt x="45328" y="-663"/>
                      </a:lnTo>
                      <a:cubicBezTo>
                        <a:pt x="32827" y="-663"/>
                        <a:pt x="21540" y="1174"/>
                        <a:pt x="20161" y="3471"/>
                      </a:cubicBezTo>
                      <a:lnTo>
                        <a:pt x="-214" y="37037"/>
                      </a:lnTo>
                      <a:cubicBezTo>
                        <a:pt x="-1658" y="39432"/>
                        <a:pt x="7562" y="41368"/>
                        <a:pt x="20424" y="41368"/>
                      </a:cubicBezTo>
                      <a:lnTo>
                        <a:pt x="210203" y="41368"/>
                      </a:lnTo>
                      <a:cubicBezTo>
                        <a:pt x="223032" y="41368"/>
                        <a:pt x="234351" y="39432"/>
                        <a:pt x="235467" y="37037"/>
                      </a:cubicBezTo>
                      <a:lnTo>
                        <a:pt x="251216" y="3438"/>
                      </a:lnTo>
                      <a:cubicBezTo>
                        <a:pt x="252299" y="1174"/>
                        <a:pt x="242981" y="-663"/>
                        <a:pt x="230480" y="-663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10" name="Freihandform 109">
                  <a:extLst>
                    <a:ext uri="{FF2B5EF4-FFF2-40B4-BE49-F238E27FC236}">
                      <a16:creationId xmlns:a16="http://schemas.microsoft.com/office/drawing/2014/main" id="{6E1F4A16-B5AD-5A92-C41F-0B950A853192}"/>
                    </a:ext>
                  </a:extLst>
                </p:cNvPr>
                <p:cNvSpPr/>
                <p:nvPr/>
              </p:nvSpPr>
              <p:spPr>
                <a:xfrm>
                  <a:off x="7452696" y="4811083"/>
                  <a:ext cx="52300" cy="9646"/>
                </a:xfrm>
                <a:custGeom>
                  <a:avLst/>
                  <a:gdLst>
                    <a:gd name="connsiteX0" fmla="*/ 39666 w 52300"/>
                    <a:gd name="connsiteY0" fmla="*/ 8983 h 9646"/>
                    <a:gd name="connsiteX1" fmla="*/ 26017 w 52300"/>
                    <a:gd name="connsiteY1" fmla="*/ 4981 h 9646"/>
                    <a:gd name="connsiteX2" fmla="*/ 8299 w 52300"/>
                    <a:gd name="connsiteY2" fmla="*/ 8983 h 9646"/>
                    <a:gd name="connsiteX3" fmla="*/ -363 w 52300"/>
                    <a:gd name="connsiteY3" fmla="*/ 8983 h 9646"/>
                    <a:gd name="connsiteX4" fmla="*/ 22113 w 52300"/>
                    <a:gd name="connsiteY4" fmla="*/ 3996 h 9646"/>
                    <a:gd name="connsiteX5" fmla="*/ 6167 w 52300"/>
                    <a:gd name="connsiteY5" fmla="*/ -663 h 9646"/>
                    <a:gd name="connsiteX6" fmla="*/ 14697 w 52300"/>
                    <a:gd name="connsiteY6" fmla="*/ -663 h 9646"/>
                    <a:gd name="connsiteX7" fmla="*/ 27362 w 52300"/>
                    <a:gd name="connsiteY7" fmla="*/ 3012 h 9646"/>
                    <a:gd name="connsiteX8" fmla="*/ 43768 w 52300"/>
                    <a:gd name="connsiteY8" fmla="*/ -663 h 9646"/>
                    <a:gd name="connsiteX9" fmla="*/ 51938 w 52300"/>
                    <a:gd name="connsiteY9" fmla="*/ -663 h 9646"/>
                    <a:gd name="connsiteX10" fmla="*/ 30972 w 52300"/>
                    <a:gd name="connsiteY10" fmla="*/ 3963 h 9646"/>
                    <a:gd name="connsiteX11" fmla="*/ 48197 w 52300"/>
                    <a:gd name="connsiteY11" fmla="*/ 8983 h 96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2300" h="9646">
                      <a:moveTo>
                        <a:pt x="39666" y="8983"/>
                      </a:moveTo>
                      <a:lnTo>
                        <a:pt x="26017" y="4981"/>
                      </a:lnTo>
                      <a:lnTo>
                        <a:pt x="8299" y="8983"/>
                      </a:lnTo>
                      <a:lnTo>
                        <a:pt x="-363" y="8983"/>
                      </a:lnTo>
                      <a:lnTo>
                        <a:pt x="22113" y="3996"/>
                      </a:lnTo>
                      <a:lnTo>
                        <a:pt x="6167" y="-663"/>
                      </a:lnTo>
                      <a:lnTo>
                        <a:pt x="14697" y="-663"/>
                      </a:lnTo>
                      <a:lnTo>
                        <a:pt x="27362" y="3012"/>
                      </a:lnTo>
                      <a:lnTo>
                        <a:pt x="43768" y="-663"/>
                      </a:lnTo>
                      <a:lnTo>
                        <a:pt x="51938" y="-663"/>
                      </a:lnTo>
                      <a:lnTo>
                        <a:pt x="30972" y="3963"/>
                      </a:lnTo>
                      <a:lnTo>
                        <a:pt x="48197" y="89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11" name="Freihandform 110">
                  <a:extLst>
                    <a:ext uri="{FF2B5EF4-FFF2-40B4-BE49-F238E27FC236}">
                      <a16:creationId xmlns:a16="http://schemas.microsoft.com/office/drawing/2014/main" id="{3E451616-6F58-E0F5-0712-8FDF0F0B8248}"/>
                    </a:ext>
                  </a:extLst>
                </p:cNvPr>
                <p:cNvSpPr/>
                <p:nvPr/>
              </p:nvSpPr>
              <p:spPr>
                <a:xfrm>
                  <a:off x="7093578" y="4794973"/>
                  <a:ext cx="256965" cy="42063"/>
                </a:xfrm>
                <a:custGeom>
                  <a:avLst/>
                  <a:gdLst>
                    <a:gd name="connsiteX0" fmla="*/ 19851 w 256965"/>
                    <a:gd name="connsiteY0" fmla="*/ 41401 h 42063"/>
                    <a:gd name="connsiteX1" fmla="*/ 209630 w 256965"/>
                    <a:gd name="connsiteY1" fmla="*/ 41401 h 42063"/>
                    <a:gd name="connsiteX2" fmla="*/ 235550 w 256965"/>
                    <a:gd name="connsiteY2" fmla="*/ 37070 h 42063"/>
                    <a:gd name="connsiteX3" fmla="*/ 256451 w 256965"/>
                    <a:gd name="connsiteY3" fmla="*/ 3471 h 42063"/>
                    <a:gd name="connsiteX4" fmla="*/ 236338 w 256965"/>
                    <a:gd name="connsiteY4" fmla="*/ -663 h 42063"/>
                    <a:gd name="connsiteX5" fmla="*/ 51218 w 256965"/>
                    <a:gd name="connsiteY5" fmla="*/ -663 h 42063"/>
                    <a:gd name="connsiteX6" fmla="*/ 25396 w 256965"/>
                    <a:gd name="connsiteY6" fmla="*/ 3471 h 42063"/>
                    <a:gd name="connsiteX7" fmla="*/ -131 w 256965"/>
                    <a:gd name="connsiteY7" fmla="*/ 37037 h 42063"/>
                    <a:gd name="connsiteX8" fmla="*/ 19851 w 256965"/>
                    <a:gd name="connsiteY8" fmla="*/ 41401 h 42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56965" h="42063">
                      <a:moveTo>
                        <a:pt x="19851" y="41401"/>
                      </a:moveTo>
                      <a:lnTo>
                        <a:pt x="209630" y="41401"/>
                      </a:lnTo>
                      <a:cubicBezTo>
                        <a:pt x="222459" y="41401"/>
                        <a:pt x="234074" y="39465"/>
                        <a:pt x="235550" y="37070"/>
                      </a:cubicBezTo>
                      <a:lnTo>
                        <a:pt x="256451" y="3471"/>
                      </a:lnTo>
                      <a:cubicBezTo>
                        <a:pt x="257894" y="1174"/>
                        <a:pt x="248871" y="-663"/>
                        <a:pt x="236338" y="-663"/>
                      </a:cubicBezTo>
                      <a:lnTo>
                        <a:pt x="51218" y="-663"/>
                      </a:lnTo>
                      <a:cubicBezTo>
                        <a:pt x="38684" y="-663"/>
                        <a:pt x="27135" y="1174"/>
                        <a:pt x="25396" y="3471"/>
                      </a:cubicBezTo>
                      <a:lnTo>
                        <a:pt x="-131" y="37037"/>
                      </a:lnTo>
                      <a:cubicBezTo>
                        <a:pt x="-1936" y="39465"/>
                        <a:pt x="6989" y="41401"/>
                        <a:pt x="19851" y="41401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12" name="Freihandform 111">
                  <a:extLst>
                    <a:ext uri="{FF2B5EF4-FFF2-40B4-BE49-F238E27FC236}">
                      <a16:creationId xmlns:a16="http://schemas.microsoft.com/office/drawing/2014/main" id="{13A0317C-AC13-E850-D0A8-16DE008B0C8B}"/>
                    </a:ext>
                  </a:extLst>
                </p:cNvPr>
                <p:cNvSpPr/>
                <p:nvPr/>
              </p:nvSpPr>
              <p:spPr>
                <a:xfrm>
                  <a:off x="7196312" y="4811116"/>
                  <a:ext cx="49577" cy="9646"/>
                </a:xfrm>
                <a:custGeom>
                  <a:avLst/>
                  <a:gdLst>
                    <a:gd name="connsiteX0" fmla="*/ 44457 w 49577"/>
                    <a:gd name="connsiteY0" fmla="*/ 7769 h 9646"/>
                    <a:gd name="connsiteX1" fmla="*/ 43636 w 49577"/>
                    <a:gd name="connsiteY1" fmla="*/ 8983 h 9646"/>
                    <a:gd name="connsiteX2" fmla="*/ -363 w 49577"/>
                    <a:gd name="connsiteY2" fmla="*/ 8983 h 9646"/>
                    <a:gd name="connsiteX3" fmla="*/ 326 w 49577"/>
                    <a:gd name="connsiteY3" fmla="*/ 8032 h 9646"/>
                    <a:gd name="connsiteX4" fmla="*/ 38551 w 49577"/>
                    <a:gd name="connsiteY4" fmla="*/ 518 h 9646"/>
                    <a:gd name="connsiteX5" fmla="*/ 6134 w 49577"/>
                    <a:gd name="connsiteY5" fmla="*/ 518 h 9646"/>
                    <a:gd name="connsiteX6" fmla="*/ 6954 w 49577"/>
                    <a:gd name="connsiteY6" fmla="*/ -663 h 9646"/>
                    <a:gd name="connsiteX7" fmla="*/ 49214 w 49577"/>
                    <a:gd name="connsiteY7" fmla="*/ -663 h 9646"/>
                    <a:gd name="connsiteX8" fmla="*/ 48591 w 49577"/>
                    <a:gd name="connsiteY8" fmla="*/ 256 h 9646"/>
                    <a:gd name="connsiteX9" fmla="*/ 10563 w 49577"/>
                    <a:gd name="connsiteY9" fmla="*/ 7769 h 96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9577" h="9646">
                      <a:moveTo>
                        <a:pt x="44457" y="7769"/>
                      </a:moveTo>
                      <a:lnTo>
                        <a:pt x="43636" y="8983"/>
                      </a:lnTo>
                      <a:lnTo>
                        <a:pt x="-363" y="8983"/>
                      </a:lnTo>
                      <a:lnTo>
                        <a:pt x="326" y="8032"/>
                      </a:lnTo>
                      <a:lnTo>
                        <a:pt x="38551" y="518"/>
                      </a:lnTo>
                      <a:lnTo>
                        <a:pt x="6134" y="518"/>
                      </a:lnTo>
                      <a:lnTo>
                        <a:pt x="6954" y="-663"/>
                      </a:lnTo>
                      <a:lnTo>
                        <a:pt x="49214" y="-663"/>
                      </a:lnTo>
                      <a:lnTo>
                        <a:pt x="48591" y="256"/>
                      </a:lnTo>
                      <a:lnTo>
                        <a:pt x="10563" y="776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13" name="Freihandform 112">
                  <a:extLst>
                    <a:ext uri="{FF2B5EF4-FFF2-40B4-BE49-F238E27FC236}">
                      <a16:creationId xmlns:a16="http://schemas.microsoft.com/office/drawing/2014/main" id="{5423A69E-F88D-EF59-A0F3-C372F7682434}"/>
                    </a:ext>
                  </a:extLst>
                </p:cNvPr>
                <p:cNvSpPr/>
                <p:nvPr/>
              </p:nvSpPr>
              <p:spPr>
                <a:xfrm>
                  <a:off x="9033510" y="4750645"/>
                  <a:ext cx="241904" cy="39832"/>
                </a:xfrm>
                <a:custGeom>
                  <a:avLst/>
                  <a:gdLst>
                    <a:gd name="connsiteX0" fmla="*/ 36338 w 241904"/>
                    <a:gd name="connsiteY0" fmla="*/ 39170 h 39832"/>
                    <a:gd name="connsiteX1" fmla="*/ 220965 w 241904"/>
                    <a:gd name="connsiteY1" fmla="*/ 39170 h 39832"/>
                    <a:gd name="connsiteX2" fmla="*/ 241439 w 241904"/>
                    <a:gd name="connsiteY2" fmla="*/ 35068 h 39832"/>
                    <a:gd name="connsiteX3" fmla="*/ 224640 w 241904"/>
                    <a:gd name="connsiteY3" fmla="*/ 3241 h 39832"/>
                    <a:gd name="connsiteX4" fmla="*/ 200491 w 241904"/>
                    <a:gd name="connsiteY4" fmla="*/ -663 h 39832"/>
                    <a:gd name="connsiteX5" fmla="*/ 20261 w 241904"/>
                    <a:gd name="connsiteY5" fmla="*/ -663 h 39832"/>
                    <a:gd name="connsiteX6" fmla="*/ -312 w 241904"/>
                    <a:gd name="connsiteY6" fmla="*/ 3241 h 39832"/>
                    <a:gd name="connsiteX7" fmla="*/ 12123 w 241904"/>
                    <a:gd name="connsiteY7" fmla="*/ 35068 h 39832"/>
                    <a:gd name="connsiteX8" fmla="*/ 36338 w 241904"/>
                    <a:gd name="connsiteY8" fmla="*/ 39170 h 398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41904" h="39832">
                      <a:moveTo>
                        <a:pt x="36338" y="39170"/>
                      </a:moveTo>
                      <a:lnTo>
                        <a:pt x="220965" y="39170"/>
                      </a:lnTo>
                      <a:cubicBezTo>
                        <a:pt x="233466" y="39170"/>
                        <a:pt x="242620" y="37332"/>
                        <a:pt x="241439" y="35068"/>
                      </a:cubicBezTo>
                      <a:lnTo>
                        <a:pt x="224640" y="3241"/>
                      </a:lnTo>
                      <a:cubicBezTo>
                        <a:pt x="223491" y="1076"/>
                        <a:pt x="212696" y="-663"/>
                        <a:pt x="200491" y="-663"/>
                      </a:cubicBezTo>
                      <a:lnTo>
                        <a:pt x="20261" y="-663"/>
                      </a:lnTo>
                      <a:cubicBezTo>
                        <a:pt x="8055" y="-663"/>
                        <a:pt x="-1132" y="1076"/>
                        <a:pt x="-312" y="3241"/>
                      </a:cubicBezTo>
                      <a:lnTo>
                        <a:pt x="12123" y="35068"/>
                      </a:lnTo>
                      <a:cubicBezTo>
                        <a:pt x="13009" y="37332"/>
                        <a:pt x="23837" y="39170"/>
                        <a:pt x="36338" y="39170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14" name="Freihandform 113">
                  <a:extLst>
                    <a:ext uri="{FF2B5EF4-FFF2-40B4-BE49-F238E27FC236}">
                      <a16:creationId xmlns:a16="http://schemas.microsoft.com/office/drawing/2014/main" id="{6A8E51E3-16FB-CD68-F9DF-28FA35F1A7B0}"/>
                    </a:ext>
                  </a:extLst>
                </p:cNvPr>
                <p:cNvSpPr/>
                <p:nvPr/>
              </p:nvSpPr>
              <p:spPr>
                <a:xfrm>
                  <a:off x="9140033" y="4765870"/>
                  <a:ext cx="39176" cy="9121"/>
                </a:xfrm>
                <a:custGeom>
                  <a:avLst/>
                  <a:gdLst>
                    <a:gd name="connsiteX0" fmla="*/ -363 w 39176"/>
                    <a:gd name="connsiteY0" fmla="*/ -663 h 9121"/>
                    <a:gd name="connsiteX1" fmla="*/ 6921 w 39176"/>
                    <a:gd name="connsiteY1" fmla="*/ -663 h 9121"/>
                    <a:gd name="connsiteX2" fmla="*/ 10563 w 39176"/>
                    <a:gd name="connsiteY2" fmla="*/ 7310 h 9121"/>
                    <a:gd name="connsiteX3" fmla="*/ 38288 w 39176"/>
                    <a:gd name="connsiteY3" fmla="*/ 7310 h 9121"/>
                    <a:gd name="connsiteX4" fmla="*/ 38814 w 39176"/>
                    <a:gd name="connsiteY4" fmla="*/ 8459 h 9121"/>
                    <a:gd name="connsiteX5" fmla="*/ 3771 w 39176"/>
                    <a:gd name="connsiteY5" fmla="*/ 8459 h 9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9176" h="9121">
                      <a:moveTo>
                        <a:pt x="-363" y="-663"/>
                      </a:moveTo>
                      <a:lnTo>
                        <a:pt x="6921" y="-663"/>
                      </a:lnTo>
                      <a:lnTo>
                        <a:pt x="10563" y="7310"/>
                      </a:lnTo>
                      <a:lnTo>
                        <a:pt x="38288" y="7310"/>
                      </a:lnTo>
                      <a:lnTo>
                        <a:pt x="38814" y="8459"/>
                      </a:lnTo>
                      <a:lnTo>
                        <a:pt x="3771" y="845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15" name="Freihandform 114">
                  <a:extLst>
                    <a:ext uri="{FF2B5EF4-FFF2-40B4-BE49-F238E27FC236}">
                      <a16:creationId xmlns:a16="http://schemas.microsoft.com/office/drawing/2014/main" id="{815C7EBC-2B6D-A5A9-3FA9-CA2F770ECE2D}"/>
                    </a:ext>
                  </a:extLst>
                </p:cNvPr>
                <p:cNvSpPr/>
                <p:nvPr/>
              </p:nvSpPr>
              <p:spPr>
                <a:xfrm>
                  <a:off x="9284493" y="4750645"/>
                  <a:ext cx="246651" cy="39832"/>
                </a:xfrm>
                <a:custGeom>
                  <a:avLst/>
                  <a:gdLst>
                    <a:gd name="connsiteX0" fmla="*/ 246087 w 246651"/>
                    <a:gd name="connsiteY0" fmla="*/ 35068 h 39832"/>
                    <a:gd name="connsiteX1" fmla="*/ 224399 w 246651"/>
                    <a:gd name="connsiteY1" fmla="*/ 3241 h 39832"/>
                    <a:gd name="connsiteX2" fmla="*/ 199659 w 246651"/>
                    <a:gd name="connsiteY2" fmla="*/ -663 h 39832"/>
                    <a:gd name="connsiteX3" fmla="*/ 19691 w 246651"/>
                    <a:gd name="connsiteY3" fmla="*/ -663 h 39832"/>
                    <a:gd name="connsiteX4" fmla="*/ -258 w 246651"/>
                    <a:gd name="connsiteY4" fmla="*/ 3241 h 39832"/>
                    <a:gd name="connsiteX5" fmla="*/ 17033 w 246651"/>
                    <a:gd name="connsiteY5" fmla="*/ 35068 h 39832"/>
                    <a:gd name="connsiteX6" fmla="*/ 41871 w 246651"/>
                    <a:gd name="connsiteY6" fmla="*/ 39170 h 39832"/>
                    <a:gd name="connsiteX7" fmla="*/ 226400 w 246651"/>
                    <a:gd name="connsiteY7" fmla="*/ 39170 h 39832"/>
                    <a:gd name="connsiteX8" fmla="*/ 246087 w 246651"/>
                    <a:gd name="connsiteY8" fmla="*/ 35068 h 398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46651" h="39832">
                      <a:moveTo>
                        <a:pt x="246087" y="35068"/>
                      </a:moveTo>
                      <a:lnTo>
                        <a:pt x="224399" y="3241"/>
                      </a:lnTo>
                      <a:cubicBezTo>
                        <a:pt x="222922" y="1076"/>
                        <a:pt x="211865" y="-663"/>
                        <a:pt x="199659" y="-663"/>
                      </a:cubicBezTo>
                      <a:lnTo>
                        <a:pt x="19691" y="-663"/>
                      </a:lnTo>
                      <a:cubicBezTo>
                        <a:pt x="7485" y="-663"/>
                        <a:pt x="-1439" y="1076"/>
                        <a:pt x="-258" y="3241"/>
                      </a:cubicBezTo>
                      <a:lnTo>
                        <a:pt x="17033" y="35068"/>
                      </a:lnTo>
                      <a:cubicBezTo>
                        <a:pt x="18247" y="37332"/>
                        <a:pt x="29370" y="39170"/>
                        <a:pt x="41871" y="39170"/>
                      </a:cubicBezTo>
                      <a:lnTo>
                        <a:pt x="226400" y="39170"/>
                      </a:lnTo>
                      <a:cubicBezTo>
                        <a:pt x="238868" y="39170"/>
                        <a:pt x="247760" y="37332"/>
                        <a:pt x="246087" y="35068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16" name="Freihandform 115">
                  <a:extLst>
                    <a:ext uri="{FF2B5EF4-FFF2-40B4-BE49-F238E27FC236}">
                      <a16:creationId xmlns:a16="http://schemas.microsoft.com/office/drawing/2014/main" id="{68CC81BD-EFBD-4ABE-CE24-EC47677564D1}"/>
                    </a:ext>
                  </a:extLst>
                </p:cNvPr>
                <p:cNvSpPr/>
                <p:nvPr/>
              </p:nvSpPr>
              <p:spPr>
                <a:xfrm>
                  <a:off x="9410229" y="4772421"/>
                  <a:ext cx="13159" cy="9034"/>
                </a:xfrm>
                <a:custGeom>
                  <a:avLst/>
                  <a:gdLst>
                    <a:gd name="connsiteX0" fmla="*/ -328 w 13159"/>
                    <a:gd name="connsiteY0" fmla="*/ 267 h 9034"/>
                    <a:gd name="connsiteX1" fmla="*/ 4101 w 13159"/>
                    <a:gd name="connsiteY1" fmla="*/ -619 h 9034"/>
                    <a:gd name="connsiteX2" fmla="*/ 9482 w 13159"/>
                    <a:gd name="connsiteY2" fmla="*/ 267 h 9034"/>
                    <a:gd name="connsiteX3" fmla="*/ 5217 w 13159"/>
                    <a:gd name="connsiteY3" fmla="*/ 1186 h 9034"/>
                    <a:gd name="connsiteX4" fmla="*/ -328 w 13159"/>
                    <a:gd name="connsiteY4" fmla="*/ 267 h 9034"/>
                    <a:gd name="connsiteX5" fmla="*/ 12796 w 13159"/>
                    <a:gd name="connsiteY5" fmla="*/ 5582 h 9034"/>
                    <a:gd name="connsiteX6" fmla="*/ 12140 w 13159"/>
                    <a:gd name="connsiteY6" fmla="*/ 6534 h 9034"/>
                    <a:gd name="connsiteX7" fmla="*/ 9811 w 13159"/>
                    <a:gd name="connsiteY7" fmla="*/ 8371 h 9034"/>
                    <a:gd name="connsiteX8" fmla="*/ 5184 w 13159"/>
                    <a:gd name="connsiteY8" fmla="*/ 8371 h 9034"/>
                    <a:gd name="connsiteX9" fmla="*/ 6693 w 13159"/>
                    <a:gd name="connsiteY9" fmla="*/ 6403 h 9034"/>
                    <a:gd name="connsiteX10" fmla="*/ 3117 w 13159"/>
                    <a:gd name="connsiteY10" fmla="*/ 5582 h 9034"/>
                    <a:gd name="connsiteX11" fmla="*/ 7481 w 13159"/>
                    <a:gd name="connsiteY11" fmla="*/ 4697 h 9034"/>
                    <a:gd name="connsiteX12" fmla="*/ 12763 w 13159"/>
                    <a:gd name="connsiteY12" fmla="*/ 5582 h 9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3159" h="9034">
                      <a:moveTo>
                        <a:pt x="-328" y="267"/>
                      </a:moveTo>
                      <a:cubicBezTo>
                        <a:pt x="-656" y="-225"/>
                        <a:pt x="1378" y="-619"/>
                        <a:pt x="4101" y="-619"/>
                      </a:cubicBezTo>
                      <a:cubicBezTo>
                        <a:pt x="5939" y="-783"/>
                        <a:pt x="7809" y="-488"/>
                        <a:pt x="9482" y="267"/>
                      </a:cubicBezTo>
                      <a:cubicBezTo>
                        <a:pt x="9811" y="792"/>
                        <a:pt x="7842" y="1186"/>
                        <a:pt x="5217" y="1186"/>
                      </a:cubicBezTo>
                      <a:cubicBezTo>
                        <a:pt x="3314" y="1383"/>
                        <a:pt x="1411" y="1055"/>
                        <a:pt x="-328" y="267"/>
                      </a:cubicBezTo>
                      <a:close/>
                      <a:moveTo>
                        <a:pt x="12796" y="5582"/>
                      </a:moveTo>
                      <a:cubicBezTo>
                        <a:pt x="12796" y="5845"/>
                        <a:pt x="12796" y="6042"/>
                        <a:pt x="12140" y="6534"/>
                      </a:cubicBezTo>
                      <a:lnTo>
                        <a:pt x="9811" y="8371"/>
                      </a:lnTo>
                      <a:lnTo>
                        <a:pt x="5184" y="8371"/>
                      </a:lnTo>
                      <a:lnTo>
                        <a:pt x="6693" y="6403"/>
                      </a:lnTo>
                      <a:cubicBezTo>
                        <a:pt x="5447" y="6501"/>
                        <a:pt x="4200" y="6206"/>
                        <a:pt x="3117" y="5582"/>
                      </a:cubicBezTo>
                      <a:cubicBezTo>
                        <a:pt x="2789" y="5057"/>
                        <a:pt x="4692" y="4697"/>
                        <a:pt x="7481" y="4697"/>
                      </a:cubicBezTo>
                      <a:cubicBezTo>
                        <a:pt x="9286" y="4499"/>
                        <a:pt x="11123" y="4795"/>
                        <a:pt x="12763" y="558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17" name="Freihandform 116">
                  <a:extLst>
                    <a:ext uri="{FF2B5EF4-FFF2-40B4-BE49-F238E27FC236}">
                      <a16:creationId xmlns:a16="http://schemas.microsoft.com/office/drawing/2014/main" id="{62328895-9BAA-935C-5D96-3C499335FAB0}"/>
                    </a:ext>
                  </a:extLst>
                </p:cNvPr>
                <p:cNvSpPr/>
                <p:nvPr/>
              </p:nvSpPr>
              <p:spPr>
                <a:xfrm>
                  <a:off x="9402229" y="4759576"/>
                  <a:ext cx="13090" cy="7074"/>
                </a:xfrm>
                <a:custGeom>
                  <a:avLst/>
                  <a:gdLst>
                    <a:gd name="connsiteX0" fmla="*/ -334 w 13090"/>
                    <a:gd name="connsiteY0" fmla="*/ 249 h 7074"/>
                    <a:gd name="connsiteX1" fmla="*/ 4062 w 13090"/>
                    <a:gd name="connsiteY1" fmla="*/ -604 h 7074"/>
                    <a:gd name="connsiteX2" fmla="*/ 9410 w 13090"/>
                    <a:gd name="connsiteY2" fmla="*/ 249 h 7074"/>
                    <a:gd name="connsiteX3" fmla="*/ 5178 w 13090"/>
                    <a:gd name="connsiteY3" fmla="*/ 1135 h 7074"/>
                    <a:gd name="connsiteX4" fmla="*/ -334 w 13090"/>
                    <a:gd name="connsiteY4" fmla="*/ 249 h 7074"/>
                    <a:gd name="connsiteX5" fmla="*/ 2947 w 13090"/>
                    <a:gd name="connsiteY5" fmla="*/ 5499 h 7074"/>
                    <a:gd name="connsiteX6" fmla="*/ 7343 w 13090"/>
                    <a:gd name="connsiteY6" fmla="*/ 4613 h 7074"/>
                    <a:gd name="connsiteX7" fmla="*/ 12691 w 13090"/>
                    <a:gd name="connsiteY7" fmla="*/ 5499 h 7074"/>
                    <a:gd name="connsiteX8" fmla="*/ 8459 w 13090"/>
                    <a:gd name="connsiteY8" fmla="*/ 6385 h 7074"/>
                    <a:gd name="connsiteX9" fmla="*/ 2881 w 13090"/>
                    <a:gd name="connsiteY9" fmla="*/ 5335 h 70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3090" h="7074">
                      <a:moveTo>
                        <a:pt x="-334" y="249"/>
                      </a:moveTo>
                      <a:cubicBezTo>
                        <a:pt x="-630" y="-243"/>
                        <a:pt x="1405" y="-604"/>
                        <a:pt x="4062" y="-604"/>
                      </a:cubicBezTo>
                      <a:cubicBezTo>
                        <a:pt x="5900" y="-800"/>
                        <a:pt x="7737" y="-505"/>
                        <a:pt x="9410" y="249"/>
                      </a:cubicBezTo>
                      <a:cubicBezTo>
                        <a:pt x="9706" y="775"/>
                        <a:pt x="7770" y="1135"/>
                        <a:pt x="5178" y="1135"/>
                      </a:cubicBezTo>
                      <a:cubicBezTo>
                        <a:pt x="3308" y="1332"/>
                        <a:pt x="1405" y="1037"/>
                        <a:pt x="-334" y="249"/>
                      </a:cubicBezTo>
                      <a:close/>
                      <a:moveTo>
                        <a:pt x="2947" y="5499"/>
                      </a:moveTo>
                      <a:cubicBezTo>
                        <a:pt x="2619" y="4974"/>
                        <a:pt x="4653" y="4613"/>
                        <a:pt x="7343" y="4613"/>
                      </a:cubicBezTo>
                      <a:cubicBezTo>
                        <a:pt x="9181" y="4417"/>
                        <a:pt x="11018" y="4712"/>
                        <a:pt x="12691" y="5499"/>
                      </a:cubicBezTo>
                      <a:cubicBezTo>
                        <a:pt x="13020" y="5991"/>
                        <a:pt x="11084" y="6385"/>
                        <a:pt x="8459" y="6385"/>
                      </a:cubicBezTo>
                      <a:cubicBezTo>
                        <a:pt x="6556" y="6516"/>
                        <a:pt x="4620" y="6156"/>
                        <a:pt x="2881" y="533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18" name="Freihandform 117">
                  <a:extLst>
                    <a:ext uri="{FF2B5EF4-FFF2-40B4-BE49-F238E27FC236}">
                      <a16:creationId xmlns:a16="http://schemas.microsoft.com/office/drawing/2014/main" id="{66A90325-2FEA-FF80-852E-4AA18BA1E43A}"/>
                    </a:ext>
                  </a:extLst>
                </p:cNvPr>
                <p:cNvSpPr/>
                <p:nvPr/>
              </p:nvSpPr>
              <p:spPr>
                <a:xfrm>
                  <a:off x="9535202" y="4750645"/>
                  <a:ext cx="251913" cy="39832"/>
                </a:xfrm>
                <a:custGeom>
                  <a:avLst/>
                  <a:gdLst>
                    <a:gd name="connsiteX0" fmla="*/ 251303 w 251913"/>
                    <a:gd name="connsiteY0" fmla="*/ 35068 h 39832"/>
                    <a:gd name="connsiteX1" fmla="*/ 224759 w 251913"/>
                    <a:gd name="connsiteY1" fmla="*/ 3241 h 39832"/>
                    <a:gd name="connsiteX2" fmla="*/ 199397 w 251913"/>
                    <a:gd name="connsiteY2" fmla="*/ -663 h 39832"/>
                    <a:gd name="connsiteX3" fmla="*/ 19166 w 251913"/>
                    <a:gd name="connsiteY3" fmla="*/ -663 h 39832"/>
                    <a:gd name="connsiteX4" fmla="*/ -193 w 251913"/>
                    <a:gd name="connsiteY4" fmla="*/ 3241 h 39832"/>
                    <a:gd name="connsiteX5" fmla="*/ 21988 w 251913"/>
                    <a:gd name="connsiteY5" fmla="*/ 35068 h 39832"/>
                    <a:gd name="connsiteX6" fmla="*/ 47449 w 251913"/>
                    <a:gd name="connsiteY6" fmla="*/ 39170 h 39832"/>
                    <a:gd name="connsiteX7" fmla="*/ 232109 w 251913"/>
                    <a:gd name="connsiteY7" fmla="*/ 39170 h 39832"/>
                    <a:gd name="connsiteX8" fmla="*/ 251303 w 251913"/>
                    <a:gd name="connsiteY8" fmla="*/ 35068 h 398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51913" h="39832">
                      <a:moveTo>
                        <a:pt x="251303" y="35068"/>
                      </a:moveTo>
                      <a:lnTo>
                        <a:pt x="224759" y="3241"/>
                      </a:lnTo>
                      <a:cubicBezTo>
                        <a:pt x="222955" y="1076"/>
                        <a:pt x="211635" y="-663"/>
                        <a:pt x="199397" y="-663"/>
                      </a:cubicBezTo>
                      <a:lnTo>
                        <a:pt x="19166" y="-663"/>
                      </a:lnTo>
                      <a:cubicBezTo>
                        <a:pt x="6993" y="-663"/>
                        <a:pt x="-1702" y="1076"/>
                        <a:pt x="-193" y="3241"/>
                      </a:cubicBezTo>
                      <a:lnTo>
                        <a:pt x="21988" y="35068"/>
                      </a:lnTo>
                      <a:cubicBezTo>
                        <a:pt x="23562" y="37332"/>
                        <a:pt x="35112" y="39170"/>
                        <a:pt x="47449" y="39170"/>
                      </a:cubicBezTo>
                      <a:lnTo>
                        <a:pt x="232109" y="39170"/>
                      </a:lnTo>
                      <a:cubicBezTo>
                        <a:pt x="244544" y="39170"/>
                        <a:pt x="253141" y="37332"/>
                        <a:pt x="251303" y="35068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19" name="Freihandform 118">
                  <a:extLst>
                    <a:ext uri="{FF2B5EF4-FFF2-40B4-BE49-F238E27FC236}">
                      <a16:creationId xmlns:a16="http://schemas.microsoft.com/office/drawing/2014/main" id="{49D161D4-772C-DA2F-12EB-7E466C5B1D7F}"/>
                    </a:ext>
                  </a:extLst>
                </p:cNvPr>
                <p:cNvSpPr/>
                <p:nvPr/>
              </p:nvSpPr>
              <p:spPr>
                <a:xfrm>
                  <a:off x="9662244" y="4772399"/>
                  <a:ext cx="9847" cy="3701"/>
                </a:xfrm>
                <a:custGeom>
                  <a:avLst/>
                  <a:gdLst>
                    <a:gd name="connsiteX0" fmla="*/ 9423 w 9847"/>
                    <a:gd name="connsiteY0" fmla="*/ 2093 h 3701"/>
                    <a:gd name="connsiteX1" fmla="*/ 5289 w 9847"/>
                    <a:gd name="connsiteY1" fmla="*/ 2979 h 3701"/>
                    <a:gd name="connsiteX2" fmla="*/ -289 w 9847"/>
                    <a:gd name="connsiteY2" fmla="*/ 2093 h 3701"/>
                    <a:gd name="connsiteX3" fmla="*/ 301 w 9847"/>
                    <a:gd name="connsiteY3" fmla="*/ 1174 h 3701"/>
                    <a:gd name="connsiteX4" fmla="*/ 2336 w 9847"/>
                    <a:gd name="connsiteY4" fmla="*/ -663 h 3701"/>
                    <a:gd name="connsiteX5" fmla="*/ 6929 w 9847"/>
                    <a:gd name="connsiteY5" fmla="*/ -663 h 3701"/>
                    <a:gd name="connsiteX6" fmla="*/ 5748 w 9847"/>
                    <a:gd name="connsiteY6" fmla="*/ 1273 h 3701"/>
                    <a:gd name="connsiteX7" fmla="*/ 9423 w 9847"/>
                    <a:gd name="connsiteY7" fmla="*/ 2093 h 37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9847" h="3701">
                      <a:moveTo>
                        <a:pt x="9423" y="2093"/>
                      </a:moveTo>
                      <a:cubicBezTo>
                        <a:pt x="9849" y="2618"/>
                        <a:pt x="8012" y="2979"/>
                        <a:pt x="5289" y="2979"/>
                      </a:cubicBezTo>
                      <a:cubicBezTo>
                        <a:pt x="3386" y="3176"/>
                        <a:pt x="1450" y="2881"/>
                        <a:pt x="-289" y="2093"/>
                      </a:cubicBezTo>
                      <a:cubicBezTo>
                        <a:pt x="-486" y="1831"/>
                        <a:pt x="-289" y="1634"/>
                        <a:pt x="301" y="1174"/>
                      </a:cubicBezTo>
                      <a:lnTo>
                        <a:pt x="2336" y="-663"/>
                      </a:lnTo>
                      <a:lnTo>
                        <a:pt x="6929" y="-663"/>
                      </a:lnTo>
                      <a:lnTo>
                        <a:pt x="5748" y="1273"/>
                      </a:lnTo>
                      <a:cubicBezTo>
                        <a:pt x="7028" y="1207"/>
                        <a:pt x="8307" y="1503"/>
                        <a:pt x="9423" y="209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20" name="Freihandform 119">
                  <a:extLst>
                    <a:ext uri="{FF2B5EF4-FFF2-40B4-BE49-F238E27FC236}">
                      <a16:creationId xmlns:a16="http://schemas.microsoft.com/office/drawing/2014/main" id="{8400EEEC-C01E-D4E9-1476-05B763417B68}"/>
                    </a:ext>
                  </a:extLst>
                </p:cNvPr>
                <p:cNvSpPr/>
                <p:nvPr/>
              </p:nvSpPr>
              <p:spPr>
                <a:xfrm>
                  <a:off x="9645281" y="4759373"/>
                  <a:ext cx="23520" cy="3665"/>
                </a:xfrm>
                <a:custGeom>
                  <a:avLst/>
                  <a:gdLst>
                    <a:gd name="connsiteX0" fmla="*/ 9357 w 23520"/>
                    <a:gd name="connsiteY0" fmla="*/ 2060 h 3665"/>
                    <a:gd name="connsiteX1" fmla="*/ 5256 w 23520"/>
                    <a:gd name="connsiteY1" fmla="*/ 2946 h 3665"/>
                    <a:gd name="connsiteX2" fmla="*/ -290 w 23520"/>
                    <a:gd name="connsiteY2" fmla="*/ 2060 h 3665"/>
                    <a:gd name="connsiteX3" fmla="*/ 334 w 23520"/>
                    <a:gd name="connsiteY3" fmla="*/ 1141 h 3665"/>
                    <a:gd name="connsiteX4" fmla="*/ 2368 w 23520"/>
                    <a:gd name="connsiteY4" fmla="*/ -663 h 3665"/>
                    <a:gd name="connsiteX5" fmla="*/ 6929 w 23520"/>
                    <a:gd name="connsiteY5" fmla="*/ -663 h 3665"/>
                    <a:gd name="connsiteX6" fmla="*/ 5715 w 23520"/>
                    <a:gd name="connsiteY6" fmla="*/ 1273 h 3665"/>
                    <a:gd name="connsiteX7" fmla="*/ 9357 w 23520"/>
                    <a:gd name="connsiteY7" fmla="*/ 2060 h 3665"/>
                    <a:gd name="connsiteX8" fmla="*/ 23105 w 23520"/>
                    <a:gd name="connsiteY8" fmla="*/ 2060 h 3665"/>
                    <a:gd name="connsiteX9" fmla="*/ 18970 w 23520"/>
                    <a:gd name="connsiteY9" fmla="*/ 2946 h 3665"/>
                    <a:gd name="connsiteX10" fmla="*/ 13425 w 23520"/>
                    <a:gd name="connsiteY10" fmla="*/ 2060 h 3665"/>
                    <a:gd name="connsiteX11" fmla="*/ 14049 w 23520"/>
                    <a:gd name="connsiteY11" fmla="*/ 1141 h 3665"/>
                    <a:gd name="connsiteX12" fmla="*/ 16050 w 23520"/>
                    <a:gd name="connsiteY12" fmla="*/ -663 h 3665"/>
                    <a:gd name="connsiteX13" fmla="*/ 20611 w 23520"/>
                    <a:gd name="connsiteY13" fmla="*/ -663 h 3665"/>
                    <a:gd name="connsiteX14" fmla="*/ 19430 w 23520"/>
                    <a:gd name="connsiteY14" fmla="*/ 1273 h 3665"/>
                    <a:gd name="connsiteX15" fmla="*/ 23105 w 23520"/>
                    <a:gd name="connsiteY15" fmla="*/ 2060 h 36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3520" h="3665">
                      <a:moveTo>
                        <a:pt x="9357" y="2060"/>
                      </a:moveTo>
                      <a:cubicBezTo>
                        <a:pt x="9783" y="2585"/>
                        <a:pt x="7946" y="2946"/>
                        <a:pt x="5256" y="2946"/>
                      </a:cubicBezTo>
                      <a:cubicBezTo>
                        <a:pt x="3352" y="3143"/>
                        <a:pt x="1449" y="2815"/>
                        <a:pt x="-290" y="2060"/>
                      </a:cubicBezTo>
                      <a:cubicBezTo>
                        <a:pt x="-486" y="1831"/>
                        <a:pt x="-290" y="1634"/>
                        <a:pt x="334" y="1141"/>
                      </a:cubicBezTo>
                      <a:lnTo>
                        <a:pt x="2368" y="-663"/>
                      </a:lnTo>
                      <a:lnTo>
                        <a:pt x="6929" y="-663"/>
                      </a:lnTo>
                      <a:lnTo>
                        <a:pt x="5715" y="1273"/>
                      </a:lnTo>
                      <a:cubicBezTo>
                        <a:pt x="6994" y="1174"/>
                        <a:pt x="8241" y="1437"/>
                        <a:pt x="9357" y="2060"/>
                      </a:cubicBezTo>
                      <a:close/>
                      <a:moveTo>
                        <a:pt x="23105" y="2060"/>
                      </a:moveTo>
                      <a:cubicBezTo>
                        <a:pt x="23498" y="2585"/>
                        <a:pt x="21661" y="2946"/>
                        <a:pt x="18970" y="2946"/>
                      </a:cubicBezTo>
                      <a:cubicBezTo>
                        <a:pt x="17067" y="3143"/>
                        <a:pt x="15164" y="2815"/>
                        <a:pt x="13425" y="2060"/>
                      </a:cubicBezTo>
                      <a:cubicBezTo>
                        <a:pt x="13425" y="1831"/>
                        <a:pt x="13425" y="1634"/>
                        <a:pt x="14049" y="1141"/>
                      </a:cubicBezTo>
                      <a:lnTo>
                        <a:pt x="16050" y="-663"/>
                      </a:lnTo>
                      <a:lnTo>
                        <a:pt x="20611" y="-663"/>
                      </a:lnTo>
                      <a:lnTo>
                        <a:pt x="19430" y="1273"/>
                      </a:lnTo>
                      <a:cubicBezTo>
                        <a:pt x="20709" y="1174"/>
                        <a:pt x="21989" y="1470"/>
                        <a:pt x="23105" y="206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21" name="Freihandform 120">
                  <a:extLst>
                    <a:ext uri="{FF2B5EF4-FFF2-40B4-BE49-F238E27FC236}">
                      <a16:creationId xmlns:a16="http://schemas.microsoft.com/office/drawing/2014/main" id="{EC679BAD-4987-DFDE-F9A5-13D2E273F908}"/>
                    </a:ext>
                  </a:extLst>
                </p:cNvPr>
                <p:cNvSpPr/>
                <p:nvPr/>
              </p:nvSpPr>
              <p:spPr>
                <a:xfrm>
                  <a:off x="9440140" y="4794973"/>
                  <a:ext cx="256958" cy="42063"/>
                </a:xfrm>
                <a:custGeom>
                  <a:avLst/>
                  <a:gdLst>
                    <a:gd name="connsiteX0" fmla="*/ 46604 w 256958"/>
                    <a:gd name="connsiteY0" fmla="*/ 41401 h 42063"/>
                    <a:gd name="connsiteX1" fmla="*/ 236383 w 256958"/>
                    <a:gd name="connsiteY1" fmla="*/ 41401 h 42063"/>
                    <a:gd name="connsiteX2" fmla="*/ 256364 w 256958"/>
                    <a:gd name="connsiteY2" fmla="*/ 37070 h 42063"/>
                    <a:gd name="connsiteX3" fmla="*/ 230838 w 256958"/>
                    <a:gd name="connsiteY3" fmla="*/ 3471 h 42063"/>
                    <a:gd name="connsiteX4" fmla="*/ 205016 w 256958"/>
                    <a:gd name="connsiteY4" fmla="*/ -663 h 42063"/>
                    <a:gd name="connsiteX5" fmla="*/ 19896 w 256958"/>
                    <a:gd name="connsiteY5" fmla="*/ -663 h 42063"/>
                    <a:gd name="connsiteX6" fmla="*/ -217 w 256958"/>
                    <a:gd name="connsiteY6" fmla="*/ 3471 h 42063"/>
                    <a:gd name="connsiteX7" fmla="*/ 20683 w 256958"/>
                    <a:gd name="connsiteY7" fmla="*/ 37070 h 42063"/>
                    <a:gd name="connsiteX8" fmla="*/ 46604 w 256958"/>
                    <a:gd name="connsiteY8" fmla="*/ 41401 h 42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56958" h="42063">
                      <a:moveTo>
                        <a:pt x="46604" y="41401"/>
                      </a:moveTo>
                      <a:lnTo>
                        <a:pt x="236383" y="41401"/>
                      </a:lnTo>
                      <a:cubicBezTo>
                        <a:pt x="249212" y="41401"/>
                        <a:pt x="258169" y="39465"/>
                        <a:pt x="256364" y="37070"/>
                      </a:cubicBezTo>
                      <a:lnTo>
                        <a:pt x="230838" y="3471"/>
                      </a:lnTo>
                      <a:cubicBezTo>
                        <a:pt x="229099" y="1174"/>
                        <a:pt x="217713" y="-663"/>
                        <a:pt x="205016" y="-663"/>
                      </a:cubicBezTo>
                      <a:lnTo>
                        <a:pt x="19896" y="-663"/>
                      </a:lnTo>
                      <a:cubicBezTo>
                        <a:pt x="7362" y="-663"/>
                        <a:pt x="-1628" y="1174"/>
                        <a:pt x="-217" y="3471"/>
                      </a:cubicBezTo>
                      <a:lnTo>
                        <a:pt x="20683" y="37070"/>
                      </a:lnTo>
                      <a:cubicBezTo>
                        <a:pt x="22160" y="39465"/>
                        <a:pt x="33775" y="41401"/>
                        <a:pt x="46604" y="41401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22" name="Freihandform 121">
                  <a:extLst>
                    <a:ext uri="{FF2B5EF4-FFF2-40B4-BE49-F238E27FC236}">
                      <a16:creationId xmlns:a16="http://schemas.microsoft.com/office/drawing/2014/main" id="{354F3B51-2D62-6306-A11D-9F84B2F7D711}"/>
                    </a:ext>
                  </a:extLst>
                </p:cNvPr>
                <p:cNvSpPr/>
                <p:nvPr/>
              </p:nvSpPr>
              <p:spPr>
                <a:xfrm>
                  <a:off x="9560112" y="4814463"/>
                  <a:ext cx="22311" cy="13124"/>
                </a:xfrm>
                <a:custGeom>
                  <a:avLst/>
                  <a:gdLst>
                    <a:gd name="connsiteX0" fmla="*/ 15386 w 22311"/>
                    <a:gd name="connsiteY0" fmla="*/ -663 h 13124"/>
                    <a:gd name="connsiteX1" fmla="*/ 21948 w 22311"/>
                    <a:gd name="connsiteY1" fmla="*/ -663 h 13124"/>
                    <a:gd name="connsiteX2" fmla="*/ 6199 w 22311"/>
                    <a:gd name="connsiteY2" fmla="*/ 12462 h 13124"/>
                    <a:gd name="connsiteX3" fmla="*/ -363 w 22311"/>
                    <a:gd name="connsiteY3" fmla="*/ 12462 h 131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2311" h="13124">
                      <a:moveTo>
                        <a:pt x="15386" y="-663"/>
                      </a:moveTo>
                      <a:lnTo>
                        <a:pt x="21948" y="-663"/>
                      </a:lnTo>
                      <a:lnTo>
                        <a:pt x="6199" y="12462"/>
                      </a:lnTo>
                      <a:lnTo>
                        <a:pt x="-363" y="1246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23" name="Freihandform 122">
                  <a:extLst>
                    <a:ext uri="{FF2B5EF4-FFF2-40B4-BE49-F238E27FC236}">
                      <a16:creationId xmlns:a16="http://schemas.microsoft.com/office/drawing/2014/main" id="{08A93368-5DFF-1F26-7E5F-3A6596E014A8}"/>
                    </a:ext>
                  </a:extLst>
                </p:cNvPr>
                <p:cNvSpPr/>
                <p:nvPr/>
              </p:nvSpPr>
              <p:spPr>
                <a:xfrm>
                  <a:off x="9538587" y="4802533"/>
                  <a:ext cx="37705" cy="9856"/>
                </a:xfrm>
                <a:custGeom>
                  <a:avLst/>
                  <a:gdLst>
                    <a:gd name="connsiteX0" fmla="*/ 29823 w 37705"/>
                    <a:gd name="connsiteY0" fmla="*/ 2015 h 9856"/>
                    <a:gd name="connsiteX1" fmla="*/ 18175 w 37705"/>
                    <a:gd name="connsiteY1" fmla="*/ 538 h 9856"/>
                    <a:gd name="connsiteX2" fmla="*/ 5576 w 37705"/>
                    <a:gd name="connsiteY2" fmla="*/ 1621 h 9856"/>
                    <a:gd name="connsiteX3" fmla="*/ -363 w 37705"/>
                    <a:gd name="connsiteY3" fmla="*/ 899 h 9856"/>
                    <a:gd name="connsiteX4" fmla="*/ 17880 w 37705"/>
                    <a:gd name="connsiteY4" fmla="*/ -610 h 9856"/>
                    <a:gd name="connsiteX5" fmla="*/ 37206 w 37705"/>
                    <a:gd name="connsiteY5" fmla="*/ 1818 h 9856"/>
                    <a:gd name="connsiteX6" fmla="*/ 26936 w 37705"/>
                    <a:gd name="connsiteY6" fmla="*/ 6018 h 9856"/>
                    <a:gd name="connsiteX7" fmla="*/ 19488 w 37705"/>
                    <a:gd name="connsiteY7" fmla="*/ 6018 h 9856"/>
                    <a:gd name="connsiteX8" fmla="*/ 29823 w 37705"/>
                    <a:gd name="connsiteY8" fmla="*/ 2015 h 9856"/>
                    <a:gd name="connsiteX9" fmla="*/ 19980 w 37705"/>
                    <a:gd name="connsiteY9" fmla="*/ 8249 h 9856"/>
                    <a:gd name="connsiteX10" fmla="*/ 24212 w 37705"/>
                    <a:gd name="connsiteY10" fmla="*/ 7363 h 9856"/>
                    <a:gd name="connsiteX11" fmla="*/ 29626 w 37705"/>
                    <a:gd name="connsiteY11" fmla="*/ 8249 h 9856"/>
                    <a:gd name="connsiteX12" fmla="*/ 25426 w 37705"/>
                    <a:gd name="connsiteY12" fmla="*/ 9135 h 9856"/>
                    <a:gd name="connsiteX13" fmla="*/ 19980 w 37705"/>
                    <a:gd name="connsiteY13" fmla="*/ 8249 h 98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7705" h="9856">
                      <a:moveTo>
                        <a:pt x="29823" y="2015"/>
                      </a:moveTo>
                      <a:cubicBezTo>
                        <a:pt x="29233" y="1129"/>
                        <a:pt x="24869" y="538"/>
                        <a:pt x="18175" y="538"/>
                      </a:cubicBezTo>
                      <a:cubicBezTo>
                        <a:pt x="13943" y="374"/>
                        <a:pt x="9710" y="735"/>
                        <a:pt x="5576" y="1621"/>
                      </a:cubicBezTo>
                      <a:lnTo>
                        <a:pt x="-363" y="899"/>
                      </a:lnTo>
                      <a:cubicBezTo>
                        <a:pt x="5642" y="-315"/>
                        <a:pt x="11745" y="-840"/>
                        <a:pt x="17880" y="-610"/>
                      </a:cubicBezTo>
                      <a:cubicBezTo>
                        <a:pt x="28609" y="-610"/>
                        <a:pt x="36156" y="309"/>
                        <a:pt x="37206" y="1818"/>
                      </a:cubicBezTo>
                      <a:cubicBezTo>
                        <a:pt x="38814" y="4082"/>
                        <a:pt x="25722" y="4246"/>
                        <a:pt x="26936" y="6018"/>
                      </a:cubicBezTo>
                      <a:lnTo>
                        <a:pt x="19488" y="6018"/>
                      </a:lnTo>
                      <a:cubicBezTo>
                        <a:pt x="18012" y="3885"/>
                        <a:pt x="30939" y="3590"/>
                        <a:pt x="29823" y="2015"/>
                      </a:cubicBezTo>
                      <a:close/>
                      <a:moveTo>
                        <a:pt x="19980" y="8249"/>
                      </a:moveTo>
                      <a:cubicBezTo>
                        <a:pt x="19619" y="7757"/>
                        <a:pt x="21391" y="7363"/>
                        <a:pt x="24212" y="7363"/>
                      </a:cubicBezTo>
                      <a:cubicBezTo>
                        <a:pt x="26050" y="7166"/>
                        <a:pt x="27920" y="7461"/>
                        <a:pt x="29626" y="8249"/>
                      </a:cubicBezTo>
                      <a:cubicBezTo>
                        <a:pt x="29954" y="8741"/>
                        <a:pt x="28216" y="9135"/>
                        <a:pt x="25426" y="9135"/>
                      </a:cubicBezTo>
                      <a:cubicBezTo>
                        <a:pt x="23556" y="9332"/>
                        <a:pt x="21686" y="9036"/>
                        <a:pt x="19980" y="824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24" name="Freihandform 123">
                  <a:extLst>
                    <a:ext uri="{FF2B5EF4-FFF2-40B4-BE49-F238E27FC236}">
                      <a16:creationId xmlns:a16="http://schemas.microsoft.com/office/drawing/2014/main" id="{AE2B147B-AF6A-1FBD-521E-45C91E46BBA7}"/>
                    </a:ext>
                  </a:extLst>
                </p:cNvPr>
                <p:cNvSpPr/>
                <p:nvPr/>
              </p:nvSpPr>
              <p:spPr>
                <a:xfrm>
                  <a:off x="9182311" y="4794973"/>
                  <a:ext cx="251659" cy="42063"/>
                </a:xfrm>
                <a:custGeom>
                  <a:avLst/>
                  <a:gdLst>
                    <a:gd name="connsiteX0" fmla="*/ 40732 w 251659"/>
                    <a:gd name="connsiteY0" fmla="*/ 41401 h 42063"/>
                    <a:gd name="connsiteX1" fmla="*/ 230510 w 251659"/>
                    <a:gd name="connsiteY1" fmla="*/ 41401 h 42063"/>
                    <a:gd name="connsiteX2" fmla="*/ 251148 w 251659"/>
                    <a:gd name="connsiteY2" fmla="*/ 37070 h 42063"/>
                    <a:gd name="connsiteX3" fmla="*/ 230773 w 251659"/>
                    <a:gd name="connsiteY3" fmla="*/ 3471 h 42063"/>
                    <a:gd name="connsiteX4" fmla="*/ 205607 w 251659"/>
                    <a:gd name="connsiteY4" fmla="*/ -663 h 42063"/>
                    <a:gd name="connsiteX5" fmla="*/ 20487 w 251659"/>
                    <a:gd name="connsiteY5" fmla="*/ -663 h 42063"/>
                    <a:gd name="connsiteX6" fmla="*/ -282 w 251659"/>
                    <a:gd name="connsiteY6" fmla="*/ 3471 h 42063"/>
                    <a:gd name="connsiteX7" fmla="*/ 15467 w 251659"/>
                    <a:gd name="connsiteY7" fmla="*/ 37070 h 42063"/>
                    <a:gd name="connsiteX8" fmla="*/ 40732 w 251659"/>
                    <a:gd name="connsiteY8" fmla="*/ 41401 h 42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51659" h="42063">
                      <a:moveTo>
                        <a:pt x="40732" y="41401"/>
                      </a:moveTo>
                      <a:lnTo>
                        <a:pt x="230510" y="41401"/>
                      </a:lnTo>
                      <a:cubicBezTo>
                        <a:pt x="243339" y="41401"/>
                        <a:pt x="252592" y="39465"/>
                        <a:pt x="251148" y="37070"/>
                      </a:cubicBezTo>
                      <a:lnTo>
                        <a:pt x="230773" y="3471"/>
                      </a:lnTo>
                      <a:cubicBezTo>
                        <a:pt x="229395" y="1174"/>
                        <a:pt x="218140" y="-663"/>
                        <a:pt x="205607" y="-663"/>
                      </a:cubicBezTo>
                      <a:lnTo>
                        <a:pt x="20487" y="-663"/>
                      </a:lnTo>
                      <a:cubicBezTo>
                        <a:pt x="7954" y="-663"/>
                        <a:pt x="-1332" y="1174"/>
                        <a:pt x="-282" y="3471"/>
                      </a:cubicBezTo>
                      <a:lnTo>
                        <a:pt x="15467" y="37070"/>
                      </a:lnTo>
                      <a:cubicBezTo>
                        <a:pt x="16583" y="39465"/>
                        <a:pt x="27903" y="41401"/>
                        <a:pt x="40732" y="41401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25" name="Freihandform 124">
                  <a:extLst>
                    <a:ext uri="{FF2B5EF4-FFF2-40B4-BE49-F238E27FC236}">
                      <a16:creationId xmlns:a16="http://schemas.microsoft.com/office/drawing/2014/main" id="{9D217F53-1979-9488-B970-5FC03DEB688D}"/>
                    </a:ext>
                  </a:extLst>
                </p:cNvPr>
                <p:cNvSpPr/>
                <p:nvPr/>
              </p:nvSpPr>
              <p:spPr>
                <a:xfrm>
                  <a:off x="9312296" y="4824234"/>
                  <a:ext cx="10167" cy="2030"/>
                </a:xfrm>
                <a:custGeom>
                  <a:avLst/>
                  <a:gdLst>
                    <a:gd name="connsiteX0" fmla="*/ -336 w 10167"/>
                    <a:gd name="connsiteY0" fmla="*/ 327 h 2030"/>
                    <a:gd name="connsiteX1" fmla="*/ 4291 w 10167"/>
                    <a:gd name="connsiteY1" fmla="*/ -591 h 2030"/>
                    <a:gd name="connsiteX2" fmla="*/ 9770 w 10167"/>
                    <a:gd name="connsiteY2" fmla="*/ 327 h 2030"/>
                    <a:gd name="connsiteX3" fmla="*/ 5341 w 10167"/>
                    <a:gd name="connsiteY3" fmla="*/ 1312 h 2030"/>
                    <a:gd name="connsiteX4" fmla="*/ -336 w 10167"/>
                    <a:gd name="connsiteY4" fmla="*/ 327 h 20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67" h="2030">
                      <a:moveTo>
                        <a:pt x="-336" y="327"/>
                      </a:moveTo>
                      <a:cubicBezTo>
                        <a:pt x="-631" y="-230"/>
                        <a:pt x="1502" y="-591"/>
                        <a:pt x="4291" y="-591"/>
                      </a:cubicBezTo>
                      <a:cubicBezTo>
                        <a:pt x="6161" y="-821"/>
                        <a:pt x="8064" y="-493"/>
                        <a:pt x="9770" y="327"/>
                      </a:cubicBezTo>
                      <a:cubicBezTo>
                        <a:pt x="10098" y="885"/>
                        <a:pt x="8031" y="1312"/>
                        <a:pt x="5341" y="1312"/>
                      </a:cubicBezTo>
                      <a:cubicBezTo>
                        <a:pt x="3405" y="1509"/>
                        <a:pt x="1436" y="1180"/>
                        <a:pt x="-336" y="32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26" name="Freihandform 125">
                  <a:extLst>
                    <a:ext uri="{FF2B5EF4-FFF2-40B4-BE49-F238E27FC236}">
                      <a16:creationId xmlns:a16="http://schemas.microsoft.com/office/drawing/2014/main" id="{67CAFEB8-8676-30F0-3FDA-C7C9CEDDC993}"/>
                    </a:ext>
                  </a:extLst>
                </p:cNvPr>
                <p:cNvSpPr/>
                <p:nvPr/>
              </p:nvSpPr>
              <p:spPr>
                <a:xfrm>
                  <a:off x="9289552" y="4804456"/>
                  <a:ext cx="35337" cy="6004"/>
                </a:xfrm>
                <a:custGeom>
                  <a:avLst/>
                  <a:gdLst>
                    <a:gd name="connsiteX0" fmla="*/ 34318 w 35337"/>
                    <a:gd name="connsiteY0" fmla="*/ 1732 h 6004"/>
                    <a:gd name="connsiteX1" fmla="*/ 34974 w 35337"/>
                    <a:gd name="connsiteY1" fmla="*/ 2913 h 6004"/>
                    <a:gd name="connsiteX2" fmla="*/ 2820 w 35337"/>
                    <a:gd name="connsiteY2" fmla="*/ 5341 h 6004"/>
                    <a:gd name="connsiteX3" fmla="*/ 2196 w 35337"/>
                    <a:gd name="connsiteY3" fmla="*/ 4193 h 6004"/>
                    <a:gd name="connsiteX4" fmla="*/ 27789 w 35337"/>
                    <a:gd name="connsiteY4" fmla="*/ 2323 h 6004"/>
                    <a:gd name="connsiteX5" fmla="*/ 227 w 35337"/>
                    <a:gd name="connsiteY5" fmla="*/ 453 h 6004"/>
                    <a:gd name="connsiteX6" fmla="*/ -363 w 35337"/>
                    <a:gd name="connsiteY6" fmla="*/ -663 h 60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5337" h="6004">
                      <a:moveTo>
                        <a:pt x="34318" y="1732"/>
                      </a:moveTo>
                      <a:lnTo>
                        <a:pt x="34974" y="2913"/>
                      </a:lnTo>
                      <a:lnTo>
                        <a:pt x="2820" y="5341"/>
                      </a:lnTo>
                      <a:lnTo>
                        <a:pt x="2196" y="4193"/>
                      </a:lnTo>
                      <a:lnTo>
                        <a:pt x="27789" y="2323"/>
                      </a:lnTo>
                      <a:lnTo>
                        <a:pt x="227" y="453"/>
                      </a:lnTo>
                      <a:lnTo>
                        <a:pt x="-363" y="-66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27" name="Freihandform 126">
                  <a:extLst>
                    <a:ext uri="{FF2B5EF4-FFF2-40B4-BE49-F238E27FC236}">
                      <a16:creationId xmlns:a16="http://schemas.microsoft.com/office/drawing/2014/main" id="{10199DD7-C7A6-1D7C-1CA8-0E901D3D748A}"/>
                    </a:ext>
                  </a:extLst>
                </p:cNvPr>
                <p:cNvSpPr/>
                <p:nvPr/>
              </p:nvSpPr>
              <p:spPr>
                <a:xfrm>
                  <a:off x="8924492" y="4794973"/>
                  <a:ext cx="246368" cy="42063"/>
                </a:xfrm>
                <a:custGeom>
                  <a:avLst/>
                  <a:gdLst>
                    <a:gd name="connsiteX0" fmla="*/ 34849 w 246368"/>
                    <a:gd name="connsiteY0" fmla="*/ 41401 h 42063"/>
                    <a:gd name="connsiteX1" fmla="*/ 224627 w 246368"/>
                    <a:gd name="connsiteY1" fmla="*/ 41401 h 42063"/>
                    <a:gd name="connsiteX2" fmla="*/ 245921 w 246368"/>
                    <a:gd name="connsiteY2" fmla="*/ 37070 h 42063"/>
                    <a:gd name="connsiteX3" fmla="*/ 230730 w 246368"/>
                    <a:gd name="connsiteY3" fmla="*/ 3471 h 42063"/>
                    <a:gd name="connsiteX4" fmla="*/ 206187 w 246368"/>
                    <a:gd name="connsiteY4" fmla="*/ -663 h 42063"/>
                    <a:gd name="connsiteX5" fmla="*/ 21035 w 246368"/>
                    <a:gd name="connsiteY5" fmla="*/ -663 h 42063"/>
                    <a:gd name="connsiteX6" fmla="*/ -325 w 246368"/>
                    <a:gd name="connsiteY6" fmla="*/ 3471 h 42063"/>
                    <a:gd name="connsiteX7" fmla="*/ 10240 w 246368"/>
                    <a:gd name="connsiteY7" fmla="*/ 37070 h 42063"/>
                    <a:gd name="connsiteX8" fmla="*/ 34849 w 246368"/>
                    <a:gd name="connsiteY8" fmla="*/ 41401 h 42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46368" h="42063">
                      <a:moveTo>
                        <a:pt x="34849" y="41401"/>
                      </a:moveTo>
                      <a:lnTo>
                        <a:pt x="224627" y="41401"/>
                      </a:lnTo>
                      <a:cubicBezTo>
                        <a:pt x="237456" y="41401"/>
                        <a:pt x="247004" y="39465"/>
                        <a:pt x="245921" y="37070"/>
                      </a:cubicBezTo>
                      <a:lnTo>
                        <a:pt x="230730" y="3471"/>
                      </a:lnTo>
                      <a:cubicBezTo>
                        <a:pt x="229680" y="1174"/>
                        <a:pt x="218688" y="-663"/>
                        <a:pt x="206187" y="-663"/>
                      </a:cubicBezTo>
                      <a:lnTo>
                        <a:pt x="21035" y="-663"/>
                      </a:lnTo>
                      <a:cubicBezTo>
                        <a:pt x="8534" y="-663"/>
                        <a:pt x="-1047" y="1174"/>
                        <a:pt x="-325" y="3471"/>
                      </a:cubicBezTo>
                      <a:lnTo>
                        <a:pt x="10240" y="37070"/>
                      </a:lnTo>
                      <a:cubicBezTo>
                        <a:pt x="10995" y="39465"/>
                        <a:pt x="22052" y="41401"/>
                        <a:pt x="34849" y="41401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28" name="Freihandform 127">
                  <a:extLst>
                    <a:ext uri="{FF2B5EF4-FFF2-40B4-BE49-F238E27FC236}">
                      <a16:creationId xmlns:a16="http://schemas.microsoft.com/office/drawing/2014/main" id="{837DBE0F-6D6B-83AB-C63C-C457AA7835C9}"/>
                    </a:ext>
                  </a:extLst>
                </p:cNvPr>
                <p:cNvSpPr/>
                <p:nvPr/>
              </p:nvSpPr>
              <p:spPr>
                <a:xfrm>
                  <a:off x="9046734" y="4824306"/>
                  <a:ext cx="9991" cy="3871"/>
                </a:xfrm>
                <a:custGeom>
                  <a:avLst/>
                  <a:gdLst>
                    <a:gd name="connsiteX0" fmla="*/ 9629 w 9991"/>
                    <a:gd name="connsiteY0" fmla="*/ 256 h 3871"/>
                    <a:gd name="connsiteX1" fmla="*/ 8743 w 9991"/>
                    <a:gd name="connsiteY1" fmla="*/ 1273 h 3871"/>
                    <a:gd name="connsiteX2" fmla="*/ 5921 w 9991"/>
                    <a:gd name="connsiteY2" fmla="*/ 3209 h 3871"/>
                    <a:gd name="connsiteX3" fmla="*/ 1164 w 9991"/>
                    <a:gd name="connsiteY3" fmla="*/ 3209 h 3871"/>
                    <a:gd name="connsiteX4" fmla="*/ 3165 w 9991"/>
                    <a:gd name="connsiteY4" fmla="*/ 1142 h 3871"/>
                    <a:gd name="connsiteX5" fmla="*/ -345 w 9991"/>
                    <a:gd name="connsiteY5" fmla="*/ 256 h 3871"/>
                    <a:gd name="connsiteX6" fmla="*/ 4346 w 9991"/>
                    <a:gd name="connsiteY6" fmla="*/ -663 h 3871"/>
                    <a:gd name="connsiteX7" fmla="*/ 9629 w 9991"/>
                    <a:gd name="connsiteY7" fmla="*/ 256 h 3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9991" h="3871">
                      <a:moveTo>
                        <a:pt x="9629" y="256"/>
                      </a:moveTo>
                      <a:cubicBezTo>
                        <a:pt x="9629" y="551"/>
                        <a:pt x="9629" y="748"/>
                        <a:pt x="8743" y="1273"/>
                      </a:cubicBezTo>
                      <a:lnTo>
                        <a:pt x="5921" y="3209"/>
                      </a:lnTo>
                      <a:lnTo>
                        <a:pt x="1164" y="3209"/>
                      </a:lnTo>
                      <a:lnTo>
                        <a:pt x="3165" y="1142"/>
                      </a:lnTo>
                      <a:cubicBezTo>
                        <a:pt x="1229" y="1142"/>
                        <a:pt x="-116" y="682"/>
                        <a:pt x="-345" y="256"/>
                      </a:cubicBezTo>
                      <a:cubicBezTo>
                        <a:pt x="-575" y="-171"/>
                        <a:pt x="1492" y="-663"/>
                        <a:pt x="4346" y="-663"/>
                      </a:cubicBezTo>
                      <a:cubicBezTo>
                        <a:pt x="7201" y="-663"/>
                        <a:pt x="9399" y="-269"/>
                        <a:pt x="9629" y="25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29" name="Freihandform 128">
                  <a:extLst>
                    <a:ext uri="{FF2B5EF4-FFF2-40B4-BE49-F238E27FC236}">
                      <a16:creationId xmlns:a16="http://schemas.microsoft.com/office/drawing/2014/main" id="{35B8095B-E685-756E-E463-163555579838}"/>
                    </a:ext>
                  </a:extLst>
                </p:cNvPr>
                <p:cNvSpPr/>
                <p:nvPr/>
              </p:nvSpPr>
              <p:spPr>
                <a:xfrm>
                  <a:off x="9027918" y="4804456"/>
                  <a:ext cx="34845" cy="6004"/>
                </a:xfrm>
                <a:custGeom>
                  <a:avLst/>
                  <a:gdLst>
                    <a:gd name="connsiteX0" fmla="*/ 32579 w 34845"/>
                    <a:gd name="connsiteY0" fmla="*/ 453 h 6004"/>
                    <a:gd name="connsiteX1" fmla="*/ 6823 w 34845"/>
                    <a:gd name="connsiteY1" fmla="*/ 2323 h 6004"/>
                    <a:gd name="connsiteX2" fmla="*/ 34056 w 34845"/>
                    <a:gd name="connsiteY2" fmla="*/ 4193 h 6004"/>
                    <a:gd name="connsiteX3" fmla="*/ 34483 w 34845"/>
                    <a:gd name="connsiteY3" fmla="*/ 5341 h 6004"/>
                    <a:gd name="connsiteX4" fmla="*/ 96 w 34845"/>
                    <a:gd name="connsiteY4" fmla="*/ 2913 h 6004"/>
                    <a:gd name="connsiteX5" fmla="*/ -363 w 34845"/>
                    <a:gd name="connsiteY5" fmla="*/ 1732 h 6004"/>
                    <a:gd name="connsiteX6" fmla="*/ 32120 w 34845"/>
                    <a:gd name="connsiteY6" fmla="*/ -663 h 60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4845" h="6004">
                      <a:moveTo>
                        <a:pt x="32579" y="453"/>
                      </a:moveTo>
                      <a:lnTo>
                        <a:pt x="6823" y="2323"/>
                      </a:lnTo>
                      <a:lnTo>
                        <a:pt x="34056" y="4193"/>
                      </a:lnTo>
                      <a:lnTo>
                        <a:pt x="34483" y="5341"/>
                      </a:lnTo>
                      <a:lnTo>
                        <a:pt x="96" y="2913"/>
                      </a:lnTo>
                      <a:lnTo>
                        <a:pt x="-363" y="1732"/>
                      </a:lnTo>
                      <a:lnTo>
                        <a:pt x="32120" y="-66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30" name="Freihandform 129">
                  <a:extLst>
                    <a:ext uri="{FF2B5EF4-FFF2-40B4-BE49-F238E27FC236}">
                      <a16:creationId xmlns:a16="http://schemas.microsoft.com/office/drawing/2014/main" id="{E53EDA40-A1E4-1475-35EC-8D3FFA671B25}"/>
                    </a:ext>
                  </a:extLst>
                </p:cNvPr>
                <p:cNvSpPr/>
                <p:nvPr/>
              </p:nvSpPr>
              <p:spPr>
                <a:xfrm>
                  <a:off x="7223103" y="4708582"/>
                  <a:ext cx="241217" cy="37765"/>
                </a:xfrm>
                <a:custGeom>
                  <a:avLst/>
                  <a:gdLst>
                    <a:gd name="connsiteX0" fmla="*/ 21602 w 241217"/>
                    <a:gd name="connsiteY0" fmla="*/ 3045 h 37765"/>
                    <a:gd name="connsiteX1" fmla="*/ -184 w 241217"/>
                    <a:gd name="connsiteY1" fmla="*/ 33231 h 37765"/>
                    <a:gd name="connsiteX2" fmla="*/ 19043 w 241217"/>
                    <a:gd name="connsiteY2" fmla="*/ 37102 h 37765"/>
                    <a:gd name="connsiteX3" fmla="*/ 198815 w 241217"/>
                    <a:gd name="connsiteY3" fmla="*/ 37102 h 37765"/>
                    <a:gd name="connsiteX4" fmla="*/ 223094 w 241217"/>
                    <a:gd name="connsiteY4" fmla="*/ 33231 h 37765"/>
                    <a:gd name="connsiteX5" fmla="*/ 240747 w 241217"/>
                    <a:gd name="connsiteY5" fmla="*/ 3045 h 37765"/>
                    <a:gd name="connsiteX6" fmla="*/ 221388 w 241217"/>
                    <a:gd name="connsiteY6" fmla="*/ -663 h 37765"/>
                    <a:gd name="connsiteX7" fmla="*/ 45817 w 241217"/>
                    <a:gd name="connsiteY7" fmla="*/ -663 h 37765"/>
                    <a:gd name="connsiteX8" fmla="*/ 21602 w 241217"/>
                    <a:gd name="connsiteY8" fmla="*/ 3045 h 37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41217" h="37765">
                      <a:moveTo>
                        <a:pt x="21602" y="3045"/>
                      </a:moveTo>
                      <a:lnTo>
                        <a:pt x="-184" y="33231"/>
                      </a:lnTo>
                      <a:cubicBezTo>
                        <a:pt x="-1726" y="35396"/>
                        <a:pt x="6870" y="37102"/>
                        <a:pt x="19043" y="37102"/>
                      </a:cubicBezTo>
                      <a:lnTo>
                        <a:pt x="198815" y="37102"/>
                      </a:lnTo>
                      <a:cubicBezTo>
                        <a:pt x="210955" y="37102"/>
                        <a:pt x="221782" y="35396"/>
                        <a:pt x="223094" y="33231"/>
                      </a:cubicBezTo>
                      <a:lnTo>
                        <a:pt x="240747" y="3045"/>
                      </a:lnTo>
                      <a:cubicBezTo>
                        <a:pt x="241928" y="1010"/>
                        <a:pt x="233266" y="-663"/>
                        <a:pt x="221388" y="-663"/>
                      </a:cubicBezTo>
                      <a:lnTo>
                        <a:pt x="45817" y="-663"/>
                      </a:lnTo>
                      <a:cubicBezTo>
                        <a:pt x="33939" y="-663"/>
                        <a:pt x="23112" y="1010"/>
                        <a:pt x="21602" y="3045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31" name="Freihandform 130">
                  <a:extLst>
                    <a:ext uri="{FF2B5EF4-FFF2-40B4-BE49-F238E27FC236}">
                      <a16:creationId xmlns:a16="http://schemas.microsoft.com/office/drawing/2014/main" id="{8337E883-D444-3322-9569-A0973BBC1D7F}"/>
                    </a:ext>
                  </a:extLst>
                </p:cNvPr>
                <p:cNvSpPr/>
                <p:nvPr/>
              </p:nvSpPr>
              <p:spPr>
                <a:xfrm>
                  <a:off x="7309870" y="4723314"/>
                  <a:ext cx="75235" cy="8694"/>
                </a:xfrm>
                <a:custGeom>
                  <a:avLst/>
                  <a:gdLst>
                    <a:gd name="connsiteX0" fmla="*/ 74873 w 75235"/>
                    <a:gd name="connsiteY0" fmla="*/ -663 h 8694"/>
                    <a:gd name="connsiteX1" fmla="*/ 52725 w 75235"/>
                    <a:gd name="connsiteY1" fmla="*/ 8032 h 8694"/>
                    <a:gd name="connsiteX2" fmla="*/ 45343 w 75235"/>
                    <a:gd name="connsiteY2" fmla="*/ 8032 h 8694"/>
                    <a:gd name="connsiteX3" fmla="*/ 36254 w 75235"/>
                    <a:gd name="connsiteY3" fmla="*/ 1076 h 8694"/>
                    <a:gd name="connsiteX4" fmla="*/ 18110 w 75235"/>
                    <a:gd name="connsiteY4" fmla="*/ 8032 h 8694"/>
                    <a:gd name="connsiteX5" fmla="*/ 10465 w 75235"/>
                    <a:gd name="connsiteY5" fmla="*/ 8032 h 8694"/>
                    <a:gd name="connsiteX6" fmla="*/ -363 w 75235"/>
                    <a:gd name="connsiteY6" fmla="*/ -663 h 8694"/>
                    <a:gd name="connsiteX7" fmla="*/ 6954 w 75235"/>
                    <a:gd name="connsiteY7" fmla="*/ -663 h 8694"/>
                    <a:gd name="connsiteX8" fmla="*/ 15682 w 75235"/>
                    <a:gd name="connsiteY8" fmla="*/ 6391 h 8694"/>
                    <a:gd name="connsiteX9" fmla="*/ 34318 w 75235"/>
                    <a:gd name="connsiteY9" fmla="*/ -663 h 8694"/>
                    <a:gd name="connsiteX10" fmla="*/ 40880 w 75235"/>
                    <a:gd name="connsiteY10" fmla="*/ -663 h 8694"/>
                    <a:gd name="connsiteX11" fmla="*/ 50035 w 75235"/>
                    <a:gd name="connsiteY11" fmla="*/ 6424 h 8694"/>
                    <a:gd name="connsiteX12" fmla="*/ 68245 w 75235"/>
                    <a:gd name="connsiteY12" fmla="*/ -663 h 86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75235" h="8694">
                      <a:moveTo>
                        <a:pt x="74873" y="-663"/>
                      </a:moveTo>
                      <a:lnTo>
                        <a:pt x="52725" y="8032"/>
                      </a:lnTo>
                      <a:lnTo>
                        <a:pt x="45343" y="8032"/>
                      </a:lnTo>
                      <a:lnTo>
                        <a:pt x="36254" y="1076"/>
                      </a:lnTo>
                      <a:lnTo>
                        <a:pt x="18110" y="8032"/>
                      </a:lnTo>
                      <a:lnTo>
                        <a:pt x="10465" y="8032"/>
                      </a:lnTo>
                      <a:lnTo>
                        <a:pt x="-363" y="-663"/>
                      </a:lnTo>
                      <a:lnTo>
                        <a:pt x="6954" y="-663"/>
                      </a:lnTo>
                      <a:lnTo>
                        <a:pt x="15682" y="6391"/>
                      </a:lnTo>
                      <a:lnTo>
                        <a:pt x="34318" y="-663"/>
                      </a:lnTo>
                      <a:lnTo>
                        <a:pt x="40880" y="-663"/>
                      </a:lnTo>
                      <a:lnTo>
                        <a:pt x="50035" y="6424"/>
                      </a:lnTo>
                      <a:lnTo>
                        <a:pt x="68245" y="-66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33" name="Freihandform 132">
                  <a:extLst>
                    <a:ext uri="{FF2B5EF4-FFF2-40B4-BE49-F238E27FC236}">
                      <a16:creationId xmlns:a16="http://schemas.microsoft.com/office/drawing/2014/main" id="{B6320CAF-D49F-E7C9-F12B-D43215A56998}"/>
                    </a:ext>
                  </a:extLst>
                </p:cNvPr>
                <p:cNvSpPr/>
                <p:nvPr/>
              </p:nvSpPr>
              <p:spPr>
                <a:xfrm>
                  <a:off x="7472830" y="4708582"/>
                  <a:ext cx="236574" cy="37765"/>
                </a:xfrm>
                <a:custGeom>
                  <a:avLst/>
                  <a:gdLst>
                    <a:gd name="connsiteX0" fmla="*/ 223026 w 236574"/>
                    <a:gd name="connsiteY0" fmla="*/ 33231 h 37765"/>
                    <a:gd name="connsiteX1" fmla="*/ 236151 w 236574"/>
                    <a:gd name="connsiteY1" fmla="*/ 3045 h 37765"/>
                    <a:gd name="connsiteX2" fmla="*/ 216235 w 236574"/>
                    <a:gd name="connsiteY2" fmla="*/ -663 h 37765"/>
                    <a:gd name="connsiteX3" fmla="*/ 40532 w 236574"/>
                    <a:gd name="connsiteY3" fmla="*/ -663 h 37765"/>
                    <a:gd name="connsiteX4" fmla="*/ 16908 w 236574"/>
                    <a:gd name="connsiteY4" fmla="*/ 3045 h 37765"/>
                    <a:gd name="connsiteX5" fmla="*/ -252 w 236574"/>
                    <a:gd name="connsiteY5" fmla="*/ 33231 h 37765"/>
                    <a:gd name="connsiteX6" fmla="*/ 19435 w 236574"/>
                    <a:gd name="connsiteY6" fmla="*/ 37102 h 37765"/>
                    <a:gd name="connsiteX7" fmla="*/ 199206 w 236574"/>
                    <a:gd name="connsiteY7" fmla="*/ 37102 h 37765"/>
                    <a:gd name="connsiteX8" fmla="*/ 223026 w 236574"/>
                    <a:gd name="connsiteY8" fmla="*/ 33231 h 37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36574" h="37765">
                      <a:moveTo>
                        <a:pt x="223026" y="33231"/>
                      </a:moveTo>
                      <a:lnTo>
                        <a:pt x="236151" y="3045"/>
                      </a:lnTo>
                      <a:cubicBezTo>
                        <a:pt x="237037" y="1010"/>
                        <a:pt x="228112" y="-663"/>
                        <a:pt x="216235" y="-663"/>
                      </a:cubicBezTo>
                      <a:lnTo>
                        <a:pt x="40532" y="-663"/>
                      </a:lnTo>
                      <a:cubicBezTo>
                        <a:pt x="28654" y="-663"/>
                        <a:pt x="18089" y="1010"/>
                        <a:pt x="16908" y="3045"/>
                      </a:cubicBezTo>
                      <a:lnTo>
                        <a:pt x="-252" y="33231"/>
                      </a:lnTo>
                      <a:cubicBezTo>
                        <a:pt x="-1466" y="35396"/>
                        <a:pt x="7426" y="37102"/>
                        <a:pt x="19435" y="37102"/>
                      </a:cubicBezTo>
                      <a:lnTo>
                        <a:pt x="199206" y="37102"/>
                      </a:lnTo>
                      <a:cubicBezTo>
                        <a:pt x="211510" y="37102"/>
                        <a:pt x="222108" y="35396"/>
                        <a:pt x="223026" y="33231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34" name="Freihandform 133">
                  <a:extLst>
                    <a:ext uri="{FF2B5EF4-FFF2-40B4-BE49-F238E27FC236}">
                      <a16:creationId xmlns:a16="http://schemas.microsoft.com/office/drawing/2014/main" id="{D3E4BB43-C668-A4A7-1AB6-E7AE2A3DA1FA}"/>
                    </a:ext>
                  </a:extLst>
                </p:cNvPr>
                <p:cNvSpPr/>
                <p:nvPr/>
              </p:nvSpPr>
              <p:spPr>
                <a:xfrm>
                  <a:off x="7571899" y="4723347"/>
                  <a:ext cx="39471" cy="8694"/>
                </a:xfrm>
                <a:custGeom>
                  <a:avLst/>
                  <a:gdLst>
                    <a:gd name="connsiteX0" fmla="*/ 36254 w 39471"/>
                    <a:gd name="connsiteY0" fmla="*/ 6949 h 8694"/>
                    <a:gd name="connsiteX1" fmla="*/ 35729 w 39471"/>
                    <a:gd name="connsiteY1" fmla="*/ 8032 h 8694"/>
                    <a:gd name="connsiteX2" fmla="*/ -363 w 39471"/>
                    <a:gd name="connsiteY2" fmla="*/ 8032 h 8694"/>
                    <a:gd name="connsiteX3" fmla="*/ 4067 w 39471"/>
                    <a:gd name="connsiteY3" fmla="*/ -663 h 8694"/>
                    <a:gd name="connsiteX4" fmla="*/ 39109 w 39471"/>
                    <a:gd name="connsiteY4" fmla="*/ -663 h 8694"/>
                    <a:gd name="connsiteX5" fmla="*/ 38584 w 39471"/>
                    <a:gd name="connsiteY5" fmla="*/ 420 h 8694"/>
                    <a:gd name="connsiteX6" fmla="*/ 10629 w 39471"/>
                    <a:gd name="connsiteY6" fmla="*/ 420 h 8694"/>
                    <a:gd name="connsiteX7" fmla="*/ 9283 w 39471"/>
                    <a:gd name="connsiteY7" fmla="*/ 3077 h 8694"/>
                    <a:gd name="connsiteX8" fmla="*/ 34220 w 39471"/>
                    <a:gd name="connsiteY8" fmla="*/ 3077 h 8694"/>
                    <a:gd name="connsiteX9" fmla="*/ 33695 w 39471"/>
                    <a:gd name="connsiteY9" fmla="*/ 4127 h 8694"/>
                    <a:gd name="connsiteX10" fmla="*/ 8726 w 39471"/>
                    <a:gd name="connsiteY10" fmla="*/ 4127 h 8694"/>
                    <a:gd name="connsiteX11" fmla="*/ 7315 w 39471"/>
                    <a:gd name="connsiteY11" fmla="*/ 6949 h 86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9471" h="8694">
                      <a:moveTo>
                        <a:pt x="36254" y="6949"/>
                      </a:moveTo>
                      <a:lnTo>
                        <a:pt x="35729" y="8032"/>
                      </a:lnTo>
                      <a:lnTo>
                        <a:pt x="-363" y="8032"/>
                      </a:lnTo>
                      <a:lnTo>
                        <a:pt x="4067" y="-663"/>
                      </a:lnTo>
                      <a:lnTo>
                        <a:pt x="39109" y="-663"/>
                      </a:lnTo>
                      <a:lnTo>
                        <a:pt x="38584" y="420"/>
                      </a:lnTo>
                      <a:lnTo>
                        <a:pt x="10629" y="420"/>
                      </a:lnTo>
                      <a:lnTo>
                        <a:pt x="9283" y="3077"/>
                      </a:lnTo>
                      <a:lnTo>
                        <a:pt x="34220" y="3077"/>
                      </a:lnTo>
                      <a:lnTo>
                        <a:pt x="33695" y="4127"/>
                      </a:lnTo>
                      <a:lnTo>
                        <a:pt x="8726" y="4127"/>
                      </a:lnTo>
                      <a:lnTo>
                        <a:pt x="7315" y="69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35" name="Freihandform 134">
                  <a:extLst>
                    <a:ext uri="{FF2B5EF4-FFF2-40B4-BE49-F238E27FC236}">
                      <a16:creationId xmlns:a16="http://schemas.microsoft.com/office/drawing/2014/main" id="{44AB4981-0E82-E96E-1B77-01AB0C42623A}"/>
                    </a:ext>
                  </a:extLst>
                </p:cNvPr>
                <p:cNvSpPr/>
                <p:nvPr/>
              </p:nvSpPr>
              <p:spPr>
                <a:xfrm>
                  <a:off x="7722573" y="4708582"/>
                  <a:ext cx="231597" cy="37765"/>
                </a:xfrm>
                <a:custGeom>
                  <a:avLst/>
                  <a:gdLst>
                    <a:gd name="connsiteX0" fmla="*/ 12198 w 231597"/>
                    <a:gd name="connsiteY0" fmla="*/ 3045 h 37765"/>
                    <a:gd name="connsiteX1" fmla="*/ -303 w 231597"/>
                    <a:gd name="connsiteY1" fmla="*/ 33231 h 37765"/>
                    <a:gd name="connsiteX2" fmla="*/ 20105 w 231597"/>
                    <a:gd name="connsiteY2" fmla="*/ 37102 h 37765"/>
                    <a:gd name="connsiteX3" fmla="*/ 199876 w 231597"/>
                    <a:gd name="connsiteY3" fmla="*/ 37102 h 37765"/>
                    <a:gd name="connsiteX4" fmla="*/ 222844 w 231597"/>
                    <a:gd name="connsiteY4" fmla="*/ 33231 h 37765"/>
                    <a:gd name="connsiteX5" fmla="*/ 231211 w 231597"/>
                    <a:gd name="connsiteY5" fmla="*/ 3045 h 37765"/>
                    <a:gd name="connsiteX6" fmla="*/ 210704 w 231597"/>
                    <a:gd name="connsiteY6" fmla="*/ -663 h 37765"/>
                    <a:gd name="connsiteX7" fmla="*/ 35133 w 231597"/>
                    <a:gd name="connsiteY7" fmla="*/ -663 h 37765"/>
                    <a:gd name="connsiteX8" fmla="*/ 12198 w 231597"/>
                    <a:gd name="connsiteY8" fmla="*/ 3045 h 37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31597" h="37765">
                      <a:moveTo>
                        <a:pt x="12198" y="3045"/>
                      </a:moveTo>
                      <a:lnTo>
                        <a:pt x="-303" y="33231"/>
                      </a:lnTo>
                      <a:cubicBezTo>
                        <a:pt x="-1189" y="35396"/>
                        <a:pt x="7932" y="37102"/>
                        <a:pt x="20105" y="37102"/>
                      </a:cubicBezTo>
                      <a:lnTo>
                        <a:pt x="199876" y="37102"/>
                      </a:lnTo>
                      <a:cubicBezTo>
                        <a:pt x="212016" y="37102"/>
                        <a:pt x="222384" y="35396"/>
                        <a:pt x="222844" y="33231"/>
                      </a:cubicBezTo>
                      <a:lnTo>
                        <a:pt x="231211" y="3045"/>
                      </a:lnTo>
                      <a:cubicBezTo>
                        <a:pt x="231768" y="1010"/>
                        <a:pt x="222582" y="-663"/>
                        <a:pt x="210704" y="-663"/>
                      </a:cubicBezTo>
                      <a:lnTo>
                        <a:pt x="35133" y="-663"/>
                      </a:lnTo>
                      <a:cubicBezTo>
                        <a:pt x="23386" y="-663"/>
                        <a:pt x="13050" y="1010"/>
                        <a:pt x="12198" y="3045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36" name="Freihandform 135">
                  <a:extLst>
                    <a:ext uri="{FF2B5EF4-FFF2-40B4-BE49-F238E27FC236}">
                      <a16:creationId xmlns:a16="http://schemas.microsoft.com/office/drawing/2014/main" id="{F3B0BCFE-5FA5-22F4-4B92-7AC9CCB57B3A}"/>
                    </a:ext>
                  </a:extLst>
                </p:cNvPr>
                <p:cNvSpPr/>
                <p:nvPr/>
              </p:nvSpPr>
              <p:spPr>
                <a:xfrm>
                  <a:off x="7815783" y="4723281"/>
                  <a:ext cx="42366" cy="8727"/>
                </a:xfrm>
                <a:custGeom>
                  <a:avLst/>
                  <a:gdLst>
                    <a:gd name="connsiteX0" fmla="*/ 33006 w 42366"/>
                    <a:gd name="connsiteY0" fmla="*/ 8065 h 8727"/>
                    <a:gd name="connsiteX1" fmla="*/ 23163 w 42366"/>
                    <a:gd name="connsiteY1" fmla="*/ 5374 h 8727"/>
                    <a:gd name="connsiteX2" fmla="*/ 7708 w 42366"/>
                    <a:gd name="connsiteY2" fmla="*/ 5374 h 8727"/>
                    <a:gd name="connsiteX3" fmla="*/ 6757 w 42366"/>
                    <a:gd name="connsiteY3" fmla="*/ 8032 h 8727"/>
                    <a:gd name="connsiteX4" fmla="*/ -363 w 42366"/>
                    <a:gd name="connsiteY4" fmla="*/ 8032 h 8727"/>
                    <a:gd name="connsiteX5" fmla="*/ 2918 w 42366"/>
                    <a:gd name="connsiteY5" fmla="*/ -663 h 8727"/>
                    <a:gd name="connsiteX6" fmla="*/ 22277 w 42366"/>
                    <a:gd name="connsiteY6" fmla="*/ -663 h 8727"/>
                    <a:gd name="connsiteX7" fmla="*/ 41963 w 42366"/>
                    <a:gd name="connsiteY7" fmla="*/ 2355 h 8727"/>
                    <a:gd name="connsiteX8" fmla="*/ 30086 w 42366"/>
                    <a:gd name="connsiteY8" fmla="*/ 5112 h 8727"/>
                    <a:gd name="connsiteX9" fmla="*/ 40913 w 42366"/>
                    <a:gd name="connsiteY9" fmla="*/ 8032 h 8727"/>
                    <a:gd name="connsiteX10" fmla="*/ 34712 w 42366"/>
                    <a:gd name="connsiteY10" fmla="*/ 2388 h 8727"/>
                    <a:gd name="connsiteX11" fmla="*/ 21587 w 42366"/>
                    <a:gd name="connsiteY11" fmla="*/ 453 h 8727"/>
                    <a:gd name="connsiteX12" fmla="*/ 9546 w 42366"/>
                    <a:gd name="connsiteY12" fmla="*/ 453 h 8727"/>
                    <a:gd name="connsiteX13" fmla="*/ 8135 w 42366"/>
                    <a:gd name="connsiteY13" fmla="*/ 4357 h 8727"/>
                    <a:gd name="connsiteX14" fmla="*/ 20242 w 42366"/>
                    <a:gd name="connsiteY14" fmla="*/ 4357 h 8727"/>
                    <a:gd name="connsiteX15" fmla="*/ 34876 w 42366"/>
                    <a:gd name="connsiteY15" fmla="*/ 2388 h 8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2366" h="8727">
                      <a:moveTo>
                        <a:pt x="33006" y="8065"/>
                      </a:moveTo>
                      <a:lnTo>
                        <a:pt x="23163" y="5374"/>
                      </a:lnTo>
                      <a:lnTo>
                        <a:pt x="7708" y="5374"/>
                      </a:lnTo>
                      <a:lnTo>
                        <a:pt x="6757" y="8032"/>
                      </a:lnTo>
                      <a:lnTo>
                        <a:pt x="-363" y="8032"/>
                      </a:lnTo>
                      <a:lnTo>
                        <a:pt x="2918" y="-663"/>
                      </a:lnTo>
                      <a:lnTo>
                        <a:pt x="22277" y="-663"/>
                      </a:lnTo>
                      <a:cubicBezTo>
                        <a:pt x="35171" y="-663"/>
                        <a:pt x="42619" y="485"/>
                        <a:pt x="41963" y="2355"/>
                      </a:cubicBezTo>
                      <a:cubicBezTo>
                        <a:pt x="41504" y="3701"/>
                        <a:pt x="37205" y="4685"/>
                        <a:pt x="30086" y="5112"/>
                      </a:cubicBezTo>
                      <a:lnTo>
                        <a:pt x="40913" y="8032"/>
                      </a:lnTo>
                      <a:close/>
                      <a:moveTo>
                        <a:pt x="34712" y="2388"/>
                      </a:moveTo>
                      <a:cubicBezTo>
                        <a:pt x="35138" y="1174"/>
                        <a:pt x="30610" y="453"/>
                        <a:pt x="21587" y="453"/>
                      </a:cubicBezTo>
                      <a:lnTo>
                        <a:pt x="9546" y="453"/>
                      </a:lnTo>
                      <a:lnTo>
                        <a:pt x="8135" y="4357"/>
                      </a:lnTo>
                      <a:lnTo>
                        <a:pt x="20242" y="4357"/>
                      </a:lnTo>
                      <a:cubicBezTo>
                        <a:pt x="29298" y="4357"/>
                        <a:pt x="34285" y="3734"/>
                        <a:pt x="34876" y="238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37" name="Freihandform 136">
                  <a:extLst>
                    <a:ext uri="{FF2B5EF4-FFF2-40B4-BE49-F238E27FC236}">
                      <a16:creationId xmlns:a16="http://schemas.microsoft.com/office/drawing/2014/main" id="{5040BFAC-4FEE-71D2-1D17-9A4F556312F4}"/>
                    </a:ext>
                  </a:extLst>
                </p:cNvPr>
                <p:cNvSpPr/>
                <p:nvPr/>
              </p:nvSpPr>
              <p:spPr>
                <a:xfrm>
                  <a:off x="7972267" y="4708582"/>
                  <a:ext cx="227046" cy="37765"/>
                </a:xfrm>
                <a:custGeom>
                  <a:avLst/>
                  <a:gdLst>
                    <a:gd name="connsiteX0" fmla="*/ 7535 w 227046"/>
                    <a:gd name="connsiteY0" fmla="*/ 3045 h 37765"/>
                    <a:gd name="connsiteX1" fmla="*/ -339 w 227046"/>
                    <a:gd name="connsiteY1" fmla="*/ 33231 h 37765"/>
                    <a:gd name="connsiteX2" fmla="*/ 20693 w 227046"/>
                    <a:gd name="connsiteY2" fmla="*/ 37102 h 37765"/>
                    <a:gd name="connsiteX3" fmla="*/ 200464 w 227046"/>
                    <a:gd name="connsiteY3" fmla="*/ 37102 h 37765"/>
                    <a:gd name="connsiteX4" fmla="*/ 222939 w 227046"/>
                    <a:gd name="connsiteY4" fmla="*/ 33231 h 37765"/>
                    <a:gd name="connsiteX5" fmla="*/ 226680 w 227046"/>
                    <a:gd name="connsiteY5" fmla="*/ 3045 h 37765"/>
                    <a:gd name="connsiteX6" fmla="*/ 205615 w 227046"/>
                    <a:gd name="connsiteY6" fmla="*/ -663 h 37765"/>
                    <a:gd name="connsiteX7" fmla="*/ 30044 w 227046"/>
                    <a:gd name="connsiteY7" fmla="*/ -663 h 37765"/>
                    <a:gd name="connsiteX8" fmla="*/ 7535 w 227046"/>
                    <a:gd name="connsiteY8" fmla="*/ 3045 h 37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7046" h="37765">
                      <a:moveTo>
                        <a:pt x="7535" y="3045"/>
                      </a:moveTo>
                      <a:lnTo>
                        <a:pt x="-339" y="33231"/>
                      </a:lnTo>
                      <a:cubicBezTo>
                        <a:pt x="-897" y="35396"/>
                        <a:pt x="8520" y="37102"/>
                        <a:pt x="20693" y="37102"/>
                      </a:cubicBezTo>
                      <a:lnTo>
                        <a:pt x="200464" y="37102"/>
                      </a:lnTo>
                      <a:cubicBezTo>
                        <a:pt x="212604" y="37102"/>
                        <a:pt x="222677" y="35396"/>
                        <a:pt x="222939" y="33231"/>
                      </a:cubicBezTo>
                      <a:lnTo>
                        <a:pt x="226680" y="3045"/>
                      </a:lnTo>
                      <a:cubicBezTo>
                        <a:pt x="226909" y="1010"/>
                        <a:pt x="217493" y="-663"/>
                        <a:pt x="205615" y="-663"/>
                      </a:cubicBezTo>
                      <a:lnTo>
                        <a:pt x="30044" y="-663"/>
                      </a:lnTo>
                      <a:cubicBezTo>
                        <a:pt x="18133" y="-663"/>
                        <a:pt x="8093" y="1010"/>
                        <a:pt x="7535" y="3045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38" name="Freihandform 137">
                  <a:extLst>
                    <a:ext uri="{FF2B5EF4-FFF2-40B4-BE49-F238E27FC236}">
                      <a16:creationId xmlns:a16="http://schemas.microsoft.com/office/drawing/2014/main" id="{E960F00B-9D12-C86A-7E2D-35F2F53C295A}"/>
                    </a:ext>
                  </a:extLst>
                </p:cNvPr>
                <p:cNvSpPr/>
                <p:nvPr/>
              </p:nvSpPr>
              <p:spPr>
                <a:xfrm>
                  <a:off x="8066951" y="4723314"/>
                  <a:ext cx="41276" cy="8694"/>
                </a:xfrm>
                <a:custGeom>
                  <a:avLst/>
                  <a:gdLst>
                    <a:gd name="connsiteX0" fmla="*/ 16666 w 41276"/>
                    <a:gd name="connsiteY0" fmla="*/ 420 h 8694"/>
                    <a:gd name="connsiteX1" fmla="*/ -363 w 41276"/>
                    <a:gd name="connsiteY1" fmla="*/ 420 h 8694"/>
                    <a:gd name="connsiteX2" fmla="*/ -166 w 41276"/>
                    <a:gd name="connsiteY2" fmla="*/ -663 h 8694"/>
                    <a:gd name="connsiteX3" fmla="*/ 40913 w 41276"/>
                    <a:gd name="connsiteY3" fmla="*/ -663 h 8694"/>
                    <a:gd name="connsiteX4" fmla="*/ 40716 w 41276"/>
                    <a:gd name="connsiteY4" fmla="*/ 420 h 8694"/>
                    <a:gd name="connsiteX5" fmla="*/ 23687 w 41276"/>
                    <a:gd name="connsiteY5" fmla="*/ 420 h 8694"/>
                    <a:gd name="connsiteX6" fmla="*/ 22243 w 41276"/>
                    <a:gd name="connsiteY6" fmla="*/ 8032 h 8694"/>
                    <a:gd name="connsiteX7" fmla="*/ 15189 w 41276"/>
                    <a:gd name="connsiteY7" fmla="*/ 8032 h 86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1276" h="8694">
                      <a:moveTo>
                        <a:pt x="16666" y="420"/>
                      </a:moveTo>
                      <a:lnTo>
                        <a:pt x="-363" y="420"/>
                      </a:lnTo>
                      <a:lnTo>
                        <a:pt x="-166" y="-663"/>
                      </a:lnTo>
                      <a:lnTo>
                        <a:pt x="40913" y="-663"/>
                      </a:lnTo>
                      <a:lnTo>
                        <a:pt x="40716" y="420"/>
                      </a:lnTo>
                      <a:lnTo>
                        <a:pt x="23687" y="420"/>
                      </a:lnTo>
                      <a:lnTo>
                        <a:pt x="22243" y="8032"/>
                      </a:lnTo>
                      <a:lnTo>
                        <a:pt x="15189" y="803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39" name="Freihandform 138">
                  <a:extLst>
                    <a:ext uri="{FF2B5EF4-FFF2-40B4-BE49-F238E27FC236}">
                      <a16:creationId xmlns:a16="http://schemas.microsoft.com/office/drawing/2014/main" id="{76405E72-29AB-7084-D654-D8CBD8C661F6}"/>
                    </a:ext>
                  </a:extLst>
                </p:cNvPr>
                <p:cNvSpPr/>
                <p:nvPr/>
              </p:nvSpPr>
              <p:spPr>
                <a:xfrm>
                  <a:off x="8221781" y="4708582"/>
                  <a:ext cx="223283" cy="37765"/>
                </a:xfrm>
                <a:custGeom>
                  <a:avLst/>
                  <a:gdLst>
                    <a:gd name="connsiteX0" fmla="*/ 2922 w 223283"/>
                    <a:gd name="connsiteY0" fmla="*/ 3045 h 37765"/>
                    <a:gd name="connsiteX1" fmla="*/ -359 w 223283"/>
                    <a:gd name="connsiteY1" fmla="*/ 33231 h 37765"/>
                    <a:gd name="connsiteX2" fmla="*/ 21263 w 223283"/>
                    <a:gd name="connsiteY2" fmla="*/ 37102 h 37765"/>
                    <a:gd name="connsiteX3" fmla="*/ 201002 w 223283"/>
                    <a:gd name="connsiteY3" fmla="*/ 37102 h 37765"/>
                    <a:gd name="connsiteX4" fmla="*/ 222920 w 223283"/>
                    <a:gd name="connsiteY4" fmla="*/ 33231 h 37765"/>
                    <a:gd name="connsiteX5" fmla="*/ 222001 w 223283"/>
                    <a:gd name="connsiteY5" fmla="*/ 3045 h 37765"/>
                    <a:gd name="connsiteX6" fmla="*/ 200379 w 223283"/>
                    <a:gd name="connsiteY6" fmla="*/ -663 h 37765"/>
                    <a:gd name="connsiteX7" fmla="*/ 24774 w 223283"/>
                    <a:gd name="connsiteY7" fmla="*/ -663 h 37765"/>
                    <a:gd name="connsiteX8" fmla="*/ 2922 w 223283"/>
                    <a:gd name="connsiteY8" fmla="*/ 3045 h 37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3283" h="37765">
                      <a:moveTo>
                        <a:pt x="2922" y="3045"/>
                      </a:moveTo>
                      <a:lnTo>
                        <a:pt x="-359" y="33231"/>
                      </a:lnTo>
                      <a:cubicBezTo>
                        <a:pt x="-588" y="35396"/>
                        <a:pt x="9091" y="37102"/>
                        <a:pt x="21263" y="37102"/>
                      </a:cubicBezTo>
                      <a:lnTo>
                        <a:pt x="201002" y="37102"/>
                      </a:lnTo>
                      <a:cubicBezTo>
                        <a:pt x="213175" y="37102"/>
                        <a:pt x="222985" y="35396"/>
                        <a:pt x="222920" y="33231"/>
                      </a:cubicBezTo>
                      <a:lnTo>
                        <a:pt x="222001" y="3045"/>
                      </a:lnTo>
                      <a:cubicBezTo>
                        <a:pt x="222001" y="1010"/>
                        <a:pt x="212158" y="-663"/>
                        <a:pt x="200379" y="-663"/>
                      </a:cubicBezTo>
                      <a:lnTo>
                        <a:pt x="24774" y="-663"/>
                      </a:lnTo>
                      <a:cubicBezTo>
                        <a:pt x="13093" y="-663"/>
                        <a:pt x="3283" y="1010"/>
                        <a:pt x="2922" y="3045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40" name="Freihandform 139">
                  <a:extLst>
                    <a:ext uri="{FF2B5EF4-FFF2-40B4-BE49-F238E27FC236}">
                      <a16:creationId xmlns:a16="http://schemas.microsoft.com/office/drawing/2014/main" id="{63643CB4-7D0F-EE78-096A-9511116B1D25}"/>
                    </a:ext>
                  </a:extLst>
                </p:cNvPr>
                <p:cNvSpPr/>
                <p:nvPr/>
              </p:nvSpPr>
              <p:spPr>
                <a:xfrm>
                  <a:off x="8309489" y="4723314"/>
                  <a:ext cx="46296" cy="8694"/>
                </a:xfrm>
                <a:custGeom>
                  <a:avLst/>
                  <a:gdLst>
                    <a:gd name="connsiteX0" fmla="*/ 26149 w 46296"/>
                    <a:gd name="connsiteY0" fmla="*/ 5013 h 8694"/>
                    <a:gd name="connsiteX1" fmla="*/ 26149 w 46296"/>
                    <a:gd name="connsiteY1" fmla="*/ 8032 h 8694"/>
                    <a:gd name="connsiteX2" fmla="*/ 19094 w 46296"/>
                    <a:gd name="connsiteY2" fmla="*/ 8032 h 8694"/>
                    <a:gd name="connsiteX3" fmla="*/ 19094 w 46296"/>
                    <a:gd name="connsiteY3" fmla="*/ 4981 h 8694"/>
                    <a:gd name="connsiteX4" fmla="*/ -363 w 46296"/>
                    <a:gd name="connsiteY4" fmla="*/ -663 h 8694"/>
                    <a:gd name="connsiteX5" fmla="*/ 7085 w 46296"/>
                    <a:gd name="connsiteY5" fmla="*/ -663 h 8694"/>
                    <a:gd name="connsiteX6" fmla="*/ 22802 w 46296"/>
                    <a:gd name="connsiteY6" fmla="*/ 3898 h 8694"/>
                    <a:gd name="connsiteX7" fmla="*/ 38912 w 46296"/>
                    <a:gd name="connsiteY7" fmla="*/ -663 h 8694"/>
                    <a:gd name="connsiteX8" fmla="*/ 45933 w 46296"/>
                    <a:gd name="connsiteY8" fmla="*/ -663 h 86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6296" h="8694">
                      <a:moveTo>
                        <a:pt x="26149" y="5013"/>
                      </a:moveTo>
                      <a:lnTo>
                        <a:pt x="26149" y="8032"/>
                      </a:lnTo>
                      <a:lnTo>
                        <a:pt x="19094" y="8032"/>
                      </a:lnTo>
                      <a:lnTo>
                        <a:pt x="19094" y="4981"/>
                      </a:lnTo>
                      <a:lnTo>
                        <a:pt x="-363" y="-663"/>
                      </a:lnTo>
                      <a:lnTo>
                        <a:pt x="7085" y="-663"/>
                      </a:lnTo>
                      <a:lnTo>
                        <a:pt x="22802" y="3898"/>
                      </a:lnTo>
                      <a:lnTo>
                        <a:pt x="38912" y="-663"/>
                      </a:lnTo>
                      <a:lnTo>
                        <a:pt x="45933" y="-66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41" name="Freihandform 140">
                  <a:extLst>
                    <a:ext uri="{FF2B5EF4-FFF2-40B4-BE49-F238E27FC236}">
                      <a16:creationId xmlns:a16="http://schemas.microsoft.com/office/drawing/2014/main" id="{6F09547E-614A-FE1E-BD83-9A04FD5FA981}"/>
                    </a:ext>
                  </a:extLst>
                </p:cNvPr>
                <p:cNvSpPr/>
                <p:nvPr/>
              </p:nvSpPr>
              <p:spPr>
                <a:xfrm>
                  <a:off x="8470229" y="4708582"/>
                  <a:ext cx="224701" cy="37765"/>
                </a:xfrm>
                <a:custGeom>
                  <a:avLst/>
                  <a:gdLst>
                    <a:gd name="connsiteX0" fmla="*/ -363 w 224701"/>
                    <a:gd name="connsiteY0" fmla="*/ 3045 h 37765"/>
                    <a:gd name="connsiteX1" fmla="*/ 1081 w 224701"/>
                    <a:gd name="connsiteY1" fmla="*/ 33231 h 37765"/>
                    <a:gd name="connsiteX2" fmla="*/ 23262 w 224701"/>
                    <a:gd name="connsiteY2" fmla="*/ 37102 h 37765"/>
                    <a:gd name="connsiteX3" fmla="*/ 203033 w 224701"/>
                    <a:gd name="connsiteY3" fmla="*/ 37102 h 37765"/>
                    <a:gd name="connsiteX4" fmla="*/ 224327 w 224701"/>
                    <a:gd name="connsiteY4" fmla="*/ 33231 h 37765"/>
                    <a:gd name="connsiteX5" fmla="*/ 218782 w 224701"/>
                    <a:gd name="connsiteY5" fmla="*/ 3045 h 37765"/>
                    <a:gd name="connsiteX6" fmla="*/ 196569 w 224701"/>
                    <a:gd name="connsiteY6" fmla="*/ -663 h 37765"/>
                    <a:gd name="connsiteX7" fmla="*/ 20997 w 224701"/>
                    <a:gd name="connsiteY7" fmla="*/ -663 h 37765"/>
                    <a:gd name="connsiteX8" fmla="*/ -363 w 224701"/>
                    <a:gd name="connsiteY8" fmla="*/ 3045 h 37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4701" h="37765">
                      <a:moveTo>
                        <a:pt x="-363" y="3045"/>
                      </a:moveTo>
                      <a:lnTo>
                        <a:pt x="1081" y="33231"/>
                      </a:lnTo>
                      <a:cubicBezTo>
                        <a:pt x="1081" y="35396"/>
                        <a:pt x="11121" y="37102"/>
                        <a:pt x="23262" y="37102"/>
                      </a:cubicBezTo>
                      <a:lnTo>
                        <a:pt x="203033" y="37102"/>
                      </a:lnTo>
                      <a:cubicBezTo>
                        <a:pt x="215206" y="37102"/>
                        <a:pt x="224720" y="35396"/>
                        <a:pt x="224327" y="33231"/>
                      </a:cubicBezTo>
                      <a:lnTo>
                        <a:pt x="218782" y="3045"/>
                      </a:lnTo>
                      <a:cubicBezTo>
                        <a:pt x="218388" y="1010"/>
                        <a:pt x="208446" y="-663"/>
                        <a:pt x="196569" y="-663"/>
                      </a:cubicBezTo>
                      <a:lnTo>
                        <a:pt x="20997" y="-663"/>
                      </a:lnTo>
                      <a:cubicBezTo>
                        <a:pt x="9120" y="-663"/>
                        <a:pt x="-428" y="1010"/>
                        <a:pt x="-363" y="3045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42" name="Freihandform 141">
                  <a:extLst>
                    <a:ext uri="{FF2B5EF4-FFF2-40B4-BE49-F238E27FC236}">
                      <a16:creationId xmlns:a16="http://schemas.microsoft.com/office/drawing/2014/main" id="{57510417-6BA0-D9CB-9B16-0C001E063615}"/>
                    </a:ext>
                  </a:extLst>
                </p:cNvPr>
                <p:cNvSpPr/>
                <p:nvPr/>
              </p:nvSpPr>
              <p:spPr>
                <a:xfrm>
                  <a:off x="8560066" y="4723314"/>
                  <a:ext cx="42598" cy="8793"/>
                </a:xfrm>
                <a:custGeom>
                  <a:avLst/>
                  <a:gdLst>
                    <a:gd name="connsiteX0" fmla="*/ 129 w 42598"/>
                    <a:gd name="connsiteY0" fmla="*/ 4259 h 8793"/>
                    <a:gd name="connsiteX1" fmla="*/ -363 w 42598"/>
                    <a:gd name="connsiteY1" fmla="*/ -663 h 8793"/>
                    <a:gd name="connsiteX2" fmla="*/ 6724 w 42598"/>
                    <a:gd name="connsiteY2" fmla="*/ -663 h 8793"/>
                    <a:gd name="connsiteX3" fmla="*/ 7249 w 42598"/>
                    <a:gd name="connsiteY3" fmla="*/ 4226 h 8793"/>
                    <a:gd name="connsiteX4" fmla="*/ 21588 w 42598"/>
                    <a:gd name="connsiteY4" fmla="*/ 7015 h 8793"/>
                    <a:gd name="connsiteX5" fmla="*/ 35335 w 42598"/>
                    <a:gd name="connsiteY5" fmla="*/ 4226 h 8793"/>
                    <a:gd name="connsiteX6" fmla="*/ 34745 w 42598"/>
                    <a:gd name="connsiteY6" fmla="*/ -663 h 8793"/>
                    <a:gd name="connsiteX7" fmla="*/ 41602 w 42598"/>
                    <a:gd name="connsiteY7" fmla="*/ -663 h 8793"/>
                    <a:gd name="connsiteX8" fmla="*/ 42226 w 42598"/>
                    <a:gd name="connsiteY8" fmla="*/ 4259 h 8793"/>
                    <a:gd name="connsiteX9" fmla="*/ 21621 w 42598"/>
                    <a:gd name="connsiteY9" fmla="*/ 8130 h 8793"/>
                    <a:gd name="connsiteX10" fmla="*/ 129 w 42598"/>
                    <a:gd name="connsiteY10" fmla="*/ 4259 h 87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2598" h="8793">
                      <a:moveTo>
                        <a:pt x="129" y="4259"/>
                      </a:moveTo>
                      <a:lnTo>
                        <a:pt x="-363" y="-663"/>
                      </a:lnTo>
                      <a:lnTo>
                        <a:pt x="6724" y="-663"/>
                      </a:lnTo>
                      <a:lnTo>
                        <a:pt x="7249" y="4226"/>
                      </a:lnTo>
                      <a:cubicBezTo>
                        <a:pt x="7446" y="6162"/>
                        <a:pt x="12598" y="7015"/>
                        <a:pt x="21588" y="7015"/>
                      </a:cubicBezTo>
                      <a:cubicBezTo>
                        <a:pt x="30578" y="7015"/>
                        <a:pt x="35565" y="6162"/>
                        <a:pt x="35335" y="4226"/>
                      </a:cubicBezTo>
                      <a:lnTo>
                        <a:pt x="34745" y="-663"/>
                      </a:lnTo>
                      <a:lnTo>
                        <a:pt x="41602" y="-663"/>
                      </a:lnTo>
                      <a:lnTo>
                        <a:pt x="42226" y="4259"/>
                      </a:lnTo>
                      <a:cubicBezTo>
                        <a:pt x="42554" y="6785"/>
                        <a:pt x="34810" y="8130"/>
                        <a:pt x="21621" y="8130"/>
                      </a:cubicBezTo>
                      <a:cubicBezTo>
                        <a:pt x="8431" y="8130"/>
                        <a:pt x="392" y="6785"/>
                        <a:pt x="129" y="425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43" name="Freihandform 142">
                  <a:extLst>
                    <a:ext uri="{FF2B5EF4-FFF2-40B4-BE49-F238E27FC236}">
                      <a16:creationId xmlns:a16="http://schemas.microsoft.com/office/drawing/2014/main" id="{F6627B9A-2D9C-981D-8353-FB18CEF759F5}"/>
                    </a:ext>
                  </a:extLst>
                </p:cNvPr>
                <p:cNvSpPr/>
                <p:nvPr/>
              </p:nvSpPr>
              <p:spPr>
                <a:xfrm>
                  <a:off x="8715250" y="4708582"/>
                  <a:ext cx="229432" cy="37765"/>
                </a:xfrm>
                <a:custGeom>
                  <a:avLst/>
                  <a:gdLst>
                    <a:gd name="connsiteX0" fmla="*/ -351 w 229432"/>
                    <a:gd name="connsiteY0" fmla="*/ 3045 h 37765"/>
                    <a:gd name="connsiteX1" fmla="*/ 5719 w 229432"/>
                    <a:gd name="connsiteY1" fmla="*/ 33231 h 37765"/>
                    <a:gd name="connsiteX2" fmla="*/ 28687 w 229432"/>
                    <a:gd name="connsiteY2" fmla="*/ 37102 h 37765"/>
                    <a:gd name="connsiteX3" fmla="*/ 208327 w 229432"/>
                    <a:gd name="connsiteY3" fmla="*/ 37102 h 37765"/>
                    <a:gd name="connsiteX4" fmla="*/ 229031 w 229432"/>
                    <a:gd name="connsiteY4" fmla="*/ 33231 h 37765"/>
                    <a:gd name="connsiteX5" fmla="*/ 218826 w 229432"/>
                    <a:gd name="connsiteY5" fmla="*/ 3045 h 37765"/>
                    <a:gd name="connsiteX6" fmla="*/ 196055 w 229432"/>
                    <a:gd name="connsiteY6" fmla="*/ -663 h 37765"/>
                    <a:gd name="connsiteX7" fmla="*/ 20451 w 229432"/>
                    <a:gd name="connsiteY7" fmla="*/ -663 h 37765"/>
                    <a:gd name="connsiteX8" fmla="*/ -351 w 229432"/>
                    <a:gd name="connsiteY8" fmla="*/ 3045 h 37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9432" h="37765">
                      <a:moveTo>
                        <a:pt x="-351" y="3045"/>
                      </a:moveTo>
                      <a:lnTo>
                        <a:pt x="5719" y="33231"/>
                      </a:lnTo>
                      <a:cubicBezTo>
                        <a:pt x="6146" y="35396"/>
                        <a:pt x="16350" y="37102"/>
                        <a:pt x="28687" y="37102"/>
                      </a:cubicBezTo>
                      <a:lnTo>
                        <a:pt x="208327" y="37102"/>
                      </a:lnTo>
                      <a:cubicBezTo>
                        <a:pt x="220467" y="37102"/>
                        <a:pt x="229752" y="35396"/>
                        <a:pt x="229031" y="33231"/>
                      </a:cubicBezTo>
                      <a:lnTo>
                        <a:pt x="218826" y="3045"/>
                      </a:lnTo>
                      <a:cubicBezTo>
                        <a:pt x="218137" y="1010"/>
                        <a:pt x="207933" y="-663"/>
                        <a:pt x="196055" y="-663"/>
                      </a:cubicBezTo>
                      <a:lnTo>
                        <a:pt x="20451" y="-663"/>
                      </a:lnTo>
                      <a:cubicBezTo>
                        <a:pt x="8541" y="-663"/>
                        <a:pt x="-745" y="1010"/>
                        <a:pt x="-351" y="3045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44" name="Freihandform 143">
                  <a:extLst>
                    <a:ext uri="{FF2B5EF4-FFF2-40B4-BE49-F238E27FC236}">
                      <a16:creationId xmlns:a16="http://schemas.microsoft.com/office/drawing/2014/main" id="{69404BF9-7E66-D8B6-9262-37734E8FB87E}"/>
                    </a:ext>
                  </a:extLst>
                </p:cNvPr>
                <p:cNvSpPr/>
                <p:nvPr/>
              </p:nvSpPr>
              <p:spPr>
                <a:xfrm>
                  <a:off x="8824260" y="4723314"/>
                  <a:ext cx="9449" cy="8694"/>
                </a:xfrm>
                <a:custGeom>
                  <a:avLst/>
                  <a:gdLst>
                    <a:gd name="connsiteX0" fmla="*/ -363 w 9449"/>
                    <a:gd name="connsiteY0" fmla="*/ -663 h 8694"/>
                    <a:gd name="connsiteX1" fmla="*/ 6724 w 9449"/>
                    <a:gd name="connsiteY1" fmla="*/ -663 h 8694"/>
                    <a:gd name="connsiteX2" fmla="*/ 9087 w 9449"/>
                    <a:gd name="connsiteY2" fmla="*/ 8032 h 8694"/>
                    <a:gd name="connsiteX3" fmla="*/ 1967 w 9449"/>
                    <a:gd name="connsiteY3" fmla="*/ 8032 h 86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449" h="8694">
                      <a:moveTo>
                        <a:pt x="-363" y="-663"/>
                      </a:moveTo>
                      <a:lnTo>
                        <a:pt x="6724" y="-663"/>
                      </a:lnTo>
                      <a:lnTo>
                        <a:pt x="9087" y="8032"/>
                      </a:lnTo>
                      <a:lnTo>
                        <a:pt x="1967" y="803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45" name="Freihandform 144">
                  <a:extLst>
                    <a:ext uri="{FF2B5EF4-FFF2-40B4-BE49-F238E27FC236}">
                      <a16:creationId xmlns:a16="http://schemas.microsoft.com/office/drawing/2014/main" id="{CFB7DA5C-8507-7878-4B2D-7BA1CC19403B}"/>
                    </a:ext>
                  </a:extLst>
                </p:cNvPr>
                <p:cNvSpPr/>
                <p:nvPr/>
              </p:nvSpPr>
              <p:spPr>
                <a:xfrm>
                  <a:off x="8960254" y="4708582"/>
                  <a:ext cx="234099" cy="37765"/>
                </a:xfrm>
                <a:custGeom>
                  <a:avLst/>
                  <a:gdLst>
                    <a:gd name="connsiteX0" fmla="*/ 233653 w 234099"/>
                    <a:gd name="connsiteY0" fmla="*/ 33231 h 37765"/>
                    <a:gd name="connsiteX1" fmla="*/ 218822 w 234099"/>
                    <a:gd name="connsiteY1" fmla="*/ 3045 h 37765"/>
                    <a:gd name="connsiteX2" fmla="*/ 195461 w 234099"/>
                    <a:gd name="connsiteY2" fmla="*/ -663 h 37765"/>
                    <a:gd name="connsiteX3" fmla="*/ 19889 w 234099"/>
                    <a:gd name="connsiteY3" fmla="*/ -663 h 37765"/>
                    <a:gd name="connsiteX4" fmla="*/ -323 w 234099"/>
                    <a:gd name="connsiteY4" fmla="*/ 3045 h 37765"/>
                    <a:gd name="connsiteX5" fmla="*/ 10407 w 234099"/>
                    <a:gd name="connsiteY5" fmla="*/ 33231 h 37765"/>
                    <a:gd name="connsiteX6" fmla="*/ 33801 w 234099"/>
                    <a:gd name="connsiteY6" fmla="*/ 37102 h 37765"/>
                    <a:gd name="connsiteX7" fmla="*/ 213539 w 234099"/>
                    <a:gd name="connsiteY7" fmla="*/ 37102 h 37765"/>
                    <a:gd name="connsiteX8" fmla="*/ 233653 w 234099"/>
                    <a:gd name="connsiteY8" fmla="*/ 33231 h 37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34099" h="37765">
                      <a:moveTo>
                        <a:pt x="233653" y="33231"/>
                      </a:moveTo>
                      <a:lnTo>
                        <a:pt x="218822" y="3045"/>
                      </a:lnTo>
                      <a:cubicBezTo>
                        <a:pt x="217805" y="1010"/>
                        <a:pt x="207371" y="-663"/>
                        <a:pt x="195461" y="-663"/>
                      </a:cubicBezTo>
                      <a:lnTo>
                        <a:pt x="19889" y="-663"/>
                      </a:lnTo>
                      <a:cubicBezTo>
                        <a:pt x="8011" y="-663"/>
                        <a:pt x="-1044" y="1010"/>
                        <a:pt x="-323" y="3045"/>
                      </a:cubicBezTo>
                      <a:lnTo>
                        <a:pt x="10407" y="33231"/>
                      </a:lnTo>
                      <a:cubicBezTo>
                        <a:pt x="11161" y="35396"/>
                        <a:pt x="21628" y="37102"/>
                        <a:pt x="33801" y="37102"/>
                      </a:cubicBezTo>
                      <a:lnTo>
                        <a:pt x="213539" y="37102"/>
                      </a:lnTo>
                      <a:cubicBezTo>
                        <a:pt x="225811" y="37102"/>
                        <a:pt x="234702" y="35396"/>
                        <a:pt x="233653" y="33231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46" name="Freihandform 145">
                  <a:extLst>
                    <a:ext uri="{FF2B5EF4-FFF2-40B4-BE49-F238E27FC236}">
                      <a16:creationId xmlns:a16="http://schemas.microsoft.com/office/drawing/2014/main" id="{6D95522E-E6A7-9EF0-9DBD-3D4D0E2FE6C5}"/>
                    </a:ext>
                  </a:extLst>
                </p:cNvPr>
                <p:cNvSpPr/>
                <p:nvPr/>
              </p:nvSpPr>
              <p:spPr>
                <a:xfrm>
                  <a:off x="9049861" y="4723281"/>
                  <a:ext cx="53045" cy="8858"/>
                </a:xfrm>
                <a:custGeom>
                  <a:avLst/>
                  <a:gdLst>
                    <a:gd name="connsiteX0" fmla="*/ -290 w 53045"/>
                    <a:gd name="connsiteY0" fmla="*/ 3734 h 8858"/>
                    <a:gd name="connsiteX1" fmla="*/ 24351 w 53045"/>
                    <a:gd name="connsiteY1" fmla="*/ -663 h 8858"/>
                    <a:gd name="connsiteX2" fmla="*/ 52601 w 53045"/>
                    <a:gd name="connsiteY2" fmla="*/ 3734 h 8858"/>
                    <a:gd name="connsiteX3" fmla="*/ 28091 w 53045"/>
                    <a:gd name="connsiteY3" fmla="*/ 8196 h 8858"/>
                    <a:gd name="connsiteX4" fmla="*/ -290 w 53045"/>
                    <a:gd name="connsiteY4" fmla="*/ 3734 h 8858"/>
                    <a:gd name="connsiteX5" fmla="*/ 45481 w 53045"/>
                    <a:gd name="connsiteY5" fmla="*/ 3734 h 8858"/>
                    <a:gd name="connsiteX6" fmla="*/ 24810 w 53045"/>
                    <a:gd name="connsiteY6" fmla="*/ 453 h 8858"/>
                    <a:gd name="connsiteX7" fmla="*/ 6797 w 53045"/>
                    <a:gd name="connsiteY7" fmla="*/ 3734 h 8858"/>
                    <a:gd name="connsiteX8" fmla="*/ 27632 w 53045"/>
                    <a:gd name="connsiteY8" fmla="*/ 7015 h 8858"/>
                    <a:gd name="connsiteX9" fmla="*/ 45481 w 53045"/>
                    <a:gd name="connsiteY9" fmla="*/ 3734 h 88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53045" h="8858">
                      <a:moveTo>
                        <a:pt x="-290" y="3734"/>
                      </a:moveTo>
                      <a:cubicBezTo>
                        <a:pt x="-1340" y="1207"/>
                        <a:pt x="9094" y="-663"/>
                        <a:pt x="24351" y="-663"/>
                      </a:cubicBezTo>
                      <a:cubicBezTo>
                        <a:pt x="39608" y="-663"/>
                        <a:pt x="51486" y="1207"/>
                        <a:pt x="52601" y="3734"/>
                      </a:cubicBezTo>
                      <a:cubicBezTo>
                        <a:pt x="53716" y="6260"/>
                        <a:pt x="43283" y="8196"/>
                        <a:pt x="28091" y="8196"/>
                      </a:cubicBezTo>
                      <a:cubicBezTo>
                        <a:pt x="12900" y="8196"/>
                        <a:pt x="727" y="6260"/>
                        <a:pt x="-290" y="3734"/>
                      </a:cubicBezTo>
                      <a:close/>
                      <a:moveTo>
                        <a:pt x="45481" y="3734"/>
                      </a:moveTo>
                      <a:cubicBezTo>
                        <a:pt x="44661" y="1831"/>
                        <a:pt x="35802" y="453"/>
                        <a:pt x="24810" y="453"/>
                      </a:cubicBezTo>
                      <a:cubicBezTo>
                        <a:pt x="13818" y="453"/>
                        <a:pt x="6009" y="1864"/>
                        <a:pt x="6797" y="3734"/>
                      </a:cubicBezTo>
                      <a:cubicBezTo>
                        <a:pt x="7584" y="5604"/>
                        <a:pt x="16443" y="7015"/>
                        <a:pt x="27632" y="7015"/>
                      </a:cubicBezTo>
                      <a:cubicBezTo>
                        <a:pt x="38820" y="7015"/>
                        <a:pt x="46334" y="5637"/>
                        <a:pt x="45481" y="373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47" name="Freihandform 146">
                  <a:extLst>
                    <a:ext uri="{FF2B5EF4-FFF2-40B4-BE49-F238E27FC236}">
                      <a16:creationId xmlns:a16="http://schemas.microsoft.com/office/drawing/2014/main" id="{2AE4197C-7E20-9BE7-9471-54EF75F9FFB7}"/>
                    </a:ext>
                  </a:extLst>
                </p:cNvPr>
                <p:cNvSpPr/>
                <p:nvPr/>
              </p:nvSpPr>
              <p:spPr>
                <a:xfrm>
                  <a:off x="9205246" y="4708582"/>
                  <a:ext cx="238991" cy="37765"/>
                </a:xfrm>
                <a:custGeom>
                  <a:avLst/>
                  <a:gdLst>
                    <a:gd name="connsiteX0" fmla="*/ -283 w 238991"/>
                    <a:gd name="connsiteY0" fmla="*/ 3045 h 37765"/>
                    <a:gd name="connsiteX1" fmla="*/ 15073 w 238991"/>
                    <a:gd name="connsiteY1" fmla="*/ 33231 h 37765"/>
                    <a:gd name="connsiteX2" fmla="*/ 39058 w 238991"/>
                    <a:gd name="connsiteY2" fmla="*/ 37102 h 37765"/>
                    <a:gd name="connsiteX3" fmla="*/ 218829 w 238991"/>
                    <a:gd name="connsiteY3" fmla="*/ 37102 h 37765"/>
                    <a:gd name="connsiteX4" fmla="*/ 238516 w 238991"/>
                    <a:gd name="connsiteY4" fmla="*/ 33231 h 37765"/>
                    <a:gd name="connsiteX5" fmla="*/ 219026 w 238991"/>
                    <a:gd name="connsiteY5" fmla="*/ 3045 h 37765"/>
                    <a:gd name="connsiteX6" fmla="*/ 195107 w 238991"/>
                    <a:gd name="connsiteY6" fmla="*/ -663 h 37765"/>
                    <a:gd name="connsiteX7" fmla="*/ 19535 w 238991"/>
                    <a:gd name="connsiteY7" fmla="*/ -663 h 37765"/>
                    <a:gd name="connsiteX8" fmla="*/ -283 w 238991"/>
                    <a:gd name="connsiteY8" fmla="*/ 3045 h 37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38991" h="37765">
                      <a:moveTo>
                        <a:pt x="-283" y="3045"/>
                      </a:moveTo>
                      <a:lnTo>
                        <a:pt x="15073" y="33231"/>
                      </a:lnTo>
                      <a:cubicBezTo>
                        <a:pt x="16156" y="35396"/>
                        <a:pt x="26918" y="37102"/>
                        <a:pt x="39058" y="37102"/>
                      </a:cubicBezTo>
                      <a:lnTo>
                        <a:pt x="218829" y="37102"/>
                      </a:lnTo>
                      <a:cubicBezTo>
                        <a:pt x="231002" y="37102"/>
                        <a:pt x="239730" y="35396"/>
                        <a:pt x="238516" y="33231"/>
                      </a:cubicBezTo>
                      <a:lnTo>
                        <a:pt x="219026" y="3045"/>
                      </a:lnTo>
                      <a:cubicBezTo>
                        <a:pt x="217680" y="1010"/>
                        <a:pt x="206984" y="-663"/>
                        <a:pt x="195107" y="-663"/>
                      </a:cubicBezTo>
                      <a:lnTo>
                        <a:pt x="19535" y="-663"/>
                      </a:lnTo>
                      <a:cubicBezTo>
                        <a:pt x="7461" y="-663"/>
                        <a:pt x="-1300" y="1010"/>
                        <a:pt x="-283" y="3045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48" name="Freihandform 147">
                  <a:extLst>
                    <a:ext uri="{FF2B5EF4-FFF2-40B4-BE49-F238E27FC236}">
                      <a16:creationId xmlns:a16="http://schemas.microsoft.com/office/drawing/2014/main" id="{8B69B8A7-1E74-D484-B77C-2D66CBD12F0A}"/>
                    </a:ext>
                  </a:extLst>
                </p:cNvPr>
                <p:cNvSpPr/>
                <p:nvPr/>
              </p:nvSpPr>
              <p:spPr>
                <a:xfrm>
                  <a:off x="9303103" y="4723314"/>
                  <a:ext cx="41980" cy="8694"/>
                </a:xfrm>
                <a:custGeom>
                  <a:avLst/>
                  <a:gdLst>
                    <a:gd name="connsiteX0" fmla="*/ 41503 w 41980"/>
                    <a:gd name="connsiteY0" fmla="*/ 2355 h 8694"/>
                    <a:gd name="connsiteX1" fmla="*/ 22506 w 41980"/>
                    <a:gd name="connsiteY1" fmla="*/ 5374 h 8694"/>
                    <a:gd name="connsiteX2" fmla="*/ 10169 w 41980"/>
                    <a:gd name="connsiteY2" fmla="*/ 5374 h 8694"/>
                    <a:gd name="connsiteX3" fmla="*/ 11678 w 41980"/>
                    <a:gd name="connsiteY3" fmla="*/ 8032 h 8694"/>
                    <a:gd name="connsiteX4" fmla="*/ 4559 w 41980"/>
                    <a:gd name="connsiteY4" fmla="*/ 8032 h 8694"/>
                    <a:gd name="connsiteX5" fmla="*/ -363 w 41980"/>
                    <a:gd name="connsiteY5" fmla="*/ -663 h 8694"/>
                    <a:gd name="connsiteX6" fmla="*/ 18995 w 41980"/>
                    <a:gd name="connsiteY6" fmla="*/ -663 h 8694"/>
                    <a:gd name="connsiteX7" fmla="*/ 41503 w 41980"/>
                    <a:gd name="connsiteY7" fmla="*/ 2355 h 8694"/>
                    <a:gd name="connsiteX8" fmla="*/ 34384 w 41980"/>
                    <a:gd name="connsiteY8" fmla="*/ 2355 h 8694"/>
                    <a:gd name="connsiteX9" fmla="*/ 19422 w 41980"/>
                    <a:gd name="connsiteY9" fmla="*/ 420 h 8694"/>
                    <a:gd name="connsiteX10" fmla="*/ 7348 w 41980"/>
                    <a:gd name="connsiteY10" fmla="*/ 420 h 8694"/>
                    <a:gd name="connsiteX11" fmla="*/ 9578 w 41980"/>
                    <a:gd name="connsiteY11" fmla="*/ 4324 h 8694"/>
                    <a:gd name="connsiteX12" fmla="*/ 21653 w 41980"/>
                    <a:gd name="connsiteY12" fmla="*/ 4324 h 8694"/>
                    <a:gd name="connsiteX13" fmla="*/ 34384 w 41980"/>
                    <a:gd name="connsiteY13" fmla="*/ 2355 h 86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41980" h="8694">
                      <a:moveTo>
                        <a:pt x="41503" y="2355"/>
                      </a:moveTo>
                      <a:cubicBezTo>
                        <a:pt x="42619" y="4259"/>
                        <a:pt x="35466" y="5374"/>
                        <a:pt x="22506" y="5374"/>
                      </a:cubicBezTo>
                      <a:lnTo>
                        <a:pt x="10169" y="5374"/>
                      </a:lnTo>
                      <a:lnTo>
                        <a:pt x="11678" y="8032"/>
                      </a:lnTo>
                      <a:lnTo>
                        <a:pt x="4559" y="8032"/>
                      </a:lnTo>
                      <a:lnTo>
                        <a:pt x="-363" y="-663"/>
                      </a:lnTo>
                      <a:lnTo>
                        <a:pt x="18995" y="-663"/>
                      </a:lnTo>
                      <a:cubicBezTo>
                        <a:pt x="31923" y="-663"/>
                        <a:pt x="40454" y="420"/>
                        <a:pt x="41503" y="2355"/>
                      </a:cubicBezTo>
                      <a:close/>
                      <a:moveTo>
                        <a:pt x="34384" y="2355"/>
                      </a:moveTo>
                      <a:cubicBezTo>
                        <a:pt x="33662" y="1141"/>
                        <a:pt x="28510" y="420"/>
                        <a:pt x="19422" y="420"/>
                      </a:cubicBezTo>
                      <a:lnTo>
                        <a:pt x="7348" y="420"/>
                      </a:lnTo>
                      <a:lnTo>
                        <a:pt x="9578" y="4324"/>
                      </a:lnTo>
                      <a:lnTo>
                        <a:pt x="21653" y="4324"/>
                      </a:lnTo>
                      <a:cubicBezTo>
                        <a:pt x="30775" y="4324"/>
                        <a:pt x="35105" y="3701"/>
                        <a:pt x="34384" y="235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49" name="Freihandform 148">
                  <a:extLst>
                    <a:ext uri="{FF2B5EF4-FFF2-40B4-BE49-F238E27FC236}">
                      <a16:creationId xmlns:a16="http://schemas.microsoft.com/office/drawing/2014/main" id="{A6916351-9E7E-44F9-0C37-A2A01E774BBF}"/>
                    </a:ext>
                  </a:extLst>
                </p:cNvPr>
                <p:cNvSpPr/>
                <p:nvPr/>
              </p:nvSpPr>
              <p:spPr>
                <a:xfrm>
                  <a:off x="9450201" y="4708582"/>
                  <a:ext cx="243636" cy="37765"/>
                </a:xfrm>
                <a:custGeom>
                  <a:avLst/>
                  <a:gdLst>
                    <a:gd name="connsiteX0" fmla="*/ -205 w 243636"/>
                    <a:gd name="connsiteY0" fmla="*/ 3045 h 37765"/>
                    <a:gd name="connsiteX1" fmla="*/ 19810 w 243636"/>
                    <a:gd name="connsiteY1" fmla="*/ 33231 h 37765"/>
                    <a:gd name="connsiteX2" fmla="*/ 44385 w 243636"/>
                    <a:gd name="connsiteY2" fmla="*/ 37102 h 37765"/>
                    <a:gd name="connsiteX3" fmla="*/ 224156 w 243636"/>
                    <a:gd name="connsiteY3" fmla="*/ 37102 h 37765"/>
                    <a:gd name="connsiteX4" fmla="*/ 243055 w 243636"/>
                    <a:gd name="connsiteY4" fmla="*/ 33231 h 37765"/>
                    <a:gd name="connsiteX5" fmla="*/ 218939 w 243636"/>
                    <a:gd name="connsiteY5" fmla="*/ 3045 h 37765"/>
                    <a:gd name="connsiteX6" fmla="*/ 194462 w 243636"/>
                    <a:gd name="connsiteY6" fmla="*/ -663 h 37765"/>
                    <a:gd name="connsiteX7" fmla="*/ 18858 w 243636"/>
                    <a:gd name="connsiteY7" fmla="*/ -663 h 37765"/>
                    <a:gd name="connsiteX8" fmla="*/ -205 w 243636"/>
                    <a:gd name="connsiteY8" fmla="*/ 3045 h 37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43636" h="37765">
                      <a:moveTo>
                        <a:pt x="-205" y="3045"/>
                      </a:moveTo>
                      <a:lnTo>
                        <a:pt x="19810" y="33231"/>
                      </a:lnTo>
                      <a:cubicBezTo>
                        <a:pt x="21220" y="35396"/>
                        <a:pt x="32212" y="37102"/>
                        <a:pt x="44385" y="37102"/>
                      </a:cubicBezTo>
                      <a:lnTo>
                        <a:pt x="224156" y="37102"/>
                      </a:lnTo>
                      <a:cubicBezTo>
                        <a:pt x="236296" y="37102"/>
                        <a:pt x="244762" y="35396"/>
                        <a:pt x="243055" y="33231"/>
                      </a:cubicBezTo>
                      <a:lnTo>
                        <a:pt x="218939" y="3045"/>
                      </a:lnTo>
                      <a:cubicBezTo>
                        <a:pt x="217299" y="1010"/>
                        <a:pt x="206340" y="-663"/>
                        <a:pt x="194462" y="-663"/>
                      </a:cubicBezTo>
                      <a:lnTo>
                        <a:pt x="18858" y="-663"/>
                      </a:lnTo>
                      <a:cubicBezTo>
                        <a:pt x="6981" y="-663"/>
                        <a:pt x="-1649" y="1010"/>
                        <a:pt x="-205" y="3045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50" name="Freihandform 149">
                  <a:extLst>
                    <a:ext uri="{FF2B5EF4-FFF2-40B4-BE49-F238E27FC236}">
                      <a16:creationId xmlns:a16="http://schemas.microsoft.com/office/drawing/2014/main" id="{5080EE24-75E6-6B72-08D4-21D90E3B6C1E}"/>
                    </a:ext>
                  </a:extLst>
                </p:cNvPr>
                <p:cNvSpPr/>
                <p:nvPr/>
              </p:nvSpPr>
              <p:spPr>
                <a:xfrm>
                  <a:off x="9575565" y="4729712"/>
                  <a:ext cx="23591" cy="11811"/>
                </a:xfrm>
                <a:custGeom>
                  <a:avLst/>
                  <a:gdLst>
                    <a:gd name="connsiteX0" fmla="*/ -363 w 23591"/>
                    <a:gd name="connsiteY0" fmla="*/ -663 h 11811"/>
                    <a:gd name="connsiteX1" fmla="*/ 14533 w 23591"/>
                    <a:gd name="connsiteY1" fmla="*/ -663 h 11811"/>
                    <a:gd name="connsiteX2" fmla="*/ 15255 w 23591"/>
                    <a:gd name="connsiteY2" fmla="*/ 322 h 11811"/>
                    <a:gd name="connsiteX3" fmla="*/ 7217 w 23591"/>
                    <a:gd name="connsiteY3" fmla="*/ 322 h 11811"/>
                    <a:gd name="connsiteX4" fmla="*/ 14369 w 23591"/>
                    <a:gd name="connsiteY4" fmla="*/ 10165 h 11811"/>
                    <a:gd name="connsiteX5" fmla="*/ 22474 w 23591"/>
                    <a:gd name="connsiteY5" fmla="*/ 10165 h 11811"/>
                    <a:gd name="connsiteX6" fmla="*/ 23228 w 23591"/>
                    <a:gd name="connsiteY6" fmla="*/ 11149 h 11811"/>
                    <a:gd name="connsiteX7" fmla="*/ 8234 w 23591"/>
                    <a:gd name="connsiteY7" fmla="*/ 11149 h 118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3591" h="11811">
                      <a:moveTo>
                        <a:pt x="-363" y="-663"/>
                      </a:moveTo>
                      <a:lnTo>
                        <a:pt x="14533" y="-663"/>
                      </a:lnTo>
                      <a:lnTo>
                        <a:pt x="15255" y="322"/>
                      </a:lnTo>
                      <a:lnTo>
                        <a:pt x="7217" y="322"/>
                      </a:lnTo>
                      <a:lnTo>
                        <a:pt x="14369" y="10165"/>
                      </a:lnTo>
                      <a:lnTo>
                        <a:pt x="22474" y="10165"/>
                      </a:lnTo>
                      <a:lnTo>
                        <a:pt x="23228" y="11149"/>
                      </a:lnTo>
                      <a:lnTo>
                        <a:pt x="8234" y="1114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51" name="Freihandform 150">
                  <a:extLst>
                    <a:ext uri="{FF2B5EF4-FFF2-40B4-BE49-F238E27FC236}">
                      <a16:creationId xmlns:a16="http://schemas.microsoft.com/office/drawing/2014/main" id="{B2D37C52-42F1-CDA7-DD95-425BF1D05D62}"/>
                    </a:ext>
                  </a:extLst>
                </p:cNvPr>
                <p:cNvSpPr/>
                <p:nvPr/>
              </p:nvSpPr>
              <p:spPr>
                <a:xfrm>
                  <a:off x="9563032" y="4712979"/>
                  <a:ext cx="24148" cy="11450"/>
                </a:xfrm>
                <a:custGeom>
                  <a:avLst/>
                  <a:gdLst>
                    <a:gd name="connsiteX0" fmla="*/ 8627 w 24148"/>
                    <a:gd name="connsiteY0" fmla="*/ 5046 h 11450"/>
                    <a:gd name="connsiteX1" fmla="*/ 13352 w 24148"/>
                    <a:gd name="connsiteY1" fmla="*/ 6162 h 11450"/>
                    <a:gd name="connsiteX2" fmla="*/ 15321 w 24148"/>
                    <a:gd name="connsiteY2" fmla="*/ 8852 h 11450"/>
                    <a:gd name="connsiteX3" fmla="*/ 21292 w 24148"/>
                    <a:gd name="connsiteY3" fmla="*/ 9804 h 11450"/>
                    <a:gd name="connsiteX4" fmla="*/ 23064 w 24148"/>
                    <a:gd name="connsiteY4" fmla="*/ 9804 h 11450"/>
                    <a:gd name="connsiteX5" fmla="*/ 23786 w 24148"/>
                    <a:gd name="connsiteY5" fmla="*/ 10788 h 11450"/>
                    <a:gd name="connsiteX6" fmla="*/ 20505 w 24148"/>
                    <a:gd name="connsiteY6" fmla="*/ 10788 h 11450"/>
                    <a:gd name="connsiteX7" fmla="*/ 8430 w 24148"/>
                    <a:gd name="connsiteY7" fmla="*/ 8951 h 11450"/>
                    <a:gd name="connsiteX8" fmla="*/ 6363 w 24148"/>
                    <a:gd name="connsiteY8" fmla="*/ 6129 h 11450"/>
                    <a:gd name="connsiteX9" fmla="*/ 2721 w 24148"/>
                    <a:gd name="connsiteY9" fmla="*/ 5538 h 11450"/>
                    <a:gd name="connsiteX10" fmla="*/ 359 w 24148"/>
                    <a:gd name="connsiteY10" fmla="*/ 5538 h 11450"/>
                    <a:gd name="connsiteX11" fmla="*/ -363 w 24148"/>
                    <a:gd name="connsiteY11" fmla="*/ 4554 h 11450"/>
                    <a:gd name="connsiteX12" fmla="*/ 2131 w 24148"/>
                    <a:gd name="connsiteY12" fmla="*/ 4554 h 11450"/>
                    <a:gd name="connsiteX13" fmla="*/ 4854 w 24148"/>
                    <a:gd name="connsiteY13" fmla="*/ 3931 h 11450"/>
                    <a:gd name="connsiteX14" fmla="*/ 2787 w 24148"/>
                    <a:gd name="connsiteY14" fmla="*/ 1109 h 11450"/>
                    <a:gd name="connsiteX15" fmla="*/ 12105 w 24148"/>
                    <a:gd name="connsiteY15" fmla="*/ -663 h 11450"/>
                    <a:gd name="connsiteX16" fmla="*/ 15386 w 24148"/>
                    <a:gd name="connsiteY16" fmla="*/ -663 h 11450"/>
                    <a:gd name="connsiteX17" fmla="*/ 16075 w 24148"/>
                    <a:gd name="connsiteY17" fmla="*/ 289 h 11450"/>
                    <a:gd name="connsiteX18" fmla="*/ 14336 w 24148"/>
                    <a:gd name="connsiteY18" fmla="*/ 289 h 11450"/>
                    <a:gd name="connsiteX19" fmla="*/ 9808 w 24148"/>
                    <a:gd name="connsiteY19" fmla="*/ 1240 h 11450"/>
                    <a:gd name="connsiteX20" fmla="*/ 11777 w 24148"/>
                    <a:gd name="connsiteY20" fmla="*/ 3898 h 11450"/>
                    <a:gd name="connsiteX21" fmla="*/ 8627 w 24148"/>
                    <a:gd name="connsiteY21" fmla="*/ 5046 h 1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4148" h="11450">
                      <a:moveTo>
                        <a:pt x="8627" y="5046"/>
                      </a:moveTo>
                      <a:cubicBezTo>
                        <a:pt x="11350" y="5046"/>
                        <a:pt x="12827" y="5473"/>
                        <a:pt x="13352" y="6162"/>
                      </a:cubicBezTo>
                      <a:lnTo>
                        <a:pt x="15321" y="8852"/>
                      </a:lnTo>
                      <a:cubicBezTo>
                        <a:pt x="15780" y="9476"/>
                        <a:pt x="17749" y="9804"/>
                        <a:pt x="21292" y="9804"/>
                      </a:cubicBezTo>
                      <a:lnTo>
                        <a:pt x="23064" y="9804"/>
                      </a:lnTo>
                      <a:lnTo>
                        <a:pt x="23786" y="10788"/>
                      </a:lnTo>
                      <a:lnTo>
                        <a:pt x="20505" y="10788"/>
                      </a:lnTo>
                      <a:cubicBezTo>
                        <a:pt x="13385" y="10788"/>
                        <a:pt x="9316" y="10164"/>
                        <a:pt x="8430" y="8951"/>
                      </a:cubicBezTo>
                      <a:lnTo>
                        <a:pt x="6363" y="6129"/>
                      </a:lnTo>
                      <a:cubicBezTo>
                        <a:pt x="6068" y="5702"/>
                        <a:pt x="4723" y="5538"/>
                        <a:pt x="2721" y="5538"/>
                      </a:cubicBezTo>
                      <a:lnTo>
                        <a:pt x="359" y="5538"/>
                      </a:lnTo>
                      <a:lnTo>
                        <a:pt x="-363" y="4554"/>
                      </a:lnTo>
                      <a:lnTo>
                        <a:pt x="2131" y="4554"/>
                      </a:lnTo>
                      <a:cubicBezTo>
                        <a:pt x="4099" y="4554"/>
                        <a:pt x="5149" y="4357"/>
                        <a:pt x="4854" y="3931"/>
                      </a:cubicBezTo>
                      <a:lnTo>
                        <a:pt x="2787" y="1109"/>
                      </a:lnTo>
                      <a:cubicBezTo>
                        <a:pt x="1934" y="-73"/>
                        <a:pt x="5051" y="-663"/>
                        <a:pt x="12105" y="-663"/>
                      </a:cubicBezTo>
                      <a:lnTo>
                        <a:pt x="15386" y="-663"/>
                      </a:lnTo>
                      <a:lnTo>
                        <a:pt x="16075" y="289"/>
                      </a:lnTo>
                      <a:lnTo>
                        <a:pt x="14336" y="289"/>
                      </a:lnTo>
                      <a:cubicBezTo>
                        <a:pt x="10793" y="289"/>
                        <a:pt x="9349" y="617"/>
                        <a:pt x="9808" y="1240"/>
                      </a:cubicBezTo>
                      <a:lnTo>
                        <a:pt x="11777" y="3898"/>
                      </a:lnTo>
                      <a:cubicBezTo>
                        <a:pt x="12204" y="4620"/>
                        <a:pt x="11121" y="4882"/>
                        <a:pt x="8627" y="504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52" name="Freihandform 151">
                  <a:extLst>
                    <a:ext uri="{FF2B5EF4-FFF2-40B4-BE49-F238E27FC236}">
                      <a16:creationId xmlns:a16="http://schemas.microsoft.com/office/drawing/2014/main" id="{B1F5BCD5-579A-597D-CCDA-7AAFE9B67FBA}"/>
                    </a:ext>
                  </a:extLst>
                </p:cNvPr>
                <p:cNvSpPr/>
                <p:nvPr/>
              </p:nvSpPr>
              <p:spPr>
                <a:xfrm>
                  <a:off x="9695177" y="4708582"/>
                  <a:ext cx="248443" cy="37765"/>
                </a:xfrm>
                <a:custGeom>
                  <a:avLst/>
                  <a:gdLst>
                    <a:gd name="connsiteX0" fmla="*/ 247771 w 248443"/>
                    <a:gd name="connsiteY0" fmla="*/ 33231 h 37765"/>
                    <a:gd name="connsiteX1" fmla="*/ 218996 w 248443"/>
                    <a:gd name="connsiteY1" fmla="*/ 3045 h 37765"/>
                    <a:gd name="connsiteX2" fmla="*/ 193928 w 248443"/>
                    <a:gd name="connsiteY2" fmla="*/ -663 h 37765"/>
                    <a:gd name="connsiteX3" fmla="*/ 18357 w 248443"/>
                    <a:gd name="connsiteY3" fmla="*/ -663 h 37765"/>
                    <a:gd name="connsiteX4" fmla="*/ -148 w 248443"/>
                    <a:gd name="connsiteY4" fmla="*/ 3045 h 37765"/>
                    <a:gd name="connsiteX5" fmla="*/ 24493 w 248443"/>
                    <a:gd name="connsiteY5" fmla="*/ 33231 h 37765"/>
                    <a:gd name="connsiteX6" fmla="*/ 49692 w 248443"/>
                    <a:gd name="connsiteY6" fmla="*/ 37102 h 37765"/>
                    <a:gd name="connsiteX7" fmla="*/ 229430 w 248443"/>
                    <a:gd name="connsiteY7" fmla="*/ 37102 h 37765"/>
                    <a:gd name="connsiteX8" fmla="*/ 247771 w 248443"/>
                    <a:gd name="connsiteY8" fmla="*/ 33231 h 37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48443" h="37765">
                      <a:moveTo>
                        <a:pt x="247771" y="33231"/>
                      </a:moveTo>
                      <a:lnTo>
                        <a:pt x="218996" y="3045"/>
                      </a:lnTo>
                      <a:cubicBezTo>
                        <a:pt x="217027" y="1010"/>
                        <a:pt x="205872" y="-663"/>
                        <a:pt x="193928" y="-663"/>
                      </a:cubicBezTo>
                      <a:lnTo>
                        <a:pt x="18357" y="-663"/>
                      </a:lnTo>
                      <a:cubicBezTo>
                        <a:pt x="6479" y="-663"/>
                        <a:pt x="-1822" y="1010"/>
                        <a:pt x="-148" y="3045"/>
                      </a:cubicBezTo>
                      <a:lnTo>
                        <a:pt x="24493" y="33231"/>
                      </a:lnTo>
                      <a:cubicBezTo>
                        <a:pt x="26232" y="35396"/>
                        <a:pt x="37617" y="37102"/>
                        <a:pt x="49692" y="37102"/>
                      </a:cubicBezTo>
                      <a:lnTo>
                        <a:pt x="229430" y="37102"/>
                      </a:lnTo>
                      <a:cubicBezTo>
                        <a:pt x="241603" y="37102"/>
                        <a:pt x="249806" y="35396"/>
                        <a:pt x="247771" y="33231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53" name="Freihandform 152">
                  <a:extLst>
                    <a:ext uri="{FF2B5EF4-FFF2-40B4-BE49-F238E27FC236}">
                      <a16:creationId xmlns:a16="http://schemas.microsoft.com/office/drawing/2014/main" id="{E9B267BE-FFCF-D77B-1912-513B39BD28D8}"/>
                    </a:ext>
                  </a:extLst>
                </p:cNvPr>
                <p:cNvSpPr/>
                <p:nvPr/>
              </p:nvSpPr>
              <p:spPr>
                <a:xfrm>
                  <a:off x="9806555" y="4729614"/>
                  <a:ext cx="25231" cy="11811"/>
                </a:xfrm>
                <a:custGeom>
                  <a:avLst/>
                  <a:gdLst>
                    <a:gd name="connsiteX0" fmla="*/ 9874 w 25231"/>
                    <a:gd name="connsiteY0" fmla="*/ 11149 h 11811"/>
                    <a:gd name="connsiteX1" fmla="*/ 9021 w 25231"/>
                    <a:gd name="connsiteY1" fmla="*/ 10165 h 11811"/>
                    <a:gd name="connsiteX2" fmla="*/ 17125 w 25231"/>
                    <a:gd name="connsiteY2" fmla="*/ 10165 h 11811"/>
                    <a:gd name="connsiteX3" fmla="*/ 8529 w 25231"/>
                    <a:gd name="connsiteY3" fmla="*/ 322 h 11811"/>
                    <a:gd name="connsiteX4" fmla="*/ 490 w 25231"/>
                    <a:gd name="connsiteY4" fmla="*/ 322 h 11811"/>
                    <a:gd name="connsiteX5" fmla="*/ -363 w 25231"/>
                    <a:gd name="connsiteY5" fmla="*/ -663 h 11811"/>
                    <a:gd name="connsiteX6" fmla="*/ 14501 w 25231"/>
                    <a:gd name="connsiteY6" fmla="*/ -663 h 11811"/>
                    <a:gd name="connsiteX7" fmla="*/ 24868 w 25231"/>
                    <a:gd name="connsiteY7" fmla="*/ 11051 h 118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5231" h="11811">
                      <a:moveTo>
                        <a:pt x="9874" y="11149"/>
                      </a:moveTo>
                      <a:lnTo>
                        <a:pt x="9021" y="10165"/>
                      </a:lnTo>
                      <a:lnTo>
                        <a:pt x="17125" y="10165"/>
                      </a:lnTo>
                      <a:lnTo>
                        <a:pt x="8529" y="322"/>
                      </a:lnTo>
                      <a:lnTo>
                        <a:pt x="490" y="322"/>
                      </a:lnTo>
                      <a:lnTo>
                        <a:pt x="-363" y="-663"/>
                      </a:lnTo>
                      <a:lnTo>
                        <a:pt x="14501" y="-663"/>
                      </a:lnTo>
                      <a:lnTo>
                        <a:pt x="24868" y="1105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54" name="Freihandform 153">
                  <a:extLst>
                    <a:ext uri="{FF2B5EF4-FFF2-40B4-BE49-F238E27FC236}">
                      <a16:creationId xmlns:a16="http://schemas.microsoft.com/office/drawing/2014/main" id="{2F760E6D-8AA1-7A6B-1E75-06A78B44D96E}"/>
                    </a:ext>
                  </a:extLst>
                </p:cNvPr>
                <p:cNvSpPr/>
                <p:nvPr/>
              </p:nvSpPr>
              <p:spPr>
                <a:xfrm>
                  <a:off x="9791232" y="4712979"/>
                  <a:ext cx="24805" cy="11450"/>
                </a:xfrm>
                <a:custGeom>
                  <a:avLst/>
                  <a:gdLst>
                    <a:gd name="connsiteX0" fmla="*/ 23589 w 24805"/>
                    <a:gd name="connsiteY0" fmla="*/ 4554 h 11450"/>
                    <a:gd name="connsiteX1" fmla="*/ 24442 w 24805"/>
                    <a:gd name="connsiteY1" fmla="*/ 5538 h 11450"/>
                    <a:gd name="connsiteX2" fmla="*/ 22047 w 24805"/>
                    <a:gd name="connsiteY2" fmla="*/ 5538 h 11450"/>
                    <a:gd name="connsiteX3" fmla="*/ 19488 w 24805"/>
                    <a:gd name="connsiteY3" fmla="*/ 6129 h 11450"/>
                    <a:gd name="connsiteX4" fmla="*/ 21982 w 24805"/>
                    <a:gd name="connsiteY4" fmla="*/ 8951 h 11450"/>
                    <a:gd name="connsiteX5" fmla="*/ 12794 w 24805"/>
                    <a:gd name="connsiteY5" fmla="*/ 10788 h 11450"/>
                    <a:gd name="connsiteX6" fmla="*/ 9677 w 24805"/>
                    <a:gd name="connsiteY6" fmla="*/ 10788 h 11450"/>
                    <a:gd name="connsiteX7" fmla="*/ 8824 w 24805"/>
                    <a:gd name="connsiteY7" fmla="*/ 9804 h 11450"/>
                    <a:gd name="connsiteX8" fmla="*/ 10531 w 24805"/>
                    <a:gd name="connsiteY8" fmla="*/ 9804 h 11450"/>
                    <a:gd name="connsiteX9" fmla="*/ 15091 w 24805"/>
                    <a:gd name="connsiteY9" fmla="*/ 8852 h 11450"/>
                    <a:gd name="connsiteX10" fmla="*/ 12729 w 24805"/>
                    <a:gd name="connsiteY10" fmla="*/ 6162 h 11450"/>
                    <a:gd name="connsiteX11" fmla="*/ 15551 w 24805"/>
                    <a:gd name="connsiteY11" fmla="*/ 5046 h 11450"/>
                    <a:gd name="connsiteX12" fmla="*/ 10727 w 24805"/>
                    <a:gd name="connsiteY12" fmla="*/ 3898 h 11450"/>
                    <a:gd name="connsiteX13" fmla="*/ 8365 w 24805"/>
                    <a:gd name="connsiteY13" fmla="*/ 1240 h 11450"/>
                    <a:gd name="connsiteX14" fmla="*/ 2196 w 24805"/>
                    <a:gd name="connsiteY14" fmla="*/ 289 h 11450"/>
                    <a:gd name="connsiteX15" fmla="*/ 490 w 24805"/>
                    <a:gd name="connsiteY15" fmla="*/ 289 h 11450"/>
                    <a:gd name="connsiteX16" fmla="*/ -363 w 24805"/>
                    <a:gd name="connsiteY16" fmla="*/ -663 h 11450"/>
                    <a:gd name="connsiteX17" fmla="*/ 2918 w 24805"/>
                    <a:gd name="connsiteY17" fmla="*/ -663 h 11450"/>
                    <a:gd name="connsiteX18" fmla="*/ 15222 w 24805"/>
                    <a:gd name="connsiteY18" fmla="*/ 1109 h 11450"/>
                    <a:gd name="connsiteX19" fmla="*/ 17683 w 24805"/>
                    <a:gd name="connsiteY19" fmla="*/ 3931 h 11450"/>
                    <a:gd name="connsiteX20" fmla="*/ 21358 w 24805"/>
                    <a:gd name="connsiteY20" fmla="*/ 4554 h 1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24805" h="11450">
                      <a:moveTo>
                        <a:pt x="23589" y="4554"/>
                      </a:moveTo>
                      <a:lnTo>
                        <a:pt x="24442" y="5538"/>
                      </a:lnTo>
                      <a:lnTo>
                        <a:pt x="22047" y="5538"/>
                      </a:lnTo>
                      <a:cubicBezTo>
                        <a:pt x="20144" y="5538"/>
                        <a:pt x="19094" y="5538"/>
                        <a:pt x="19488" y="6129"/>
                      </a:cubicBezTo>
                      <a:lnTo>
                        <a:pt x="21982" y="8951"/>
                      </a:lnTo>
                      <a:cubicBezTo>
                        <a:pt x="23031" y="10164"/>
                        <a:pt x="19914" y="10788"/>
                        <a:pt x="12794" y="10788"/>
                      </a:cubicBezTo>
                      <a:lnTo>
                        <a:pt x="9677" y="10788"/>
                      </a:lnTo>
                      <a:lnTo>
                        <a:pt x="8824" y="9804"/>
                      </a:lnTo>
                      <a:lnTo>
                        <a:pt x="10531" y="9804"/>
                      </a:lnTo>
                      <a:cubicBezTo>
                        <a:pt x="14238" y="9804"/>
                        <a:pt x="15616" y="9476"/>
                        <a:pt x="15091" y="8852"/>
                      </a:cubicBezTo>
                      <a:lnTo>
                        <a:pt x="12729" y="6162"/>
                      </a:lnTo>
                      <a:cubicBezTo>
                        <a:pt x="12105" y="5473"/>
                        <a:pt x="13057" y="5178"/>
                        <a:pt x="15551" y="5046"/>
                      </a:cubicBezTo>
                      <a:cubicBezTo>
                        <a:pt x="12794" y="5046"/>
                        <a:pt x="11351" y="4620"/>
                        <a:pt x="10727" y="3898"/>
                      </a:cubicBezTo>
                      <a:lnTo>
                        <a:pt x="8365" y="1240"/>
                      </a:lnTo>
                      <a:cubicBezTo>
                        <a:pt x="7840" y="617"/>
                        <a:pt x="5838" y="289"/>
                        <a:pt x="2196" y="289"/>
                      </a:cubicBezTo>
                      <a:lnTo>
                        <a:pt x="490" y="289"/>
                      </a:lnTo>
                      <a:lnTo>
                        <a:pt x="-363" y="-663"/>
                      </a:lnTo>
                      <a:lnTo>
                        <a:pt x="2918" y="-663"/>
                      </a:lnTo>
                      <a:cubicBezTo>
                        <a:pt x="9973" y="-663"/>
                        <a:pt x="14172" y="-73"/>
                        <a:pt x="15222" y="1109"/>
                      </a:cubicBezTo>
                      <a:lnTo>
                        <a:pt x="17683" y="3931"/>
                      </a:lnTo>
                      <a:cubicBezTo>
                        <a:pt x="18832" y="4488"/>
                        <a:pt x="20111" y="4718"/>
                        <a:pt x="21358" y="455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55" name="Freihandform 154">
                  <a:extLst>
                    <a:ext uri="{FF2B5EF4-FFF2-40B4-BE49-F238E27FC236}">
                      <a16:creationId xmlns:a16="http://schemas.microsoft.com/office/drawing/2014/main" id="{F50DD388-D62F-FE22-B99E-6FD3F340CEB6}"/>
                    </a:ext>
                  </a:extLst>
                </p:cNvPr>
                <p:cNvSpPr/>
                <p:nvPr/>
              </p:nvSpPr>
              <p:spPr>
                <a:xfrm>
                  <a:off x="9940126" y="4708582"/>
                  <a:ext cx="253269" cy="37765"/>
                </a:xfrm>
                <a:custGeom>
                  <a:avLst/>
                  <a:gdLst>
                    <a:gd name="connsiteX0" fmla="*/ 193454 w 253269"/>
                    <a:gd name="connsiteY0" fmla="*/ -663 h 37765"/>
                    <a:gd name="connsiteX1" fmla="*/ 17849 w 253269"/>
                    <a:gd name="connsiteY1" fmla="*/ -663 h 37765"/>
                    <a:gd name="connsiteX2" fmla="*/ -65 w 253269"/>
                    <a:gd name="connsiteY2" fmla="*/ 3045 h 37765"/>
                    <a:gd name="connsiteX3" fmla="*/ 29235 w 253269"/>
                    <a:gd name="connsiteY3" fmla="*/ 33231 h 37765"/>
                    <a:gd name="connsiteX4" fmla="*/ 54991 w 253269"/>
                    <a:gd name="connsiteY4" fmla="*/ 37102 h 37765"/>
                    <a:gd name="connsiteX5" fmla="*/ 234763 w 253269"/>
                    <a:gd name="connsiteY5" fmla="*/ 37102 h 37765"/>
                    <a:gd name="connsiteX6" fmla="*/ 252481 w 253269"/>
                    <a:gd name="connsiteY6" fmla="*/ 33231 h 37765"/>
                    <a:gd name="connsiteX7" fmla="*/ 219079 w 253269"/>
                    <a:gd name="connsiteY7" fmla="*/ 3045 h 37765"/>
                    <a:gd name="connsiteX8" fmla="*/ 193454 w 253269"/>
                    <a:gd name="connsiteY8" fmla="*/ -663 h 37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53269" h="37765">
                      <a:moveTo>
                        <a:pt x="193454" y="-663"/>
                      </a:moveTo>
                      <a:lnTo>
                        <a:pt x="17849" y="-663"/>
                      </a:lnTo>
                      <a:cubicBezTo>
                        <a:pt x="5972" y="-663"/>
                        <a:pt x="-2034" y="1010"/>
                        <a:pt x="-65" y="3045"/>
                      </a:cubicBezTo>
                      <a:lnTo>
                        <a:pt x="29235" y="33231"/>
                      </a:lnTo>
                      <a:cubicBezTo>
                        <a:pt x="31302" y="35396"/>
                        <a:pt x="42851" y="37102"/>
                        <a:pt x="54991" y="37102"/>
                      </a:cubicBezTo>
                      <a:lnTo>
                        <a:pt x="234763" y="37102"/>
                      </a:lnTo>
                      <a:cubicBezTo>
                        <a:pt x="246935" y="37102"/>
                        <a:pt x="254876" y="35396"/>
                        <a:pt x="252481" y="33231"/>
                      </a:cubicBezTo>
                      <a:lnTo>
                        <a:pt x="219079" y="3045"/>
                      </a:lnTo>
                      <a:cubicBezTo>
                        <a:pt x="216782" y="1010"/>
                        <a:pt x="205331" y="-663"/>
                        <a:pt x="193454" y="-663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56" name="Freihandform 155">
                  <a:extLst>
                    <a:ext uri="{FF2B5EF4-FFF2-40B4-BE49-F238E27FC236}">
                      <a16:creationId xmlns:a16="http://schemas.microsoft.com/office/drawing/2014/main" id="{FF753071-EE0E-000E-F452-414A178AFD94}"/>
                    </a:ext>
                  </a:extLst>
                </p:cNvPr>
                <p:cNvSpPr/>
                <p:nvPr/>
              </p:nvSpPr>
              <p:spPr>
                <a:xfrm>
                  <a:off x="10055557" y="4728465"/>
                  <a:ext cx="41997" cy="11779"/>
                </a:xfrm>
                <a:custGeom>
                  <a:avLst/>
                  <a:gdLst>
                    <a:gd name="connsiteX0" fmla="*/ 35401 w 41997"/>
                    <a:gd name="connsiteY0" fmla="*/ 11116 h 11779"/>
                    <a:gd name="connsiteX1" fmla="*/ -363 w 41997"/>
                    <a:gd name="connsiteY1" fmla="*/ -663 h 11779"/>
                    <a:gd name="connsiteX2" fmla="*/ 5806 w 41997"/>
                    <a:gd name="connsiteY2" fmla="*/ -663 h 11779"/>
                    <a:gd name="connsiteX3" fmla="*/ 41635 w 41997"/>
                    <a:gd name="connsiteY3" fmla="*/ 11116 h 117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1997" h="11779">
                      <a:moveTo>
                        <a:pt x="35401" y="11116"/>
                      </a:moveTo>
                      <a:lnTo>
                        <a:pt x="-363" y="-663"/>
                      </a:lnTo>
                      <a:lnTo>
                        <a:pt x="5806" y="-663"/>
                      </a:lnTo>
                      <a:lnTo>
                        <a:pt x="41635" y="111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57" name="Freihandform 156">
                  <a:extLst>
                    <a:ext uri="{FF2B5EF4-FFF2-40B4-BE49-F238E27FC236}">
                      <a16:creationId xmlns:a16="http://schemas.microsoft.com/office/drawing/2014/main" id="{B39AF371-B4DE-60AA-9B0D-1ADB48F04CEA}"/>
                    </a:ext>
                  </a:extLst>
                </p:cNvPr>
                <p:cNvSpPr/>
                <p:nvPr/>
              </p:nvSpPr>
              <p:spPr>
                <a:xfrm>
                  <a:off x="10051488" y="4712979"/>
                  <a:ext cx="18209" cy="11450"/>
                </a:xfrm>
                <a:custGeom>
                  <a:avLst/>
                  <a:gdLst>
                    <a:gd name="connsiteX0" fmla="*/ -363 w 18209"/>
                    <a:gd name="connsiteY0" fmla="*/ -663 h 11450"/>
                    <a:gd name="connsiteX1" fmla="*/ 5904 w 18209"/>
                    <a:gd name="connsiteY1" fmla="*/ -663 h 11450"/>
                    <a:gd name="connsiteX2" fmla="*/ 17847 w 18209"/>
                    <a:gd name="connsiteY2" fmla="*/ 10788 h 11450"/>
                    <a:gd name="connsiteX3" fmla="*/ 11547 w 18209"/>
                    <a:gd name="connsiteY3" fmla="*/ 10788 h 11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8209" h="11450">
                      <a:moveTo>
                        <a:pt x="-363" y="-663"/>
                      </a:moveTo>
                      <a:lnTo>
                        <a:pt x="5904" y="-663"/>
                      </a:lnTo>
                      <a:lnTo>
                        <a:pt x="17847" y="10788"/>
                      </a:lnTo>
                      <a:lnTo>
                        <a:pt x="11547" y="107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58" name="Freihandform 157">
                  <a:extLst>
                    <a:ext uri="{FF2B5EF4-FFF2-40B4-BE49-F238E27FC236}">
                      <a16:creationId xmlns:a16="http://schemas.microsoft.com/office/drawing/2014/main" id="{D2FA13CA-C8B4-3B0E-1E50-2419639DC554}"/>
                    </a:ext>
                  </a:extLst>
                </p:cNvPr>
                <p:cNvSpPr/>
                <p:nvPr/>
              </p:nvSpPr>
              <p:spPr>
                <a:xfrm>
                  <a:off x="9303595" y="4668618"/>
                  <a:ext cx="234596" cy="35862"/>
                </a:xfrm>
                <a:custGeom>
                  <a:avLst/>
                  <a:gdLst>
                    <a:gd name="connsiteX0" fmla="*/ 189843 w 234596"/>
                    <a:gd name="connsiteY0" fmla="*/ -663 h 35862"/>
                    <a:gd name="connsiteX1" fmla="*/ 18668 w 234596"/>
                    <a:gd name="connsiteY1" fmla="*/ -663 h 35862"/>
                    <a:gd name="connsiteX2" fmla="*/ -264 w 234596"/>
                    <a:gd name="connsiteY2" fmla="*/ 2848 h 35862"/>
                    <a:gd name="connsiteX3" fmla="*/ 16502 w 234596"/>
                    <a:gd name="connsiteY3" fmla="*/ 31525 h 35862"/>
                    <a:gd name="connsiteX4" fmla="*/ 40126 w 234596"/>
                    <a:gd name="connsiteY4" fmla="*/ 35200 h 35862"/>
                    <a:gd name="connsiteX5" fmla="*/ 215271 w 234596"/>
                    <a:gd name="connsiteY5" fmla="*/ 35200 h 35862"/>
                    <a:gd name="connsiteX6" fmla="*/ 234072 w 234596"/>
                    <a:gd name="connsiteY6" fmla="*/ 31525 h 35862"/>
                    <a:gd name="connsiteX7" fmla="*/ 213335 w 234596"/>
                    <a:gd name="connsiteY7" fmla="*/ 2848 h 35862"/>
                    <a:gd name="connsiteX8" fmla="*/ 189843 w 234596"/>
                    <a:gd name="connsiteY8" fmla="*/ -663 h 35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34596" h="35862">
                      <a:moveTo>
                        <a:pt x="189843" y="-663"/>
                      </a:moveTo>
                      <a:lnTo>
                        <a:pt x="18668" y="-663"/>
                      </a:lnTo>
                      <a:cubicBezTo>
                        <a:pt x="7085" y="-663"/>
                        <a:pt x="-1380" y="912"/>
                        <a:pt x="-264" y="2848"/>
                      </a:cubicBezTo>
                      <a:lnTo>
                        <a:pt x="16502" y="31525"/>
                      </a:lnTo>
                      <a:cubicBezTo>
                        <a:pt x="17683" y="33559"/>
                        <a:pt x="28281" y="35200"/>
                        <a:pt x="40126" y="35200"/>
                      </a:cubicBezTo>
                      <a:lnTo>
                        <a:pt x="215271" y="35200"/>
                      </a:lnTo>
                      <a:cubicBezTo>
                        <a:pt x="227116" y="35200"/>
                        <a:pt x="235515" y="33559"/>
                        <a:pt x="234072" y="31525"/>
                      </a:cubicBezTo>
                      <a:lnTo>
                        <a:pt x="213335" y="2848"/>
                      </a:lnTo>
                      <a:cubicBezTo>
                        <a:pt x="211924" y="945"/>
                        <a:pt x="201425" y="-663"/>
                        <a:pt x="189843" y="-663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59" name="Freihandform 158">
                  <a:extLst>
                    <a:ext uri="{FF2B5EF4-FFF2-40B4-BE49-F238E27FC236}">
                      <a16:creationId xmlns:a16="http://schemas.microsoft.com/office/drawing/2014/main" id="{58A847B7-8B12-4A59-2F91-05C738433668}"/>
                    </a:ext>
                  </a:extLst>
                </p:cNvPr>
                <p:cNvSpPr/>
                <p:nvPr/>
              </p:nvSpPr>
              <p:spPr>
                <a:xfrm>
                  <a:off x="9413939" y="4691586"/>
                  <a:ext cx="19325" cy="984"/>
                </a:xfrm>
                <a:custGeom>
                  <a:avLst/>
                  <a:gdLst>
                    <a:gd name="connsiteX0" fmla="*/ -363 w 19325"/>
                    <a:gd name="connsiteY0" fmla="*/ -663 h 984"/>
                    <a:gd name="connsiteX1" fmla="*/ 18340 w 19325"/>
                    <a:gd name="connsiteY1" fmla="*/ -663 h 984"/>
                    <a:gd name="connsiteX2" fmla="*/ 18963 w 19325"/>
                    <a:gd name="connsiteY2" fmla="*/ 322 h 984"/>
                    <a:gd name="connsiteX3" fmla="*/ 261 w 19325"/>
                    <a:gd name="connsiteY3" fmla="*/ 322 h 9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325" h="984">
                      <a:moveTo>
                        <a:pt x="-363" y="-663"/>
                      </a:moveTo>
                      <a:lnTo>
                        <a:pt x="18340" y="-663"/>
                      </a:lnTo>
                      <a:lnTo>
                        <a:pt x="18963" y="322"/>
                      </a:lnTo>
                      <a:lnTo>
                        <a:pt x="261" y="32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60" name="Freihandform 159">
                  <a:extLst>
                    <a:ext uri="{FF2B5EF4-FFF2-40B4-BE49-F238E27FC236}">
                      <a16:creationId xmlns:a16="http://schemas.microsoft.com/office/drawing/2014/main" id="{44E858E8-BF19-20FA-A36A-5C5B2ECF07E0}"/>
                    </a:ext>
                  </a:extLst>
                </p:cNvPr>
                <p:cNvSpPr/>
                <p:nvPr/>
              </p:nvSpPr>
              <p:spPr>
                <a:xfrm>
                  <a:off x="9397927" y="4679314"/>
                  <a:ext cx="35075" cy="721"/>
                </a:xfrm>
                <a:custGeom>
                  <a:avLst/>
                  <a:gdLst>
                    <a:gd name="connsiteX0" fmla="*/ -363 w 35075"/>
                    <a:gd name="connsiteY0" fmla="*/ -663 h 721"/>
                    <a:gd name="connsiteX1" fmla="*/ 34220 w 35075"/>
                    <a:gd name="connsiteY1" fmla="*/ -663 h 721"/>
                    <a:gd name="connsiteX2" fmla="*/ 34712 w 35075"/>
                    <a:gd name="connsiteY2" fmla="*/ 59 h 721"/>
                    <a:gd name="connsiteX3" fmla="*/ 96 w 35075"/>
                    <a:gd name="connsiteY3" fmla="*/ 59 h 7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5075" h="721">
                      <a:moveTo>
                        <a:pt x="-363" y="-663"/>
                      </a:moveTo>
                      <a:lnTo>
                        <a:pt x="34220" y="-663"/>
                      </a:lnTo>
                      <a:lnTo>
                        <a:pt x="34712" y="59"/>
                      </a:lnTo>
                      <a:lnTo>
                        <a:pt x="96" y="5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61" name="Freihandform 160">
                  <a:extLst>
                    <a:ext uri="{FF2B5EF4-FFF2-40B4-BE49-F238E27FC236}">
                      <a16:creationId xmlns:a16="http://schemas.microsoft.com/office/drawing/2014/main" id="{625CE1B1-7081-1A51-6E17-71E19A5593FB}"/>
                    </a:ext>
                  </a:extLst>
                </p:cNvPr>
                <p:cNvSpPr/>
                <p:nvPr/>
              </p:nvSpPr>
              <p:spPr>
                <a:xfrm>
                  <a:off x="9542393" y="4668650"/>
                  <a:ext cx="239138" cy="35862"/>
                </a:xfrm>
                <a:custGeom>
                  <a:avLst/>
                  <a:gdLst>
                    <a:gd name="connsiteX0" fmla="*/ -199 w 239138"/>
                    <a:gd name="connsiteY0" fmla="*/ 2848 h 35862"/>
                    <a:gd name="connsiteX1" fmla="*/ 20997 w 239138"/>
                    <a:gd name="connsiteY1" fmla="*/ 31525 h 35862"/>
                    <a:gd name="connsiteX2" fmla="*/ 45146 w 239138"/>
                    <a:gd name="connsiteY2" fmla="*/ 35200 h 35862"/>
                    <a:gd name="connsiteX3" fmla="*/ 220291 w 239138"/>
                    <a:gd name="connsiteY3" fmla="*/ 35200 h 35862"/>
                    <a:gd name="connsiteX4" fmla="*/ 238534 w 239138"/>
                    <a:gd name="connsiteY4" fmla="*/ 31525 h 35862"/>
                    <a:gd name="connsiteX5" fmla="*/ 213401 w 239138"/>
                    <a:gd name="connsiteY5" fmla="*/ 2848 h 35862"/>
                    <a:gd name="connsiteX6" fmla="*/ 189350 w 239138"/>
                    <a:gd name="connsiteY6" fmla="*/ -662 h 35862"/>
                    <a:gd name="connsiteX7" fmla="*/ 18175 w 239138"/>
                    <a:gd name="connsiteY7" fmla="*/ -662 h 35862"/>
                    <a:gd name="connsiteX8" fmla="*/ -199 w 239138"/>
                    <a:gd name="connsiteY8" fmla="*/ 2848 h 35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39138" h="35862">
                      <a:moveTo>
                        <a:pt x="-199" y="2848"/>
                      </a:moveTo>
                      <a:lnTo>
                        <a:pt x="20997" y="31525"/>
                      </a:lnTo>
                      <a:cubicBezTo>
                        <a:pt x="22473" y="33559"/>
                        <a:pt x="33301" y="35200"/>
                        <a:pt x="45146" y="35200"/>
                      </a:cubicBezTo>
                      <a:lnTo>
                        <a:pt x="220291" y="35200"/>
                      </a:lnTo>
                      <a:cubicBezTo>
                        <a:pt x="232136" y="35200"/>
                        <a:pt x="240305" y="33559"/>
                        <a:pt x="238534" y="31525"/>
                      </a:cubicBezTo>
                      <a:lnTo>
                        <a:pt x="213401" y="2848"/>
                      </a:lnTo>
                      <a:cubicBezTo>
                        <a:pt x="211694" y="912"/>
                        <a:pt x="200932" y="-662"/>
                        <a:pt x="189350" y="-662"/>
                      </a:cubicBezTo>
                      <a:lnTo>
                        <a:pt x="18175" y="-662"/>
                      </a:lnTo>
                      <a:cubicBezTo>
                        <a:pt x="6593" y="-695"/>
                        <a:pt x="-1643" y="912"/>
                        <a:pt x="-199" y="2848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62" name="Freihandform 161">
                  <a:extLst>
                    <a:ext uri="{FF2B5EF4-FFF2-40B4-BE49-F238E27FC236}">
                      <a16:creationId xmlns:a16="http://schemas.microsoft.com/office/drawing/2014/main" id="{2D78BBEB-9F06-DCF2-47FC-E3C004CFF41E}"/>
                    </a:ext>
                  </a:extLst>
                </p:cNvPr>
                <p:cNvSpPr/>
                <p:nvPr/>
              </p:nvSpPr>
              <p:spPr>
                <a:xfrm>
                  <a:off x="9648504" y="4690372"/>
                  <a:ext cx="34189" cy="3740"/>
                </a:xfrm>
                <a:custGeom>
                  <a:avLst/>
                  <a:gdLst>
                    <a:gd name="connsiteX0" fmla="*/ -363 w 34189"/>
                    <a:gd name="connsiteY0" fmla="*/ -663 h 3740"/>
                    <a:gd name="connsiteX1" fmla="*/ 30742 w 34189"/>
                    <a:gd name="connsiteY1" fmla="*/ -663 h 3740"/>
                    <a:gd name="connsiteX2" fmla="*/ 31530 w 34189"/>
                    <a:gd name="connsiteY2" fmla="*/ 289 h 3740"/>
                    <a:gd name="connsiteX3" fmla="*/ 392 w 34189"/>
                    <a:gd name="connsiteY3" fmla="*/ 289 h 3740"/>
                    <a:gd name="connsiteX4" fmla="*/ 1868 w 34189"/>
                    <a:gd name="connsiteY4" fmla="*/ 2159 h 3740"/>
                    <a:gd name="connsiteX5" fmla="*/ 33039 w 34189"/>
                    <a:gd name="connsiteY5" fmla="*/ 2159 h 3740"/>
                    <a:gd name="connsiteX6" fmla="*/ 33826 w 34189"/>
                    <a:gd name="connsiteY6" fmla="*/ 3078 h 3740"/>
                    <a:gd name="connsiteX7" fmla="*/ 2623 w 34189"/>
                    <a:gd name="connsiteY7" fmla="*/ 3078 h 37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4189" h="3740">
                      <a:moveTo>
                        <a:pt x="-363" y="-663"/>
                      </a:moveTo>
                      <a:lnTo>
                        <a:pt x="30742" y="-663"/>
                      </a:lnTo>
                      <a:lnTo>
                        <a:pt x="31530" y="289"/>
                      </a:lnTo>
                      <a:lnTo>
                        <a:pt x="392" y="289"/>
                      </a:lnTo>
                      <a:close/>
                      <a:moveTo>
                        <a:pt x="1868" y="2159"/>
                      </a:moveTo>
                      <a:lnTo>
                        <a:pt x="33039" y="2159"/>
                      </a:lnTo>
                      <a:lnTo>
                        <a:pt x="33826" y="3078"/>
                      </a:lnTo>
                      <a:lnTo>
                        <a:pt x="2623" y="30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63" name="Freihandform 162">
                  <a:extLst>
                    <a:ext uri="{FF2B5EF4-FFF2-40B4-BE49-F238E27FC236}">
                      <a16:creationId xmlns:a16="http://schemas.microsoft.com/office/drawing/2014/main" id="{6CE1004C-001C-499D-DC5C-7B1038E22FEF}"/>
                    </a:ext>
                  </a:extLst>
                </p:cNvPr>
                <p:cNvSpPr/>
                <p:nvPr/>
              </p:nvSpPr>
              <p:spPr>
                <a:xfrm>
                  <a:off x="9639547" y="4677050"/>
                  <a:ext cx="31662" cy="5118"/>
                </a:xfrm>
                <a:custGeom>
                  <a:avLst/>
                  <a:gdLst>
                    <a:gd name="connsiteX0" fmla="*/ 31300 w 31662"/>
                    <a:gd name="connsiteY0" fmla="*/ 2356 h 5118"/>
                    <a:gd name="connsiteX1" fmla="*/ 18733 w 31662"/>
                    <a:gd name="connsiteY1" fmla="*/ 2356 h 5118"/>
                    <a:gd name="connsiteX2" fmla="*/ 20439 w 31662"/>
                    <a:gd name="connsiteY2" fmla="*/ 4456 h 5118"/>
                    <a:gd name="connsiteX3" fmla="*/ 14632 w 31662"/>
                    <a:gd name="connsiteY3" fmla="*/ 4456 h 5118"/>
                    <a:gd name="connsiteX4" fmla="*/ 12959 w 31662"/>
                    <a:gd name="connsiteY4" fmla="*/ 2356 h 5118"/>
                    <a:gd name="connsiteX5" fmla="*/ 392 w 31662"/>
                    <a:gd name="connsiteY5" fmla="*/ 2356 h 5118"/>
                    <a:gd name="connsiteX6" fmla="*/ -363 w 31662"/>
                    <a:gd name="connsiteY6" fmla="*/ 1437 h 5118"/>
                    <a:gd name="connsiteX7" fmla="*/ 12204 w 31662"/>
                    <a:gd name="connsiteY7" fmla="*/ 1437 h 5118"/>
                    <a:gd name="connsiteX8" fmla="*/ 10531 w 31662"/>
                    <a:gd name="connsiteY8" fmla="*/ -663 h 5118"/>
                    <a:gd name="connsiteX9" fmla="*/ 16305 w 31662"/>
                    <a:gd name="connsiteY9" fmla="*/ -663 h 5118"/>
                    <a:gd name="connsiteX10" fmla="*/ 17978 w 31662"/>
                    <a:gd name="connsiteY10" fmla="*/ 1437 h 5118"/>
                    <a:gd name="connsiteX11" fmla="*/ 30545 w 31662"/>
                    <a:gd name="connsiteY11" fmla="*/ 1437 h 51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1662" h="5118">
                      <a:moveTo>
                        <a:pt x="31300" y="2356"/>
                      </a:moveTo>
                      <a:lnTo>
                        <a:pt x="18733" y="2356"/>
                      </a:lnTo>
                      <a:lnTo>
                        <a:pt x="20439" y="4456"/>
                      </a:lnTo>
                      <a:lnTo>
                        <a:pt x="14632" y="4456"/>
                      </a:lnTo>
                      <a:lnTo>
                        <a:pt x="12959" y="2356"/>
                      </a:lnTo>
                      <a:lnTo>
                        <a:pt x="392" y="2356"/>
                      </a:lnTo>
                      <a:lnTo>
                        <a:pt x="-363" y="1437"/>
                      </a:lnTo>
                      <a:lnTo>
                        <a:pt x="12204" y="1437"/>
                      </a:lnTo>
                      <a:lnTo>
                        <a:pt x="10531" y="-663"/>
                      </a:lnTo>
                      <a:lnTo>
                        <a:pt x="16305" y="-663"/>
                      </a:lnTo>
                      <a:lnTo>
                        <a:pt x="17978" y="1437"/>
                      </a:lnTo>
                      <a:lnTo>
                        <a:pt x="30545" y="143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64" name="Freihandform 163">
                  <a:extLst>
                    <a:ext uri="{FF2B5EF4-FFF2-40B4-BE49-F238E27FC236}">
                      <a16:creationId xmlns:a16="http://schemas.microsoft.com/office/drawing/2014/main" id="{D0964B1B-07AC-F15A-6AE3-53A4681DA911}"/>
                    </a:ext>
                  </a:extLst>
                </p:cNvPr>
                <p:cNvSpPr/>
                <p:nvPr/>
              </p:nvSpPr>
              <p:spPr>
                <a:xfrm>
                  <a:off x="9064645" y="4668618"/>
                  <a:ext cx="229996" cy="35862"/>
                </a:xfrm>
                <a:custGeom>
                  <a:avLst/>
                  <a:gdLst>
                    <a:gd name="connsiteX0" fmla="*/ 190322 w 229996"/>
                    <a:gd name="connsiteY0" fmla="*/ -663 h 35862"/>
                    <a:gd name="connsiteX1" fmla="*/ 19147 w 229996"/>
                    <a:gd name="connsiteY1" fmla="*/ -663 h 35862"/>
                    <a:gd name="connsiteX2" fmla="*/ -309 w 229996"/>
                    <a:gd name="connsiteY2" fmla="*/ 2848 h 35862"/>
                    <a:gd name="connsiteX3" fmla="*/ 12060 w 229996"/>
                    <a:gd name="connsiteY3" fmla="*/ 31525 h 35862"/>
                    <a:gd name="connsiteX4" fmla="*/ 35028 w 229996"/>
                    <a:gd name="connsiteY4" fmla="*/ 35200 h 35862"/>
                    <a:gd name="connsiteX5" fmla="*/ 210173 w 229996"/>
                    <a:gd name="connsiteY5" fmla="*/ 35200 h 35862"/>
                    <a:gd name="connsiteX6" fmla="*/ 229531 w 229996"/>
                    <a:gd name="connsiteY6" fmla="*/ 31525 h 35862"/>
                    <a:gd name="connsiteX7" fmla="*/ 213126 w 229996"/>
                    <a:gd name="connsiteY7" fmla="*/ 2848 h 35862"/>
                    <a:gd name="connsiteX8" fmla="*/ 190322 w 229996"/>
                    <a:gd name="connsiteY8" fmla="*/ -663 h 35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9996" h="35862">
                      <a:moveTo>
                        <a:pt x="190322" y="-663"/>
                      </a:moveTo>
                      <a:lnTo>
                        <a:pt x="19147" y="-663"/>
                      </a:lnTo>
                      <a:cubicBezTo>
                        <a:pt x="7565" y="-663"/>
                        <a:pt x="-1130" y="912"/>
                        <a:pt x="-309" y="2848"/>
                      </a:cubicBezTo>
                      <a:lnTo>
                        <a:pt x="12060" y="31525"/>
                      </a:lnTo>
                      <a:cubicBezTo>
                        <a:pt x="12946" y="33559"/>
                        <a:pt x="23249" y="35200"/>
                        <a:pt x="35028" y="35200"/>
                      </a:cubicBezTo>
                      <a:lnTo>
                        <a:pt x="210173" y="35200"/>
                      </a:lnTo>
                      <a:cubicBezTo>
                        <a:pt x="222018" y="35200"/>
                        <a:pt x="230680" y="33559"/>
                        <a:pt x="229531" y="31525"/>
                      </a:cubicBezTo>
                      <a:lnTo>
                        <a:pt x="213126" y="2848"/>
                      </a:lnTo>
                      <a:cubicBezTo>
                        <a:pt x="212338" y="945"/>
                        <a:pt x="202036" y="-663"/>
                        <a:pt x="190322" y="-663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65" name="Freihandform 164">
                  <a:extLst>
                    <a:ext uri="{FF2B5EF4-FFF2-40B4-BE49-F238E27FC236}">
                      <a16:creationId xmlns:a16="http://schemas.microsoft.com/office/drawing/2014/main" id="{82FA89BF-B7BA-D6CB-4226-000085A5061A}"/>
                    </a:ext>
                  </a:extLst>
                </p:cNvPr>
                <p:cNvSpPr/>
                <p:nvPr/>
              </p:nvSpPr>
              <p:spPr>
                <a:xfrm>
                  <a:off x="9161676" y="4688009"/>
                  <a:ext cx="40003" cy="8497"/>
                </a:xfrm>
                <a:custGeom>
                  <a:avLst/>
                  <a:gdLst>
                    <a:gd name="connsiteX0" fmla="*/ -220 w 40003"/>
                    <a:gd name="connsiteY0" fmla="*/ 3569 h 8497"/>
                    <a:gd name="connsiteX1" fmla="*/ 17564 w 40003"/>
                    <a:gd name="connsiteY1" fmla="*/ -663 h 8497"/>
                    <a:gd name="connsiteX2" fmla="*/ 39481 w 40003"/>
                    <a:gd name="connsiteY2" fmla="*/ 3569 h 8497"/>
                    <a:gd name="connsiteX3" fmla="*/ 21796 w 40003"/>
                    <a:gd name="connsiteY3" fmla="*/ 7835 h 8497"/>
                    <a:gd name="connsiteX4" fmla="*/ -220 w 40003"/>
                    <a:gd name="connsiteY4" fmla="*/ 3569 h 8497"/>
                    <a:gd name="connsiteX5" fmla="*/ 32591 w 40003"/>
                    <a:gd name="connsiteY5" fmla="*/ 3569 h 8497"/>
                    <a:gd name="connsiteX6" fmla="*/ 18154 w 40003"/>
                    <a:gd name="connsiteY6" fmla="*/ 288 h 8497"/>
                    <a:gd name="connsiteX7" fmla="*/ 6801 w 40003"/>
                    <a:gd name="connsiteY7" fmla="*/ 3569 h 8497"/>
                    <a:gd name="connsiteX8" fmla="*/ 21337 w 40003"/>
                    <a:gd name="connsiteY8" fmla="*/ 6851 h 8497"/>
                    <a:gd name="connsiteX9" fmla="*/ 32525 w 40003"/>
                    <a:gd name="connsiteY9" fmla="*/ 3569 h 84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0003" h="8497">
                      <a:moveTo>
                        <a:pt x="-220" y="3569"/>
                      </a:moveTo>
                      <a:cubicBezTo>
                        <a:pt x="-1533" y="879"/>
                        <a:pt x="6342" y="-663"/>
                        <a:pt x="17564" y="-663"/>
                      </a:cubicBezTo>
                      <a:cubicBezTo>
                        <a:pt x="28785" y="-663"/>
                        <a:pt x="38103" y="879"/>
                        <a:pt x="39481" y="3569"/>
                      </a:cubicBezTo>
                      <a:cubicBezTo>
                        <a:pt x="40859" y="6260"/>
                        <a:pt x="33149" y="7835"/>
                        <a:pt x="21796" y="7835"/>
                      </a:cubicBezTo>
                      <a:cubicBezTo>
                        <a:pt x="10443" y="7835"/>
                        <a:pt x="1092" y="6194"/>
                        <a:pt x="-220" y="3569"/>
                      </a:cubicBezTo>
                      <a:close/>
                      <a:moveTo>
                        <a:pt x="32591" y="3569"/>
                      </a:moveTo>
                      <a:cubicBezTo>
                        <a:pt x="31541" y="1470"/>
                        <a:pt x="25701" y="288"/>
                        <a:pt x="18154" y="288"/>
                      </a:cubicBezTo>
                      <a:cubicBezTo>
                        <a:pt x="10608" y="288"/>
                        <a:pt x="5751" y="1371"/>
                        <a:pt x="6801" y="3569"/>
                      </a:cubicBezTo>
                      <a:cubicBezTo>
                        <a:pt x="7851" y="5768"/>
                        <a:pt x="13659" y="6851"/>
                        <a:pt x="21337" y="6851"/>
                      </a:cubicBezTo>
                      <a:cubicBezTo>
                        <a:pt x="29015" y="6851"/>
                        <a:pt x="33608" y="5702"/>
                        <a:pt x="32525" y="356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66" name="Freihandform 165">
                  <a:extLst>
                    <a:ext uri="{FF2B5EF4-FFF2-40B4-BE49-F238E27FC236}">
                      <a16:creationId xmlns:a16="http://schemas.microsoft.com/office/drawing/2014/main" id="{A71C5FDB-0B23-98CA-7F60-51CF4052ADE3}"/>
                    </a:ext>
                  </a:extLst>
                </p:cNvPr>
                <p:cNvSpPr/>
                <p:nvPr/>
              </p:nvSpPr>
              <p:spPr>
                <a:xfrm>
                  <a:off x="9168677" y="4675738"/>
                  <a:ext cx="13080" cy="8202"/>
                </a:xfrm>
                <a:custGeom>
                  <a:avLst/>
                  <a:gdLst>
                    <a:gd name="connsiteX0" fmla="*/ 3673 w 13080"/>
                    <a:gd name="connsiteY0" fmla="*/ 7540 h 8202"/>
                    <a:gd name="connsiteX1" fmla="*/ 7709 w 13080"/>
                    <a:gd name="connsiteY1" fmla="*/ 3438 h 8202"/>
                    <a:gd name="connsiteX2" fmla="*/ -363 w 13080"/>
                    <a:gd name="connsiteY2" fmla="*/ -663 h 8202"/>
                    <a:gd name="connsiteX3" fmla="*/ 4264 w 13080"/>
                    <a:gd name="connsiteY3" fmla="*/ -663 h 8202"/>
                    <a:gd name="connsiteX4" fmla="*/ 12499 w 13080"/>
                    <a:gd name="connsiteY4" fmla="*/ 3438 h 8202"/>
                    <a:gd name="connsiteX5" fmla="*/ 8332 w 13080"/>
                    <a:gd name="connsiteY5" fmla="*/ 7540 h 8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080" h="8202">
                      <a:moveTo>
                        <a:pt x="3673" y="7540"/>
                      </a:moveTo>
                      <a:cubicBezTo>
                        <a:pt x="7282" y="6293"/>
                        <a:pt x="8463" y="4948"/>
                        <a:pt x="7709" y="3438"/>
                      </a:cubicBezTo>
                      <a:cubicBezTo>
                        <a:pt x="6954" y="1929"/>
                        <a:pt x="4428" y="584"/>
                        <a:pt x="-363" y="-663"/>
                      </a:cubicBezTo>
                      <a:lnTo>
                        <a:pt x="4264" y="-663"/>
                      </a:lnTo>
                      <a:cubicBezTo>
                        <a:pt x="8759" y="387"/>
                        <a:pt x="11679" y="1831"/>
                        <a:pt x="12499" y="3438"/>
                      </a:cubicBezTo>
                      <a:cubicBezTo>
                        <a:pt x="13319" y="5046"/>
                        <a:pt x="11810" y="6457"/>
                        <a:pt x="8332" y="754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67" name="Freihandform 166">
                  <a:extLst>
                    <a:ext uri="{FF2B5EF4-FFF2-40B4-BE49-F238E27FC236}">
                      <a16:creationId xmlns:a16="http://schemas.microsoft.com/office/drawing/2014/main" id="{105FC93E-D75D-16ED-2726-2596D915C0F8}"/>
                    </a:ext>
                  </a:extLst>
                </p:cNvPr>
                <p:cNvSpPr/>
                <p:nvPr/>
              </p:nvSpPr>
              <p:spPr>
                <a:xfrm>
                  <a:off x="8825944" y="4668651"/>
                  <a:ext cx="225588" cy="35862"/>
                </a:xfrm>
                <a:custGeom>
                  <a:avLst/>
                  <a:gdLst>
                    <a:gd name="connsiteX0" fmla="*/ 205220 w 225588"/>
                    <a:gd name="connsiteY0" fmla="*/ 35199 h 35862"/>
                    <a:gd name="connsiteX1" fmla="*/ 225169 w 225588"/>
                    <a:gd name="connsiteY1" fmla="*/ 31524 h 35862"/>
                    <a:gd name="connsiteX2" fmla="*/ 213291 w 225588"/>
                    <a:gd name="connsiteY2" fmla="*/ 2848 h 35862"/>
                    <a:gd name="connsiteX3" fmla="*/ 190849 w 225588"/>
                    <a:gd name="connsiteY3" fmla="*/ -663 h 35862"/>
                    <a:gd name="connsiteX4" fmla="*/ 19674 w 225588"/>
                    <a:gd name="connsiteY4" fmla="*/ -663 h 35862"/>
                    <a:gd name="connsiteX5" fmla="*/ -341 w 225588"/>
                    <a:gd name="connsiteY5" fmla="*/ 2848 h 35862"/>
                    <a:gd name="connsiteX6" fmla="*/ 7632 w 225588"/>
                    <a:gd name="connsiteY6" fmla="*/ 31524 h 35862"/>
                    <a:gd name="connsiteX7" fmla="*/ 30108 w 225588"/>
                    <a:gd name="connsiteY7" fmla="*/ 35199 h 35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5588" h="35862">
                      <a:moveTo>
                        <a:pt x="205220" y="35199"/>
                      </a:moveTo>
                      <a:cubicBezTo>
                        <a:pt x="217097" y="35199"/>
                        <a:pt x="226022" y="33559"/>
                        <a:pt x="225169" y="31524"/>
                      </a:cubicBezTo>
                      <a:lnTo>
                        <a:pt x="213291" y="2848"/>
                      </a:lnTo>
                      <a:cubicBezTo>
                        <a:pt x="212471" y="912"/>
                        <a:pt x="202431" y="-663"/>
                        <a:pt x="190849" y="-663"/>
                      </a:cubicBezTo>
                      <a:lnTo>
                        <a:pt x="19674" y="-663"/>
                      </a:lnTo>
                      <a:cubicBezTo>
                        <a:pt x="8091" y="-663"/>
                        <a:pt x="-866" y="912"/>
                        <a:pt x="-341" y="2848"/>
                      </a:cubicBezTo>
                      <a:lnTo>
                        <a:pt x="7632" y="31524"/>
                      </a:lnTo>
                      <a:cubicBezTo>
                        <a:pt x="8190" y="33559"/>
                        <a:pt x="18230" y="35199"/>
                        <a:pt x="30108" y="35199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68" name="Freihandform 167">
                  <a:extLst>
                    <a:ext uri="{FF2B5EF4-FFF2-40B4-BE49-F238E27FC236}">
                      <a16:creationId xmlns:a16="http://schemas.microsoft.com/office/drawing/2014/main" id="{E3789622-3624-9496-DCB8-47CD3A0B3F8B}"/>
                    </a:ext>
                  </a:extLst>
                </p:cNvPr>
                <p:cNvSpPr/>
                <p:nvPr/>
              </p:nvSpPr>
              <p:spPr>
                <a:xfrm>
                  <a:off x="8919745" y="4687845"/>
                  <a:ext cx="38134" cy="8662"/>
                </a:xfrm>
                <a:custGeom>
                  <a:avLst/>
                  <a:gdLst>
                    <a:gd name="connsiteX0" fmla="*/ 37692 w 38134"/>
                    <a:gd name="connsiteY0" fmla="*/ 3636 h 8662"/>
                    <a:gd name="connsiteX1" fmla="*/ 16168 w 38134"/>
                    <a:gd name="connsiteY1" fmla="*/ 7999 h 8662"/>
                    <a:gd name="connsiteX2" fmla="*/ 3864 w 38134"/>
                    <a:gd name="connsiteY2" fmla="*/ 7507 h 8662"/>
                    <a:gd name="connsiteX3" fmla="*/ 6227 w 38134"/>
                    <a:gd name="connsiteY3" fmla="*/ 6588 h 8662"/>
                    <a:gd name="connsiteX4" fmla="*/ 15742 w 38134"/>
                    <a:gd name="connsiteY4" fmla="*/ 6949 h 8662"/>
                    <a:gd name="connsiteX5" fmla="*/ 30802 w 38134"/>
                    <a:gd name="connsiteY5" fmla="*/ 3668 h 8662"/>
                    <a:gd name="connsiteX6" fmla="*/ 30802 w 38134"/>
                    <a:gd name="connsiteY6" fmla="*/ 3373 h 8662"/>
                    <a:gd name="connsiteX7" fmla="*/ 17120 w 38134"/>
                    <a:gd name="connsiteY7" fmla="*/ 4456 h 8662"/>
                    <a:gd name="connsiteX8" fmla="*/ -336 w 38134"/>
                    <a:gd name="connsiteY8" fmla="*/ 1962 h 8662"/>
                    <a:gd name="connsiteX9" fmla="*/ 16070 w 38134"/>
                    <a:gd name="connsiteY9" fmla="*/ -663 h 8662"/>
                    <a:gd name="connsiteX10" fmla="*/ 37692 w 38134"/>
                    <a:gd name="connsiteY10" fmla="*/ 3636 h 8662"/>
                    <a:gd name="connsiteX11" fmla="*/ 28604 w 38134"/>
                    <a:gd name="connsiteY11" fmla="*/ 2060 h 8662"/>
                    <a:gd name="connsiteX12" fmla="*/ 16431 w 38134"/>
                    <a:gd name="connsiteY12" fmla="*/ 453 h 8662"/>
                    <a:gd name="connsiteX13" fmla="*/ 6292 w 38134"/>
                    <a:gd name="connsiteY13" fmla="*/ 2060 h 8662"/>
                    <a:gd name="connsiteX14" fmla="*/ 17908 w 38134"/>
                    <a:gd name="connsiteY14" fmla="*/ 3668 h 8662"/>
                    <a:gd name="connsiteX15" fmla="*/ 28604 w 38134"/>
                    <a:gd name="connsiteY15" fmla="*/ 2060 h 86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8134" h="8662">
                      <a:moveTo>
                        <a:pt x="37692" y="3636"/>
                      </a:moveTo>
                      <a:cubicBezTo>
                        <a:pt x="38710" y="6457"/>
                        <a:pt x="29851" y="7999"/>
                        <a:pt x="16168" y="7999"/>
                      </a:cubicBezTo>
                      <a:cubicBezTo>
                        <a:pt x="11575" y="7999"/>
                        <a:pt x="7113" y="7999"/>
                        <a:pt x="3864" y="7507"/>
                      </a:cubicBezTo>
                      <a:lnTo>
                        <a:pt x="6227" y="6588"/>
                      </a:lnTo>
                      <a:cubicBezTo>
                        <a:pt x="8884" y="6851"/>
                        <a:pt x="12198" y="6949"/>
                        <a:pt x="15742" y="6949"/>
                      </a:cubicBezTo>
                      <a:cubicBezTo>
                        <a:pt x="25585" y="6949"/>
                        <a:pt x="31557" y="5899"/>
                        <a:pt x="30802" y="3668"/>
                      </a:cubicBezTo>
                      <a:lnTo>
                        <a:pt x="30802" y="3373"/>
                      </a:lnTo>
                      <a:cubicBezTo>
                        <a:pt x="26307" y="4259"/>
                        <a:pt x="21713" y="4620"/>
                        <a:pt x="17120" y="4456"/>
                      </a:cubicBezTo>
                      <a:cubicBezTo>
                        <a:pt x="7473" y="4456"/>
                        <a:pt x="190" y="3471"/>
                        <a:pt x="-336" y="1962"/>
                      </a:cubicBezTo>
                      <a:cubicBezTo>
                        <a:pt x="-861" y="453"/>
                        <a:pt x="6227" y="-663"/>
                        <a:pt x="16070" y="-663"/>
                      </a:cubicBezTo>
                      <a:cubicBezTo>
                        <a:pt x="28866" y="-499"/>
                        <a:pt x="36642" y="978"/>
                        <a:pt x="37692" y="3636"/>
                      </a:cubicBezTo>
                      <a:close/>
                      <a:moveTo>
                        <a:pt x="28604" y="2060"/>
                      </a:moveTo>
                      <a:cubicBezTo>
                        <a:pt x="28275" y="1208"/>
                        <a:pt x="24010" y="453"/>
                        <a:pt x="16431" y="453"/>
                      </a:cubicBezTo>
                      <a:cubicBezTo>
                        <a:pt x="10131" y="453"/>
                        <a:pt x="5964" y="1076"/>
                        <a:pt x="6292" y="2060"/>
                      </a:cubicBezTo>
                      <a:cubicBezTo>
                        <a:pt x="6620" y="3045"/>
                        <a:pt x="11083" y="3668"/>
                        <a:pt x="17908" y="3668"/>
                      </a:cubicBezTo>
                      <a:cubicBezTo>
                        <a:pt x="24732" y="3668"/>
                        <a:pt x="28899" y="3078"/>
                        <a:pt x="28604" y="206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69" name="Freihandform 168">
                  <a:extLst>
                    <a:ext uri="{FF2B5EF4-FFF2-40B4-BE49-F238E27FC236}">
                      <a16:creationId xmlns:a16="http://schemas.microsoft.com/office/drawing/2014/main" id="{5FD67CFB-C7FE-CB75-492C-EBD6D0E5E305}"/>
                    </a:ext>
                  </a:extLst>
                </p:cNvPr>
                <p:cNvSpPr/>
                <p:nvPr/>
              </p:nvSpPr>
              <p:spPr>
                <a:xfrm>
                  <a:off x="8931515" y="4675738"/>
                  <a:ext cx="12406" cy="8202"/>
                </a:xfrm>
                <a:custGeom>
                  <a:avLst/>
                  <a:gdLst>
                    <a:gd name="connsiteX0" fmla="*/ -261 w 12406"/>
                    <a:gd name="connsiteY0" fmla="*/ 3438 h 8202"/>
                    <a:gd name="connsiteX1" fmla="*/ 4497 w 12406"/>
                    <a:gd name="connsiteY1" fmla="*/ -663 h 8202"/>
                    <a:gd name="connsiteX2" fmla="*/ 9189 w 12406"/>
                    <a:gd name="connsiteY2" fmla="*/ -663 h 8202"/>
                    <a:gd name="connsiteX3" fmla="*/ 4595 w 12406"/>
                    <a:gd name="connsiteY3" fmla="*/ 3438 h 8202"/>
                    <a:gd name="connsiteX4" fmla="*/ 12044 w 12406"/>
                    <a:gd name="connsiteY4" fmla="*/ 7540 h 8202"/>
                    <a:gd name="connsiteX5" fmla="*/ 7319 w 12406"/>
                    <a:gd name="connsiteY5" fmla="*/ 7540 h 8202"/>
                    <a:gd name="connsiteX6" fmla="*/ -261 w 12406"/>
                    <a:gd name="connsiteY6" fmla="*/ 3438 h 8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406" h="8202">
                      <a:moveTo>
                        <a:pt x="-261" y="3438"/>
                      </a:moveTo>
                      <a:cubicBezTo>
                        <a:pt x="-818" y="1831"/>
                        <a:pt x="921" y="387"/>
                        <a:pt x="4497" y="-663"/>
                      </a:cubicBezTo>
                      <a:lnTo>
                        <a:pt x="9189" y="-663"/>
                      </a:lnTo>
                      <a:cubicBezTo>
                        <a:pt x="5448" y="584"/>
                        <a:pt x="4071" y="1896"/>
                        <a:pt x="4595" y="3438"/>
                      </a:cubicBezTo>
                      <a:cubicBezTo>
                        <a:pt x="5120" y="4981"/>
                        <a:pt x="7417" y="6293"/>
                        <a:pt x="12044" y="7540"/>
                      </a:cubicBezTo>
                      <a:lnTo>
                        <a:pt x="7319" y="7540"/>
                      </a:lnTo>
                      <a:cubicBezTo>
                        <a:pt x="3021" y="6457"/>
                        <a:pt x="297" y="5046"/>
                        <a:pt x="-261" y="343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70" name="Freihandform 169">
                  <a:extLst>
                    <a:ext uri="{FF2B5EF4-FFF2-40B4-BE49-F238E27FC236}">
                      <a16:creationId xmlns:a16="http://schemas.microsoft.com/office/drawing/2014/main" id="{8085C14D-86C1-CE28-7E90-17DD4C23B41D}"/>
                    </a:ext>
                  </a:extLst>
                </p:cNvPr>
                <p:cNvSpPr/>
                <p:nvPr/>
              </p:nvSpPr>
              <p:spPr>
                <a:xfrm>
                  <a:off x="8587130" y="4668618"/>
                  <a:ext cx="221107" cy="35862"/>
                </a:xfrm>
                <a:custGeom>
                  <a:avLst/>
                  <a:gdLst>
                    <a:gd name="connsiteX0" fmla="*/ 191324 w 221107"/>
                    <a:gd name="connsiteY0" fmla="*/ -663 h 35862"/>
                    <a:gd name="connsiteX1" fmla="*/ 20149 w 221107"/>
                    <a:gd name="connsiteY1" fmla="*/ -663 h 35862"/>
                    <a:gd name="connsiteX2" fmla="*/ -357 w 221107"/>
                    <a:gd name="connsiteY2" fmla="*/ 2848 h 35862"/>
                    <a:gd name="connsiteX3" fmla="*/ 3154 w 221107"/>
                    <a:gd name="connsiteY3" fmla="*/ 31525 h 35862"/>
                    <a:gd name="connsiteX4" fmla="*/ 25071 w 221107"/>
                    <a:gd name="connsiteY4" fmla="*/ 35200 h 35862"/>
                    <a:gd name="connsiteX5" fmla="*/ 200216 w 221107"/>
                    <a:gd name="connsiteY5" fmla="*/ 35200 h 35862"/>
                    <a:gd name="connsiteX6" fmla="*/ 220723 w 221107"/>
                    <a:gd name="connsiteY6" fmla="*/ 31525 h 35862"/>
                    <a:gd name="connsiteX7" fmla="*/ 213242 w 221107"/>
                    <a:gd name="connsiteY7" fmla="*/ 2848 h 35862"/>
                    <a:gd name="connsiteX8" fmla="*/ 191324 w 221107"/>
                    <a:gd name="connsiteY8" fmla="*/ -663 h 35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1107" h="35862">
                      <a:moveTo>
                        <a:pt x="191324" y="-663"/>
                      </a:moveTo>
                      <a:lnTo>
                        <a:pt x="20149" y="-663"/>
                      </a:lnTo>
                      <a:cubicBezTo>
                        <a:pt x="8567" y="-663"/>
                        <a:pt x="-620" y="912"/>
                        <a:pt x="-357" y="2848"/>
                      </a:cubicBezTo>
                      <a:lnTo>
                        <a:pt x="3154" y="31525"/>
                      </a:lnTo>
                      <a:cubicBezTo>
                        <a:pt x="3416" y="33559"/>
                        <a:pt x="13226" y="35200"/>
                        <a:pt x="25071" y="35200"/>
                      </a:cubicBezTo>
                      <a:lnTo>
                        <a:pt x="200216" y="35200"/>
                      </a:lnTo>
                      <a:cubicBezTo>
                        <a:pt x="212061" y="35200"/>
                        <a:pt x="221248" y="33559"/>
                        <a:pt x="220723" y="31525"/>
                      </a:cubicBezTo>
                      <a:lnTo>
                        <a:pt x="213242" y="2848"/>
                      </a:lnTo>
                      <a:cubicBezTo>
                        <a:pt x="212717" y="945"/>
                        <a:pt x="202907" y="-663"/>
                        <a:pt x="191324" y="-663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71" name="Freihandform 170">
                  <a:extLst>
                    <a:ext uri="{FF2B5EF4-FFF2-40B4-BE49-F238E27FC236}">
                      <a16:creationId xmlns:a16="http://schemas.microsoft.com/office/drawing/2014/main" id="{8A6A5FD9-B004-6121-FDCF-C66DBCB7CA2E}"/>
                    </a:ext>
                  </a:extLst>
                </p:cNvPr>
                <p:cNvSpPr/>
                <p:nvPr/>
              </p:nvSpPr>
              <p:spPr>
                <a:xfrm>
                  <a:off x="8678842" y="4688009"/>
                  <a:ext cx="38659" cy="8497"/>
                </a:xfrm>
                <a:custGeom>
                  <a:avLst/>
                  <a:gdLst>
                    <a:gd name="connsiteX0" fmla="*/ 38288 w 38659"/>
                    <a:gd name="connsiteY0" fmla="*/ 5374 h 8497"/>
                    <a:gd name="connsiteX1" fmla="*/ 19324 w 38659"/>
                    <a:gd name="connsiteY1" fmla="*/ 7835 h 8497"/>
                    <a:gd name="connsiteX2" fmla="*/ -363 w 38659"/>
                    <a:gd name="connsiteY2" fmla="*/ 5374 h 8497"/>
                    <a:gd name="connsiteX3" fmla="*/ 7840 w 38659"/>
                    <a:gd name="connsiteY3" fmla="*/ 3373 h 8497"/>
                    <a:gd name="connsiteX4" fmla="*/ 687 w 38659"/>
                    <a:gd name="connsiteY4" fmla="*/ 1568 h 8497"/>
                    <a:gd name="connsiteX5" fmla="*/ 17748 w 38659"/>
                    <a:gd name="connsiteY5" fmla="*/ -663 h 8497"/>
                    <a:gd name="connsiteX6" fmla="*/ 35827 w 38659"/>
                    <a:gd name="connsiteY6" fmla="*/ 1568 h 8497"/>
                    <a:gd name="connsiteX7" fmla="*/ 29265 w 38659"/>
                    <a:gd name="connsiteY7" fmla="*/ 3373 h 8497"/>
                    <a:gd name="connsiteX8" fmla="*/ 38288 w 38659"/>
                    <a:gd name="connsiteY8" fmla="*/ 5374 h 8497"/>
                    <a:gd name="connsiteX9" fmla="*/ 31299 w 38659"/>
                    <a:gd name="connsiteY9" fmla="*/ 5374 h 8497"/>
                    <a:gd name="connsiteX10" fmla="*/ 18569 w 38659"/>
                    <a:gd name="connsiteY10" fmla="*/ 3898 h 8497"/>
                    <a:gd name="connsiteX11" fmla="*/ 6527 w 38659"/>
                    <a:gd name="connsiteY11" fmla="*/ 5374 h 8497"/>
                    <a:gd name="connsiteX12" fmla="*/ 19127 w 38659"/>
                    <a:gd name="connsiteY12" fmla="*/ 6883 h 8497"/>
                    <a:gd name="connsiteX13" fmla="*/ 31464 w 38659"/>
                    <a:gd name="connsiteY13" fmla="*/ 5341 h 8497"/>
                    <a:gd name="connsiteX14" fmla="*/ 7511 w 38659"/>
                    <a:gd name="connsiteY14" fmla="*/ 1667 h 8497"/>
                    <a:gd name="connsiteX15" fmla="*/ 18372 w 38659"/>
                    <a:gd name="connsiteY15" fmla="*/ 2979 h 8497"/>
                    <a:gd name="connsiteX16" fmla="*/ 28970 w 38659"/>
                    <a:gd name="connsiteY16" fmla="*/ 1667 h 8497"/>
                    <a:gd name="connsiteX17" fmla="*/ 17880 w 38659"/>
                    <a:gd name="connsiteY17" fmla="*/ 321 h 8497"/>
                    <a:gd name="connsiteX18" fmla="*/ 7511 w 38659"/>
                    <a:gd name="connsiteY18" fmla="*/ 1634 h 84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8659" h="8497">
                      <a:moveTo>
                        <a:pt x="38288" y="5374"/>
                      </a:moveTo>
                      <a:cubicBezTo>
                        <a:pt x="38584" y="6883"/>
                        <a:pt x="31234" y="7835"/>
                        <a:pt x="19324" y="7835"/>
                      </a:cubicBezTo>
                      <a:cubicBezTo>
                        <a:pt x="7413" y="7835"/>
                        <a:pt x="-166" y="6883"/>
                        <a:pt x="-363" y="5374"/>
                      </a:cubicBezTo>
                      <a:cubicBezTo>
                        <a:pt x="-363" y="4423"/>
                        <a:pt x="2393" y="3734"/>
                        <a:pt x="7840" y="3373"/>
                      </a:cubicBezTo>
                      <a:cubicBezTo>
                        <a:pt x="3312" y="3012"/>
                        <a:pt x="818" y="2388"/>
                        <a:pt x="687" y="1568"/>
                      </a:cubicBezTo>
                      <a:cubicBezTo>
                        <a:pt x="424" y="190"/>
                        <a:pt x="7249" y="-663"/>
                        <a:pt x="17748" y="-663"/>
                      </a:cubicBezTo>
                      <a:cubicBezTo>
                        <a:pt x="28248" y="-663"/>
                        <a:pt x="35565" y="190"/>
                        <a:pt x="35827" y="1568"/>
                      </a:cubicBezTo>
                      <a:cubicBezTo>
                        <a:pt x="35827" y="2388"/>
                        <a:pt x="33695" y="3012"/>
                        <a:pt x="29265" y="3373"/>
                      </a:cubicBezTo>
                      <a:cubicBezTo>
                        <a:pt x="34745" y="3734"/>
                        <a:pt x="38026" y="4423"/>
                        <a:pt x="38288" y="5374"/>
                      </a:cubicBezTo>
                      <a:close/>
                      <a:moveTo>
                        <a:pt x="31299" y="5374"/>
                      </a:moveTo>
                      <a:cubicBezTo>
                        <a:pt x="31299" y="4455"/>
                        <a:pt x="26280" y="3898"/>
                        <a:pt x="18569" y="3898"/>
                      </a:cubicBezTo>
                      <a:cubicBezTo>
                        <a:pt x="10858" y="3898"/>
                        <a:pt x="6363" y="4455"/>
                        <a:pt x="6527" y="5374"/>
                      </a:cubicBezTo>
                      <a:cubicBezTo>
                        <a:pt x="6691" y="6293"/>
                        <a:pt x="11416" y="6883"/>
                        <a:pt x="19127" y="6883"/>
                      </a:cubicBezTo>
                      <a:cubicBezTo>
                        <a:pt x="26837" y="6883"/>
                        <a:pt x="31464" y="6194"/>
                        <a:pt x="31464" y="5341"/>
                      </a:cubicBezTo>
                      <a:close/>
                      <a:moveTo>
                        <a:pt x="7511" y="1667"/>
                      </a:moveTo>
                      <a:cubicBezTo>
                        <a:pt x="7511" y="2487"/>
                        <a:pt x="11711" y="2979"/>
                        <a:pt x="18372" y="2979"/>
                      </a:cubicBezTo>
                      <a:cubicBezTo>
                        <a:pt x="25033" y="2979"/>
                        <a:pt x="29134" y="2487"/>
                        <a:pt x="28970" y="1667"/>
                      </a:cubicBezTo>
                      <a:cubicBezTo>
                        <a:pt x="28806" y="846"/>
                        <a:pt x="24409" y="321"/>
                        <a:pt x="17880" y="321"/>
                      </a:cubicBezTo>
                      <a:cubicBezTo>
                        <a:pt x="11350" y="321"/>
                        <a:pt x="7348" y="813"/>
                        <a:pt x="7511" y="163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72" name="Freihandform 171">
                  <a:extLst>
                    <a:ext uri="{FF2B5EF4-FFF2-40B4-BE49-F238E27FC236}">
                      <a16:creationId xmlns:a16="http://schemas.microsoft.com/office/drawing/2014/main" id="{F36EA5A6-5D0D-F381-EF3B-08FBD35F097B}"/>
                    </a:ext>
                  </a:extLst>
                </p:cNvPr>
                <p:cNvSpPr/>
                <p:nvPr/>
              </p:nvSpPr>
              <p:spPr>
                <a:xfrm>
                  <a:off x="8684879" y="4675738"/>
                  <a:ext cx="18931" cy="3248"/>
                </a:xfrm>
                <a:custGeom>
                  <a:avLst/>
                  <a:gdLst>
                    <a:gd name="connsiteX0" fmla="*/ 12302 w 18931"/>
                    <a:gd name="connsiteY0" fmla="*/ 978 h 3248"/>
                    <a:gd name="connsiteX1" fmla="*/ 18569 w 18931"/>
                    <a:gd name="connsiteY1" fmla="*/ 1535 h 3248"/>
                    <a:gd name="connsiteX2" fmla="*/ 17059 w 18931"/>
                    <a:gd name="connsiteY2" fmla="*/ 2027 h 3248"/>
                    <a:gd name="connsiteX3" fmla="*/ 10694 w 18931"/>
                    <a:gd name="connsiteY3" fmla="*/ 1404 h 3248"/>
                    <a:gd name="connsiteX4" fmla="*/ 10957 w 18931"/>
                    <a:gd name="connsiteY4" fmla="*/ 2585 h 3248"/>
                    <a:gd name="connsiteX5" fmla="*/ 7873 w 18931"/>
                    <a:gd name="connsiteY5" fmla="*/ 2585 h 3248"/>
                    <a:gd name="connsiteX6" fmla="*/ 7676 w 18931"/>
                    <a:gd name="connsiteY6" fmla="*/ 1404 h 3248"/>
                    <a:gd name="connsiteX7" fmla="*/ 1540 w 18931"/>
                    <a:gd name="connsiteY7" fmla="*/ 2027 h 3248"/>
                    <a:gd name="connsiteX8" fmla="*/ -133 w 18931"/>
                    <a:gd name="connsiteY8" fmla="*/ 1535 h 3248"/>
                    <a:gd name="connsiteX9" fmla="*/ 5937 w 18931"/>
                    <a:gd name="connsiteY9" fmla="*/ 978 h 3248"/>
                    <a:gd name="connsiteX10" fmla="*/ -363 w 18931"/>
                    <a:gd name="connsiteY10" fmla="*/ 387 h 3248"/>
                    <a:gd name="connsiteX11" fmla="*/ 1146 w 18931"/>
                    <a:gd name="connsiteY11" fmla="*/ -105 h 3248"/>
                    <a:gd name="connsiteX12" fmla="*/ 7512 w 18931"/>
                    <a:gd name="connsiteY12" fmla="*/ 518 h 3248"/>
                    <a:gd name="connsiteX13" fmla="*/ 7249 w 18931"/>
                    <a:gd name="connsiteY13" fmla="*/ -663 h 3248"/>
                    <a:gd name="connsiteX14" fmla="*/ 10333 w 18931"/>
                    <a:gd name="connsiteY14" fmla="*/ -663 h 3248"/>
                    <a:gd name="connsiteX15" fmla="*/ 10333 w 18931"/>
                    <a:gd name="connsiteY15" fmla="*/ 518 h 3248"/>
                    <a:gd name="connsiteX16" fmla="*/ 16469 w 18931"/>
                    <a:gd name="connsiteY16" fmla="*/ -105 h 3248"/>
                    <a:gd name="connsiteX17" fmla="*/ 18175 w 18931"/>
                    <a:gd name="connsiteY17" fmla="*/ 387 h 32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8931" h="3248">
                      <a:moveTo>
                        <a:pt x="12302" y="978"/>
                      </a:moveTo>
                      <a:lnTo>
                        <a:pt x="18569" y="1535"/>
                      </a:lnTo>
                      <a:lnTo>
                        <a:pt x="17059" y="2027"/>
                      </a:lnTo>
                      <a:lnTo>
                        <a:pt x="10694" y="1404"/>
                      </a:lnTo>
                      <a:lnTo>
                        <a:pt x="10957" y="2585"/>
                      </a:lnTo>
                      <a:lnTo>
                        <a:pt x="7873" y="2585"/>
                      </a:lnTo>
                      <a:lnTo>
                        <a:pt x="7676" y="1404"/>
                      </a:lnTo>
                      <a:lnTo>
                        <a:pt x="1540" y="2027"/>
                      </a:lnTo>
                      <a:lnTo>
                        <a:pt x="-133" y="1535"/>
                      </a:lnTo>
                      <a:lnTo>
                        <a:pt x="5937" y="978"/>
                      </a:lnTo>
                      <a:lnTo>
                        <a:pt x="-363" y="387"/>
                      </a:lnTo>
                      <a:lnTo>
                        <a:pt x="1146" y="-105"/>
                      </a:lnTo>
                      <a:lnTo>
                        <a:pt x="7512" y="518"/>
                      </a:lnTo>
                      <a:lnTo>
                        <a:pt x="7249" y="-663"/>
                      </a:lnTo>
                      <a:lnTo>
                        <a:pt x="10333" y="-663"/>
                      </a:lnTo>
                      <a:lnTo>
                        <a:pt x="10333" y="518"/>
                      </a:lnTo>
                      <a:lnTo>
                        <a:pt x="16469" y="-105"/>
                      </a:lnTo>
                      <a:lnTo>
                        <a:pt x="18175" y="3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73" name="Freihandform 172">
                  <a:extLst>
                    <a:ext uri="{FF2B5EF4-FFF2-40B4-BE49-F238E27FC236}">
                      <a16:creationId xmlns:a16="http://schemas.microsoft.com/office/drawing/2014/main" id="{452EBED8-EE5E-9220-F75C-C461CD4961BE}"/>
                    </a:ext>
                  </a:extLst>
                </p:cNvPr>
                <p:cNvSpPr/>
                <p:nvPr/>
              </p:nvSpPr>
              <p:spPr>
                <a:xfrm>
                  <a:off x="8347484" y="4668618"/>
                  <a:ext cx="217540" cy="35862"/>
                </a:xfrm>
                <a:custGeom>
                  <a:avLst/>
                  <a:gdLst>
                    <a:gd name="connsiteX0" fmla="*/ 192664 w 217540"/>
                    <a:gd name="connsiteY0" fmla="*/ -663 h 35862"/>
                    <a:gd name="connsiteX1" fmla="*/ 21587 w 217540"/>
                    <a:gd name="connsiteY1" fmla="*/ -663 h 35862"/>
                    <a:gd name="connsiteX2" fmla="*/ 523 w 217540"/>
                    <a:gd name="connsiteY2" fmla="*/ 2848 h 35862"/>
                    <a:gd name="connsiteX3" fmla="*/ -363 w 217540"/>
                    <a:gd name="connsiteY3" fmla="*/ 31525 h 35862"/>
                    <a:gd name="connsiteX4" fmla="*/ 20964 w 217540"/>
                    <a:gd name="connsiteY4" fmla="*/ 35200 h 35862"/>
                    <a:gd name="connsiteX5" fmla="*/ 196109 w 217540"/>
                    <a:gd name="connsiteY5" fmla="*/ 35200 h 35862"/>
                    <a:gd name="connsiteX6" fmla="*/ 217173 w 217540"/>
                    <a:gd name="connsiteY6" fmla="*/ 31525 h 35862"/>
                    <a:gd name="connsiteX7" fmla="*/ 214122 w 217540"/>
                    <a:gd name="connsiteY7" fmla="*/ 2848 h 35862"/>
                    <a:gd name="connsiteX8" fmla="*/ 192664 w 217540"/>
                    <a:gd name="connsiteY8" fmla="*/ -663 h 35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17540" h="35862">
                      <a:moveTo>
                        <a:pt x="192664" y="-663"/>
                      </a:moveTo>
                      <a:lnTo>
                        <a:pt x="21587" y="-663"/>
                      </a:lnTo>
                      <a:cubicBezTo>
                        <a:pt x="10005" y="-663"/>
                        <a:pt x="555" y="912"/>
                        <a:pt x="523" y="2848"/>
                      </a:cubicBezTo>
                      <a:lnTo>
                        <a:pt x="-363" y="31525"/>
                      </a:lnTo>
                      <a:cubicBezTo>
                        <a:pt x="-363" y="33559"/>
                        <a:pt x="9119" y="35200"/>
                        <a:pt x="20964" y="35200"/>
                      </a:cubicBezTo>
                      <a:lnTo>
                        <a:pt x="196109" y="35200"/>
                      </a:lnTo>
                      <a:cubicBezTo>
                        <a:pt x="207954" y="35200"/>
                        <a:pt x="217403" y="33559"/>
                        <a:pt x="217173" y="31525"/>
                      </a:cubicBezTo>
                      <a:lnTo>
                        <a:pt x="214122" y="2848"/>
                      </a:lnTo>
                      <a:cubicBezTo>
                        <a:pt x="213794" y="945"/>
                        <a:pt x="204246" y="-663"/>
                        <a:pt x="192664" y="-663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74" name="Freihandform 173">
                  <a:extLst>
                    <a:ext uri="{FF2B5EF4-FFF2-40B4-BE49-F238E27FC236}">
                      <a16:creationId xmlns:a16="http://schemas.microsoft.com/office/drawing/2014/main" id="{C90FE16F-73CD-4732-F491-41E3A478CEAD}"/>
                    </a:ext>
                  </a:extLst>
                </p:cNvPr>
                <p:cNvSpPr/>
                <p:nvPr/>
              </p:nvSpPr>
              <p:spPr>
                <a:xfrm>
                  <a:off x="8437124" y="4688108"/>
                  <a:ext cx="36518" cy="8301"/>
                </a:xfrm>
                <a:custGeom>
                  <a:avLst/>
                  <a:gdLst>
                    <a:gd name="connsiteX0" fmla="*/ 36156 w 36518"/>
                    <a:gd name="connsiteY0" fmla="*/ -663 h 8301"/>
                    <a:gd name="connsiteX1" fmla="*/ 36156 w 36518"/>
                    <a:gd name="connsiteY1" fmla="*/ 125 h 8301"/>
                    <a:gd name="connsiteX2" fmla="*/ 16797 w 36518"/>
                    <a:gd name="connsiteY2" fmla="*/ 7638 h 8301"/>
                    <a:gd name="connsiteX3" fmla="*/ 9415 w 36518"/>
                    <a:gd name="connsiteY3" fmla="*/ 7638 h 8301"/>
                    <a:gd name="connsiteX4" fmla="*/ 28412 w 36518"/>
                    <a:gd name="connsiteY4" fmla="*/ 354 h 8301"/>
                    <a:gd name="connsiteX5" fmla="*/ 6199 w 36518"/>
                    <a:gd name="connsiteY5" fmla="*/ 354 h 8301"/>
                    <a:gd name="connsiteX6" fmla="*/ 6199 w 36518"/>
                    <a:gd name="connsiteY6" fmla="*/ 1831 h 8301"/>
                    <a:gd name="connsiteX7" fmla="*/ -363 w 36518"/>
                    <a:gd name="connsiteY7" fmla="*/ 1831 h 8301"/>
                    <a:gd name="connsiteX8" fmla="*/ -363 w 36518"/>
                    <a:gd name="connsiteY8" fmla="*/ -663 h 8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6518" h="8301">
                      <a:moveTo>
                        <a:pt x="36156" y="-663"/>
                      </a:moveTo>
                      <a:lnTo>
                        <a:pt x="36156" y="125"/>
                      </a:lnTo>
                      <a:lnTo>
                        <a:pt x="16797" y="7638"/>
                      </a:lnTo>
                      <a:lnTo>
                        <a:pt x="9415" y="7638"/>
                      </a:lnTo>
                      <a:lnTo>
                        <a:pt x="28412" y="354"/>
                      </a:lnTo>
                      <a:lnTo>
                        <a:pt x="6199" y="354"/>
                      </a:lnTo>
                      <a:lnTo>
                        <a:pt x="6199" y="1831"/>
                      </a:lnTo>
                      <a:lnTo>
                        <a:pt x="-363" y="1831"/>
                      </a:lnTo>
                      <a:lnTo>
                        <a:pt x="-363" y="-66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75" name="Freihandform 174">
                  <a:extLst>
                    <a:ext uri="{FF2B5EF4-FFF2-40B4-BE49-F238E27FC236}">
                      <a16:creationId xmlns:a16="http://schemas.microsoft.com/office/drawing/2014/main" id="{F77896F6-D06D-69EE-A732-F1965CCBD8A4}"/>
                    </a:ext>
                  </a:extLst>
                </p:cNvPr>
                <p:cNvSpPr/>
                <p:nvPr/>
              </p:nvSpPr>
              <p:spPr>
                <a:xfrm>
                  <a:off x="8436008" y="4676066"/>
                  <a:ext cx="32581" cy="6267"/>
                </a:xfrm>
                <a:custGeom>
                  <a:avLst/>
                  <a:gdLst>
                    <a:gd name="connsiteX0" fmla="*/ 29331 w 32581"/>
                    <a:gd name="connsiteY0" fmla="*/ 5604 h 6267"/>
                    <a:gd name="connsiteX1" fmla="*/ 24475 w 32581"/>
                    <a:gd name="connsiteY1" fmla="*/ 4784 h 6267"/>
                    <a:gd name="connsiteX2" fmla="*/ 12368 w 32581"/>
                    <a:gd name="connsiteY2" fmla="*/ 5571 h 6267"/>
                    <a:gd name="connsiteX3" fmla="*/ -363 w 32581"/>
                    <a:gd name="connsiteY3" fmla="*/ 3964 h 6267"/>
                    <a:gd name="connsiteX4" fmla="*/ 8398 w 32581"/>
                    <a:gd name="connsiteY4" fmla="*/ 2093 h 6267"/>
                    <a:gd name="connsiteX5" fmla="*/ 4001 w 32581"/>
                    <a:gd name="connsiteY5" fmla="*/ 682 h 6267"/>
                    <a:gd name="connsiteX6" fmla="*/ 13844 w 32581"/>
                    <a:gd name="connsiteY6" fmla="*/ -663 h 6267"/>
                    <a:gd name="connsiteX7" fmla="*/ 22867 w 32581"/>
                    <a:gd name="connsiteY7" fmla="*/ 584 h 6267"/>
                    <a:gd name="connsiteX8" fmla="*/ 15255 w 32581"/>
                    <a:gd name="connsiteY8" fmla="*/ 2192 h 6267"/>
                    <a:gd name="connsiteX9" fmla="*/ 24246 w 32581"/>
                    <a:gd name="connsiteY9" fmla="*/ 3701 h 6267"/>
                    <a:gd name="connsiteX10" fmla="*/ 26411 w 32581"/>
                    <a:gd name="connsiteY10" fmla="*/ 2585 h 6267"/>
                    <a:gd name="connsiteX11" fmla="*/ 30414 w 32581"/>
                    <a:gd name="connsiteY11" fmla="*/ 2815 h 6267"/>
                    <a:gd name="connsiteX12" fmla="*/ 27330 w 32581"/>
                    <a:gd name="connsiteY12" fmla="*/ 4193 h 6267"/>
                    <a:gd name="connsiteX13" fmla="*/ 32218 w 32581"/>
                    <a:gd name="connsiteY13" fmla="*/ 5046 h 6267"/>
                    <a:gd name="connsiteX14" fmla="*/ 21489 w 32581"/>
                    <a:gd name="connsiteY14" fmla="*/ 4292 h 6267"/>
                    <a:gd name="connsiteX15" fmla="*/ 11154 w 32581"/>
                    <a:gd name="connsiteY15" fmla="*/ 2553 h 6267"/>
                    <a:gd name="connsiteX16" fmla="*/ 4592 w 32581"/>
                    <a:gd name="connsiteY16" fmla="*/ 3898 h 6267"/>
                    <a:gd name="connsiteX17" fmla="*/ 12762 w 32581"/>
                    <a:gd name="connsiteY17" fmla="*/ 4849 h 6267"/>
                    <a:gd name="connsiteX18" fmla="*/ 21653 w 32581"/>
                    <a:gd name="connsiteY18" fmla="*/ 4292 h 6267"/>
                    <a:gd name="connsiteX19" fmla="*/ 8595 w 32581"/>
                    <a:gd name="connsiteY19" fmla="*/ 682 h 6267"/>
                    <a:gd name="connsiteX20" fmla="*/ 12302 w 32581"/>
                    <a:gd name="connsiteY20" fmla="*/ 1732 h 6267"/>
                    <a:gd name="connsiteX21" fmla="*/ 18569 w 32581"/>
                    <a:gd name="connsiteY21" fmla="*/ 617 h 6267"/>
                    <a:gd name="connsiteX22" fmla="*/ 13746 w 32581"/>
                    <a:gd name="connsiteY22" fmla="*/ -73 h 6267"/>
                    <a:gd name="connsiteX23" fmla="*/ 8529 w 32581"/>
                    <a:gd name="connsiteY23" fmla="*/ 682 h 62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32581" h="6267">
                      <a:moveTo>
                        <a:pt x="29331" y="5604"/>
                      </a:moveTo>
                      <a:lnTo>
                        <a:pt x="24475" y="4784"/>
                      </a:lnTo>
                      <a:cubicBezTo>
                        <a:pt x="20472" y="5374"/>
                        <a:pt x="16404" y="5637"/>
                        <a:pt x="12368" y="5571"/>
                      </a:cubicBezTo>
                      <a:cubicBezTo>
                        <a:pt x="5018" y="5571"/>
                        <a:pt x="-330" y="4915"/>
                        <a:pt x="-363" y="3964"/>
                      </a:cubicBezTo>
                      <a:cubicBezTo>
                        <a:pt x="-395" y="3012"/>
                        <a:pt x="2164" y="2684"/>
                        <a:pt x="8398" y="2093"/>
                      </a:cubicBezTo>
                      <a:cubicBezTo>
                        <a:pt x="5117" y="1535"/>
                        <a:pt x="4001" y="1141"/>
                        <a:pt x="4001" y="682"/>
                      </a:cubicBezTo>
                      <a:cubicBezTo>
                        <a:pt x="4001" y="223"/>
                        <a:pt x="7774" y="-663"/>
                        <a:pt x="13844" y="-663"/>
                      </a:cubicBezTo>
                      <a:cubicBezTo>
                        <a:pt x="19914" y="-663"/>
                        <a:pt x="22835" y="-203"/>
                        <a:pt x="22867" y="584"/>
                      </a:cubicBezTo>
                      <a:cubicBezTo>
                        <a:pt x="22900" y="1371"/>
                        <a:pt x="20735" y="1667"/>
                        <a:pt x="15255" y="2192"/>
                      </a:cubicBezTo>
                      <a:lnTo>
                        <a:pt x="24246" y="3701"/>
                      </a:lnTo>
                      <a:cubicBezTo>
                        <a:pt x="25033" y="3504"/>
                        <a:pt x="25788" y="3110"/>
                        <a:pt x="26411" y="2585"/>
                      </a:cubicBezTo>
                      <a:lnTo>
                        <a:pt x="30414" y="2815"/>
                      </a:lnTo>
                      <a:cubicBezTo>
                        <a:pt x="29495" y="3504"/>
                        <a:pt x="28445" y="3964"/>
                        <a:pt x="27330" y="4193"/>
                      </a:cubicBezTo>
                      <a:lnTo>
                        <a:pt x="32218" y="5046"/>
                      </a:lnTo>
                      <a:close/>
                      <a:moveTo>
                        <a:pt x="21489" y="4292"/>
                      </a:moveTo>
                      <a:lnTo>
                        <a:pt x="11154" y="2553"/>
                      </a:lnTo>
                      <a:cubicBezTo>
                        <a:pt x="6101" y="3045"/>
                        <a:pt x="4592" y="3406"/>
                        <a:pt x="4592" y="3898"/>
                      </a:cubicBezTo>
                      <a:cubicBezTo>
                        <a:pt x="4592" y="4390"/>
                        <a:pt x="7873" y="4849"/>
                        <a:pt x="12762" y="4849"/>
                      </a:cubicBezTo>
                      <a:cubicBezTo>
                        <a:pt x="15747" y="4915"/>
                        <a:pt x="18700" y="4718"/>
                        <a:pt x="21653" y="4292"/>
                      </a:cubicBezTo>
                      <a:close/>
                      <a:moveTo>
                        <a:pt x="8595" y="682"/>
                      </a:moveTo>
                      <a:cubicBezTo>
                        <a:pt x="8595" y="978"/>
                        <a:pt x="9349" y="1207"/>
                        <a:pt x="12302" y="1732"/>
                      </a:cubicBezTo>
                      <a:cubicBezTo>
                        <a:pt x="17027" y="1273"/>
                        <a:pt x="18569" y="978"/>
                        <a:pt x="18569" y="617"/>
                      </a:cubicBezTo>
                      <a:cubicBezTo>
                        <a:pt x="18569" y="256"/>
                        <a:pt x="16830" y="-73"/>
                        <a:pt x="13746" y="-73"/>
                      </a:cubicBezTo>
                      <a:cubicBezTo>
                        <a:pt x="10662" y="-73"/>
                        <a:pt x="8529" y="256"/>
                        <a:pt x="8529" y="68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76" name="Freihandform 175">
                  <a:extLst>
                    <a:ext uri="{FF2B5EF4-FFF2-40B4-BE49-F238E27FC236}">
                      <a16:creationId xmlns:a16="http://schemas.microsoft.com/office/drawing/2014/main" id="{D3BD572F-81CE-AB9B-99BC-33A333B5B562}"/>
                    </a:ext>
                  </a:extLst>
                </p:cNvPr>
                <p:cNvSpPr/>
                <p:nvPr/>
              </p:nvSpPr>
              <p:spPr>
                <a:xfrm>
                  <a:off x="8104113" y="4668618"/>
                  <a:ext cx="218894" cy="35862"/>
                </a:xfrm>
                <a:custGeom>
                  <a:avLst/>
                  <a:gdLst>
                    <a:gd name="connsiteX0" fmla="*/ 197729 w 218894"/>
                    <a:gd name="connsiteY0" fmla="*/ -663 h 35862"/>
                    <a:gd name="connsiteX1" fmla="*/ 26554 w 218894"/>
                    <a:gd name="connsiteY1" fmla="*/ -663 h 35862"/>
                    <a:gd name="connsiteX2" fmla="*/ 4932 w 218894"/>
                    <a:gd name="connsiteY2" fmla="*/ 2848 h 35862"/>
                    <a:gd name="connsiteX3" fmla="*/ -351 w 218894"/>
                    <a:gd name="connsiteY3" fmla="*/ 31525 h 35862"/>
                    <a:gd name="connsiteX4" fmla="*/ 20418 w 218894"/>
                    <a:gd name="connsiteY4" fmla="*/ 35200 h 35862"/>
                    <a:gd name="connsiteX5" fmla="*/ 195563 w 218894"/>
                    <a:gd name="connsiteY5" fmla="*/ 35200 h 35862"/>
                    <a:gd name="connsiteX6" fmla="*/ 217186 w 218894"/>
                    <a:gd name="connsiteY6" fmla="*/ 31525 h 35862"/>
                    <a:gd name="connsiteX7" fmla="*/ 218531 w 218894"/>
                    <a:gd name="connsiteY7" fmla="*/ 2848 h 35862"/>
                    <a:gd name="connsiteX8" fmla="*/ 197729 w 218894"/>
                    <a:gd name="connsiteY8" fmla="*/ -663 h 35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18894" h="35862">
                      <a:moveTo>
                        <a:pt x="197729" y="-663"/>
                      </a:moveTo>
                      <a:lnTo>
                        <a:pt x="26554" y="-663"/>
                      </a:lnTo>
                      <a:cubicBezTo>
                        <a:pt x="14972" y="-663"/>
                        <a:pt x="5292" y="912"/>
                        <a:pt x="4932" y="2848"/>
                      </a:cubicBezTo>
                      <a:lnTo>
                        <a:pt x="-351" y="31525"/>
                      </a:lnTo>
                      <a:cubicBezTo>
                        <a:pt x="-745" y="33559"/>
                        <a:pt x="8574" y="35200"/>
                        <a:pt x="20418" y="35200"/>
                      </a:cubicBezTo>
                      <a:lnTo>
                        <a:pt x="195563" y="35200"/>
                      </a:lnTo>
                      <a:cubicBezTo>
                        <a:pt x="207408" y="35200"/>
                        <a:pt x="217087" y="33559"/>
                        <a:pt x="217186" y="31525"/>
                      </a:cubicBezTo>
                      <a:lnTo>
                        <a:pt x="218531" y="2848"/>
                      </a:lnTo>
                      <a:cubicBezTo>
                        <a:pt x="218629" y="945"/>
                        <a:pt x="209180" y="-663"/>
                        <a:pt x="197729" y="-663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77" name="Freihandform 176">
                  <a:extLst>
                    <a:ext uri="{FF2B5EF4-FFF2-40B4-BE49-F238E27FC236}">
                      <a16:creationId xmlns:a16="http://schemas.microsoft.com/office/drawing/2014/main" id="{8A5F1F2A-3CCE-452A-7EEE-22446C6770DB}"/>
                    </a:ext>
                  </a:extLst>
                </p:cNvPr>
                <p:cNvSpPr/>
                <p:nvPr/>
              </p:nvSpPr>
              <p:spPr>
                <a:xfrm>
                  <a:off x="8195753" y="4688009"/>
                  <a:ext cx="37551" cy="8497"/>
                </a:xfrm>
                <a:custGeom>
                  <a:avLst/>
                  <a:gdLst>
                    <a:gd name="connsiteX0" fmla="*/ 37186 w 37551"/>
                    <a:gd name="connsiteY0" fmla="*/ 5210 h 8497"/>
                    <a:gd name="connsiteX1" fmla="*/ 19599 w 37551"/>
                    <a:gd name="connsiteY1" fmla="*/ 7835 h 8497"/>
                    <a:gd name="connsiteX2" fmla="*/ -350 w 37551"/>
                    <a:gd name="connsiteY2" fmla="*/ 3668 h 8497"/>
                    <a:gd name="connsiteX3" fmla="*/ 23143 w 37551"/>
                    <a:gd name="connsiteY3" fmla="*/ -663 h 8497"/>
                    <a:gd name="connsiteX4" fmla="*/ 35152 w 37551"/>
                    <a:gd name="connsiteY4" fmla="*/ -171 h 8497"/>
                    <a:gd name="connsiteX5" fmla="*/ 32429 w 37551"/>
                    <a:gd name="connsiteY5" fmla="*/ 748 h 8497"/>
                    <a:gd name="connsiteX6" fmla="*/ 23176 w 37551"/>
                    <a:gd name="connsiteY6" fmla="*/ 354 h 8497"/>
                    <a:gd name="connsiteX7" fmla="*/ 6770 w 37551"/>
                    <a:gd name="connsiteY7" fmla="*/ 3635 h 8497"/>
                    <a:gd name="connsiteX8" fmla="*/ 6770 w 37551"/>
                    <a:gd name="connsiteY8" fmla="*/ 3931 h 8497"/>
                    <a:gd name="connsiteX9" fmla="*/ 20879 w 37551"/>
                    <a:gd name="connsiteY9" fmla="*/ 2848 h 8497"/>
                    <a:gd name="connsiteX10" fmla="*/ 37186 w 37551"/>
                    <a:gd name="connsiteY10" fmla="*/ 5210 h 8497"/>
                    <a:gd name="connsiteX11" fmla="*/ 30427 w 37551"/>
                    <a:gd name="connsiteY11" fmla="*/ 5210 h 8497"/>
                    <a:gd name="connsiteX12" fmla="*/ 19468 w 37551"/>
                    <a:gd name="connsiteY12" fmla="*/ 3602 h 8497"/>
                    <a:gd name="connsiteX13" fmla="*/ 8083 w 37551"/>
                    <a:gd name="connsiteY13" fmla="*/ 5210 h 8497"/>
                    <a:gd name="connsiteX14" fmla="*/ 19435 w 37551"/>
                    <a:gd name="connsiteY14" fmla="*/ 6818 h 8497"/>
                    <a:gd name="connsiteX15" fmla="*/ 30427 w 37551"/>
                    <a:gd name="connsiteY15" fmla="*/ 5243 h 84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7551" h="8497">
                      <a:moveTo>
                        <a:pt x="37186" y="5210"/>
                      </a:moveTo>
                      <a:cubicBezTo>
                        <a:pt x="37186" y="6785"/>
                        <a:pt x="29311" y="7835"/>
                        <a:pt x="19599" y="7835"/>
                      </a:cubicBezTo>
                      <a:cubicBezTo>
                        <a:pt x="6475" y="7835"/>
                        <a:pt x="-711" y="6326"/>
                        <a:pt x="-350" y="3668"/>
                      </a:cubicBezTo>
                      <a:cubicBezTo>
                        <a:pt x="11" y="1011"/>
                        <a:pt x="9493" y="-663"/>
                        <a:pt x="23143" y="-663"/>
                      </a:cubicBezTo>
                      <a:cubicBezTo>
                        <a:pt x="27736" y="-663"/>
                        <a:pt x="32067" y="-663"/>
                        <a:pt x="35152" y="-171"/>
                      </a:cubicBezTo>
                      <a:lnTo>
                        <a:pt x="32429" y="748"/>
                      </a:lnTo>
                      <a:cubicBezTo>
                        <a:pt x="29344" y="453"/>
                        <a:pt x="26260" y="321"/>
                        <a:pt x="23176" y="354"/>
                      </a:cubicBezTo>
                      <a:cubicBezTo>
                        <a:pt x="13332" y="354"/>
                        <a:pt x="6770" y="1404"/>
                        <a:pt x="6770" y="3635"/>
                      </a:cubicBezTo>
                      <a:cubicBezTo>
                        <a:pt x="6770" y="3734"/>
                        <a:pt x="6770" y="3832"/>
                        <a:pt x="6770" y="3931"/>
                      </a:cubicBezTo>
                      <a:cubicBezTo>
                        <a:pt x="11429" y="3110"/>
                        <a:pt x="16154" y="2716"/>
                        <a:pt x="20879" y="2848"/>
                      </a:cubicBezTo>
                      <a:cubicBezTo>
                        <a:pt x="30427" y="2684"/>
                        <a:pt x="37350" y="3668"/>
                        <a:pt x="37186" y="5210"/>
                      </a:cubicBezTo>
                      <a:close/>
                      <a:moveTo>
                        <a:pt x="30427" y="5210"/>
                      </a:moveTo>
                      <a:cubicBezTo>
                        <a:pt x="30427" y="4226"/>
                        <a:pt x="26293" y="3602"/>
                        <a:pt x="19468" y="3602"/>
                      </a:cubicBezTo>
                      <a:cubicBezTo>
                        <a:pt x="12643" y="3602"/>
                        <a:pt x="8181" y="4324"/>
                        <a:pt x="8083" y="5210"/>
                      </a:cubicBezTo>
                      <a:cubicBezTo>
                        <a:pt x="7984" y="6096"/>
                        <a:pt x="11922" y="6818"/>
                        <a:pt x="19435" y="6818"/>
                      </a:cubicBezTo>
                      <a:cubicBezTo>
                        <a:pt x="25669" y="6851"/>
                        <a:pt x="30329" y="6194"/>
                        <a:pt x="30427" y="524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78" name="Freihandform 177">
                  <a:extLst>
                    <a:ext uri="{FF2B5EF4-FFF2-40B4-BE49-F238E27FC236}">
                      <a16:creationId xmlns:a16="http://schemas.microsoft.com/office/drawing/2014/main" id="{FB4A17F8-F39A-E207-26AE-DFC5E7E6355E}"/>
                    </a:ext>
                  </a:extLst>
                </p:cNvPr>
                <p:cNvSpPr/>
                <p:nvPr/>
              </p:nvSpPr>
              <p:spPr>
                <a:xfrm>
                  <a:off x="8205938" y="4677346"/>
                  <a:ext cx="22409" cy="3641"/>
                </a:xfrm>
                <a:custGeom>
                  <a:avLst/>
                  <a:gdLst>
                    <a:gd name="connsiteX0" fmla="*/ 18077 w 22409"/>
                    <a:gd name="connsiteY0" fmla="*/ 2979 h 3641"/>
                    <a:gd name="connsiteX1" fmla="*/ 11219 w 22409"/>
                    <a:gd name="connsiteY1" fmla="*/ 26 h 3641"/>
                    <a:gd name="connsiteX2" fmla="*/ 3640 w 22409"/>
                    <a:gd name="connsiteY2" fmla="*/ 2979 h 3641"/>
                    <a:gd name="connsiteX3" fmla="*/ -363 w 22409"/>
                    <a:gd name="connsiteY3" fmla="*/ 2979 h 3641"/>
                    <a:gd name="connsiteX4" fmla="*/ 9218 w 22409"/>
                    <a:gd name="connsiteY4" fmla="*/ -663 h 3641"/>
                    <a:gd name="connsiteX5" fmla="*/ 13352 w 22409"/>
                    <a:gd name="connsiteY5" fmla="*/ -663 h 3641"/>
                    <a:gd name="connsiteX6" fmla="*/ 22047 w 22409"/>
                    <a:gd name="connsiteY6" fmla="*/ 2979 h 36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2409" h="3641">
                      <a:moveTo>
                        <a:pt x="18077" y="2979"/>
                      </a:moveTo>
                      <a:lnTo>
                        <a:pt x="11219" y="26"/>
                      </a:lnTo>
                      <a:lnTo>
                        <a:pt x="3640" y="2979"/>
                      </a:lnTo>
                      <a:lnTo>
                        <a:pt x="-363" y="2979"/>
                      </a:lnTo>
                      <a:lnTo>
                        <a:pt x="9218" y="-663"/>
                      </a:lnTo>
                      <a:lnTo>
                        <a:pt x="13352" y="-663"/>
                      </a:lnTo>
                      <a:lnTo>
                        <a:pt x="22047" y="29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79" name="Freihandform 178">
                  <a:extLst>
                    <a:ext uri="{FF2B5EF4-FFF2-40B4-BE49-F238E27FC236}">
                      <a16:creationId xmlns:a16="http://schemas.microsoft.com/office/drawing/2014/main" id="{93642FE6-EB6B-F3E6-4F78-C577C0BF8D2F}"/>
                    </a:ext>
                  </a:extLst>
                </p:cNvPr>
                <p:cNvSpPr/>
                <p:nvPr/>
              </p:nvSpPr>
              <p:spPr>
                <a:xfrm>
                  <a:off x="7860664" y="4668618"/>
                  <a:ext cx="223370" cy="35862"/>
                </a:xfrm>
                <a:custGeom>
                  <a:avLst/>
                  <a:gdLst>
                    <a:gd name="connsiteX0" fmla="*/ 202840 w 223370"/>
                    <a:gd name="connsiteY0" fmla="*/ -663 h 35862"/>
                    <a:gd name="connsiteX1" fmla="*/ 31665 w 223370"/>
                    <a:gd name="connsiteY1" fmla="*/ -663 h 35862"/>
                    <a:gd name="connsiteX2" fmla="*/ 9517 w 223370"/>
                    <a:gd name="connsiteY2" fmla="*/ 2848 h 35862"/>
                    <a:gd name="connsiteX3" fmla="*/ -326 w 223370"/>
                    <a:gd name="connsiteY3" fmla="*/ 31525 h 35862"/>
                    <a:gd name="connsiteX4" fmla="*/ 19886 w 223370"/>
                    <a:gd name="connsiteY4" fmla="*/ 35200 h 35862"/>
                    <a:gd name="connsiteX5" fmla="*/ 195030 w 223370"/>
                    <a:gd name="connsiteY5" fmla="*/ 35200 h 35862"/>
                    <a:gd name="connsiteX6" fmla="*/ 217244 w 223370"/>
                    <a:gd name="connsiteY6" fmla="*/ 31525 h 35862"/>
                    <a:gd name="connsiteX7" fmla="*/ 222985 w 223370"/>
                    <a:gd name="connsiteY7" fmla="*/ 2848 h 35862"/>
                    <a:gd name="connsiteX8" fmla="*/ 202840 w 223370"/>
                    <a:gd name="connsiteY8" fmla="*/ -663 h 35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3370" h="35862">
                      <a:moveTo>
                        <a:pt x="202840" y="-663"/>
                      </a:moveTo>
                      <a:lnTo>
                        <a:pt x="31665" y="-663"/>
                      </a:lnTo>
                      <a:cubicBezTo>
                        <a:pt x="20083" y="-663"/>
                        <a:pt x="10174" y="912"/>
                        <a:pt x="9517" y="2848"/>
                      </a:cubicBezTo>
                      <a:lnTo>
                        <a:pt x="-326" y="31525"/>
                      </a:lnTo>
                      <a:cubicBezTo>
                        <a:pt x="-1015" y="33559"/>
                        <a:pt x="8041" y="35200"/>
                        <a:pt x="19886" y="35200"/>
                      </a:cubicBezTo>
                      <a:lnTo>
                        <a:pt x="195030" y="35200"/>
                      </a:lnTo>
                      <a:cubicBezTo>
                        <a:pt x="206875" y="35200"/>
                        <a:pt x="216817" y="33559"/>
                        <a:pt x="217244" y="31525"/>
                      </a:cubicBezTo>
                      <a:lnTo>
                        <a:pt x="222985" y="2848"/>
                      </a:lnTo>
                      <a:cubicBezTo>
                        <a:pt x="223511" y="945"/>
                        <a:pt x="214422" y="-663"/>
                        <a:pt x="202840" y="-663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80" name="Freihandform 179">
                  <a:extLst>
                    <a:ext uri="{FF2B5EF4-FFF2-40B4-BE49-F238E27FC236}">
                      <a16:creationId xmlns:a16="http://schemas.microsoft.com/office/drawing/2014/main" id="{96B492FD-2CBA-F55A-7DA3-95B1FA63BBF6}"/>
                    </a:ext>
                  </a:extLst>
                </p:cNvPr>
                <p:cNvSpPr/>
                <p:nvPr/>
              </p:nvSpPr>
              <p:spPr>
                <a:xfrm>
                  <a:off x="7952243" y="4688108"/>
                  <a:ext cx="36801" cy="8407"/>
                </a:xfrm>
                <a:custGeom>
                  <a:avLst/>
                  <a:gdLst>
                    <a:gd name="connsiteX0" fmla="*/ 36418 w 36801"/>
                    <a:gd name="connsiteY0" fmla="*/ 5145 h 8407"/>
                    <a:gd name="connsiteX1" fmla="*/ 17289 w 36801"/>
                    <a:gd name="connsiteY1" fmla="*/ 7737 h 8407"/>
                    <a:gd name="connsiteX2" fmla="*/ -363 w 36801"/>
                    <a:gd name="connsiteY2" fmla="*/ 6720 h 8407"/>
                    <a:gd name="connsiteX3" fmla="*/ 3115 w 36801"/>
                    <a:gd name="connsiteY3" fmla="*/ 5768 h 8407"/>
                    <a:gd name="connsiteX4" fmla="*/ 17486 w 36801"/>
                    <a:gd name="connsiteY4" fmla="*/ 6654 h 8407"/>
                    <a:gd name="connsiteX5" fmla="*/ 29462 w 36801"/>
                    <a:gd name="connsiteY5" fmla="*/ 5178 h 8407"/>
                    <a:gd name="connsiteX6" fmla="*/ 15091 w 36801"/>
                    <a:gd name="connsiteY6" fmla="*/ 3668 h 8407"/>
                    <a:gd name="connsiteX7" fmla="*/ 4066 w 36801"/>
                    <a:gd name="connsiteY7" fmla="*/ 3668 h 8407"/>
                    <a:gd name="connsiteX8" fmla="*/ 7840 w 36801"/>
                    <a:gd name="connsiteY8" fmla="*/ -663 h 8407"/>
                    <a:gd name="connsiteX9" fmla="*/ 35204 w 36801"/>
                    <a:gd name="connsiteY9" fmla="*/ -663 h 8407"/>
                    <a:gd name="connsiteX10" fmla="*/ 34942 w 36801"/>
                    <a:gd name="connsiteY10" fmla="*/ 354 h 8407"/>
                    <a:gd name="connsiteX11" fmla="*/ 13254 w 36801"/>
                    <a:gd name="connsiteY11" fmla="*/ 354 h 8407"/>
                    <a:gd name="connsiteX12" fmla="*/ 11318 w 36801"/>
                    <a:gd name="connsiteY12" fmla="*/ 2618 h 8407"/>
                    <a:gd name="connsiteX13" fmla="*/ 16732 w 36801"/>
                    <a:gd name="connsiteY13" fmla="*/ 2618 h 8407"/>
                    <a:gd name="connsiteX14" fmla="*/ 36418 w 36801"/>
                    <a:gd name="connsiteY14" fmla="*/ 5145 h 84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6801" h="8407">
                      <a:moveTo>
                        <a:pt x="36418" y="5145"/>
                      </a:moveTo>
                      <a:cubicBezTo>
                        <a:pt x="36057" y="6556"/>
                        <a:pt x="29856" y="7737"/>
                        <a:pt x="17289" y="7737"/>
                      </a:cubicBezTo>
                      <a:cubicBezTo>
                        <a:pt x="11384" y="7803"/>
                        <a:pt x="5478" y="7475"/>
                        <a:pt x="-363" y="6720"/>
                      </a:cubicBezTo>
                      <a:lnTo>
                        <a:pt x="3115" y="5768"/>
                      </a:lnTo>
                      <a:cubicBezTo>
                        <a:pt x="7873" y="6424"/>
                        <a:pt x="12696" y="6720"/>
                        <a:pt x="17486" y="6654"/>
                      </a:cubicBezTo>
                      <a:cubicBezTo>
                        <a:pt x="24869" y="6654"/>
                        <a:pt x="29233" y="6096"/>
                        <a:pt x="29462" y="5178"/>
                      </a:cubicBezTo>
                      <a:cubicBezTo>
                        <a:pt x="29692" y="4259"/>
                        <a:pt x="26378" y="3668"/>
                        <a:pt x="15091" y="3668"/>
                      </a:cubicBezTo>
                      <a:lnTo>
                        <a:pt x="4066" y="3668"/>
                      </a:lnTo>
                      <a:lnTo>
                        <a:pt x="7840" y="-663"/>
                      </a:lnTo>
                      <a:lnTo>
                        <a:pt x="35204" y="-663"/>
                      </a:lnTo>
                      <a:lnTo>
                        <a:pt x="34942" y="354"/>
                      </a:lnTo>
                      <a:lnTo>
                        <a:pt x="13254" y="354"/>
                      </a:lnTo>
                      <a:lnTo>
                        <a:pt x="11318" y="2618"/>
                      </a:lnTo>
                      <a:lnTo>
                        <a:pt x="16732" y="2618"/>
                      </a:lnTo>
                      <a:cubicBezTo>
                        <a:pt x="31365" y="2618"/>
                        <a:pt x="36812" y="3668"/>
                        <a:pt x="36418" y="514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81" name="Freihandform 180">
                  <a:extLst>
                    <a:ext uri="{FF2B5EF4-FFF2-40B4-BE49-F238E27FC236}">
                      <a16:creationId xmlns:a16="http://schemas.microsoft.com/office/drawing/2014/main" id="{EA638E5A-D2E9-FF81-7649-EEDA84F5B1F2}"/>
                    </a:ext>
                  </a:extLst>
                </p:cNvPr>
                <p:cNvSpPr/>
                <p:nvPr/>
              </p:nvSpPr>
              <p:spPr>
                <a:xfrm>
                  <a:off x="7955994" y="4676066"/>
                  <a:ext cx="39016" cy="6201"/>
                </a:xfrm>
                <a:custGeom>
                  <a:avLst/>
                  <a:gdLst>
                    <a:gd name="connsiteX0" fmla="*/ -341 w 39016"/>
                    <a:gd name="connsiteY0" fmla="*/ 978 h 6201"/>
                    <a:gd name="connsiteX1" fmla="*/ 8551 w 39016"/>
                    <a:gd name="connsiteY1" fmla="*/ -663 h 6201"/>
                    <a:gd name="connsiteX2" fmla="*/ 16459 w 39016"/>
                    <a:gd name="connsiteY2" fmla="*/ 978 h 6201"/>
                    <a:gd name="connsiteX3" fmla="*/ 7633 w 39016"/>
                    <a:gd name="connsiteY3" fmla="*/ 2651 h 6201"/>
                    <a:gd name="connsiteX4" fmla="*/ -341 w 39016"/>
                    <a:gd name="connsiteY4" fmla="*/ 978 h 6201"/>
                    <a:gd name="connsiteX5" fmla="*/ 13145 w 39016"/>
                    <a:gd name="connsiteY5" fmla="*/ 978 h 6201"/>
                    <a:gd name="connsiteX6" fmla="*/ 8387 w 39016"/>
                    <a:gd name="connsiteY6" fmla="*/ -171 h 6201"/>
                    <a:gd name="connsiteX7" fmla="*/ 3006 w 39016"/>
                    <a:gd name="connsiteY7" fmla="*/ 978 h 6201"/>
                    <a:gd name="connsiteX8" fmla="*/ 7764 w 39016"/>
                    <a:gd name="connsiteY8" fmla="*/ 2159 h 6201"/>
                    <a:gd name="connsiteX9" fmla="*/ 13112 w 39016"/>
                    <a:gd name="connsiteY9" fmla="*/ 978 h 6201"/>
                    <a:gd name="connsiteX10" fmla="*/ 30305 w 39016"/>
                    <a:gd name="connsiteY10" fmla="*/ -630 h 6201"/>
                    <a:gd name="connsiteX11" fmla="*/ 34275 w 39016"/>
                    <a:gd name="connsiteY11" fmla="*/ -630 h 6201"/>
                    <a:gd name="connsiteX12" fmla="*/ 8026 w 39016"/>
                    <a:gd name="connsiteY12" fmla="*/ 5506 h 6201"/>
                    <a:gd name="connsiteX13" fmla="*/ 4023 w 39016"/>
                    <a:gd name="connsiteY13" fmla="*/ 5506 h 6201"/>
                    <a:gd name="connsiteX14" fmla="*/ 21840 w 39016"/>
                    <a:gd name="connsiteY14" fmla="*/ 3865 h 6201"/>
                    <a:gd name="connsiteX15" fmla="*/ 30633 w 39016"/>
                    <a:gd name="connsiteY15" fmla="*/ 2192 h 6201"/>
                    <a:gd name="connsiteX16" fmla="*/ 38639 w 39016"/>
                    <a:gd name="connsiteY16" fmla="*/ 3865 h 6201"/>
                    <a:gd name="connsiteX17" fmla="*/ 29780 w 39016"/>
                    <a:gd name="connsiteY17" fmla="*/ 5538 h 6201"/>
                    <a:gd name="connsiteX18" fmla="*/ 21807 w 39016"/>
                    <a:gd name="connsiteY18" fmla="*/ 3865 h 6201"/>
                    <a:gd name="connsiteX19" fmla="*/ 35292 w 39016"/>
                    <a:gd name="connsiteY19" fmla="*/ 3865 h 6201"/>
                    <a:gd name="connsiteX20" fmla="*/ 30502 w 39016"/>
                    <a:gd name="connsiteY20" fmla="*/ 2717 h 6201"/>
                    <a:gd name="connsiteX21" fmla="*/ 25154 w 39016"/>
                    <a:gd name="connsiteY21" fmla="*/ 3865 h 6201"/>
                    <a:gd name="connsiteX22" fmla="*/ 29911 w 39016"/>
                    <a:gd name="connsiteY22" fmla="*/ 5046 h 6201"/>
                    <a:gd name="connsiteX23" fmla="*/ 35259 w 39016"/>
                    <a:gd name="connsiteY23" fmla="*/ 3865 h 62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39016" h="6201">
                      <a:moveTo>
                        <a:pt x="-341" y="978"/>
                      </a:moveTo>
                      <a:cubicBezTo>
                        <a:pt x="-45" y="-7"/>
                        <a:pt x="3531" y="-663"/>
                        <a:pt x="8551" y="-663"/>
                      </a:cubicBezTo>
                      <a:cubicBezTo>
                        <a:pt x="13571" y="-663"/>
                        <a:pt x="16721" y="-7"/>
                        <a:pt x="16459" y="978"/>
                      </a:cubicBezTo>
                      <a:cubicBezTo>
                        <a:pt x="16196" y="1962"/>
                        <a:pt x="12620" y="2651"/>
                        <a:pt x="7633" y="2651"/>
                      </a:cubicBezTo>
                      <a:cubicBezTo>
                        <a:pt x="2645" y="2651"/>
                        <a:pt x="-669" y="1995"/>
                        <a:pt x="-341" y="978"/>
                      </a:cubicBezTo>
                      <a:close/>
                      <a:moveTo>
                        <a:pt x="13145" y="978"/>
                      </a:moveTo>
                      <a:cubicBezTo>
                        <a:pt x="13342" y="256"/>
                        <a:pt x="11537" y="-171"/>
                        <a:pt x="8387" y="-171"/>
                      </a:cubicBezTo>
                      <a:cubicBezTo>
                        <a:pt x="5237" y="-171"/>
                        <a:pt x="3236" y="256"/>
                        <a:pt x="3006" y="978"/>
                      </a:cubicBezTo>
                      <a:cubicBezTo>
                        <a:pt x="2776" y="1699"/>
                        <a:pt x="4647" y="2159"/>
                        <a:pt x="7764" y="2159"/>
                      </a:cubicBezTo>
                      <a:cubicBezTo>
                        <a:pt x="10881" y="2159"/>
                        <a:pt x="12784" y="1732"/>
                        <a:pt x="13112" y="978"/>
                      </a:cubicBezTo>
                      <a:close/>
                      <a:moveTo>
                        <a:pt x="30305" y="-630"/>
                      </a:moveTo>
                      <a:lnTo>
                        <a:pt x="34275" y="-630"/>
                      </a:lnTo>
                      <a:lnTo>
                        <a:pt x="8026" y="5506"/>
                      </a:lnTo>
                      <a:lnTo>
                        <a:pt x="4023" y="5506"/>
                      </a:lnTo>
                      <a:close/>
                      <a:moveTo>
                        <a:pt x="21840" y="3865"/>
                      </a:moveTo>
                      <a:cubicBezTo>
                        <a:pt x="22102" y="2881"/>
                        <a:pt x="25646" y="2192"/>
                        <a:pt x="30633" y="2192"/>
                      </a:cubicBezTo>
                      <a:cubicBezTo>
                        <a:pt x="35620" y="2192"/>
                        <a:pt x="38901" y="2881"/>
                        <a:pt x="38639" y="3865"/>
                      </a:cubicBezTo>
                      <a:cubicBezTo>
                        <a:pt x="38376" y="4849"/>
                        <a:pt x="34800" y="5538"/>
                        <a:pt x="29780" y="5538"/>
                      </a:cubicBezTo>
                      <a:cubicBezTo>
                        <a:pt x="24760" y="5538"/>
                        <a:pt x="21512" y="5013"/>
                        <a:pt x="21807" y="3865"/>
                      </a:cubicBezTo>
                      <a:close/>
                      <a:moveTo>
                        <a:pt x="35292" y="3865"/>
                      </a:moveTo>
                      <a:cubicBezTo>
                        <a:pt x="35456" y="3143"/>
                        <a:pt x="33619" y="2717"/>
                        <a:pt x="30502" y="2717"/>
                      </a:cubicBezTo>
                      <a:cubicBezTo>
                        <a:pt x="27385" y="2717"/>
                        <a:pt x="25317" y="3143"/>
                        <a:pt x="25154" y="3865"/>
                      </a:cubicBezTo>
                      <a:cubicBezTo>
                        <a:pt x="24989" y="4587"/>
                        <a:pt x="26728" y="5046"/>
                        <a:pt x="29911" y="5046"/>
                      </a:cubicBezTo>
                      <a:cubicBezTo>
                        <a:pt x="33094" y="5046"/>
                        <a:pt x="35063" y="4587"/>
                        <a:pt x="35259" y="386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82" name="Freihandform 181">
                  <a:extLst>
                    <a:ext uri="{FF2B5EF4-FFF2-40B4-BE49-F238E27FC236}">
                      <a16:creationId xmlns:a16="http://schemas.microsoft.com/office/drawing/2014/main" id="{A8946FD1-3E5D-70BE-F91D-4451441416AC}"/>
                    </a:ext>
                  </a:extLst>
                </p:cNvPr>
                <p:cNvSpPr/>
                <p:nvPr/>
              </p:nvSpPr>
              <p:spPr>
                <a:xfrm>
                  <a:off x="7617496" y="4668618"/>
                  <a:ext cx="227850" cy="35862"/>
                </a:xfrm>
                <a:custGeom>
                  <a:avLst/>
                  <a:gdLst>
                    <a:gd name="connsiteX0" fmla="*/ 207701 w 227850"/>
                    <a:gd name="connsiteY0" fmla="*/ -663 h 35862"/>
                    <a:gd name="connsiteX1" fmla="*/ 36526 w 227850"/>
                    <a:gd name="connsiteY1" fmla="*/ -663 h 35862"/>
                    <a:gd name="connsiteX2" fmla="*/ 13821 w 227850"/>
                    <a:gd name="connsiteY2" fmla="*/ 2848 h 35862"/>
                    <a:gd name="connsiteX3" fmla="*/ -288 w 227850"/>
                    <a:gd name="connsiteY3" fmla="*/ 31525 h 35862"/>
                    <a:gd name="connsiteX4" fmla="*/ 19399 w 227850"/>
                    <a:gd name="connsiteY4" fmla="*/ 35200 h 35862"/>
                    <a:gd name="connsiteX5" fmla="*/ 194544 w 227850"/>
                    <a:gd name="connsiteY5" fmla="*/ 35200 h 35862"/>
                    <a:gd name="connsiteX6" fmla="*/ 217282 w 227850"/>
                    <a:gd name="connsiteY6" fmla="*/ 31525 h 35862"/>
                    <a:gd name="connsiteX7" fmla="*/ 227453 w 227850"/>
                    <a:gd name="connsiteY7" fmla="*/ 2848 h 35862"/>
                    <a:gd name="connsiteX8" fmla="*/ 207701 w 227850"/>
                    <a:gd name="connsiteY8" fmla="*/ -663 h 35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7850" h="35862">
                      <a:moveTo>
                        <a:pt x="207701" y="-663"/>
                      </a:moveTo>
                      <a:lnTo>
                        <a:pt x="36526" y="-663"/>
                      </a:lnTo>
                      <a:cubicBezTo>
                        <a:pt x="24944" y="-663"/>
                        <a:pt x="14773" y="912"/>
                        <a:pt x="13821" y="2848"/>
                      </a:cubicBezTo>
                      <a:lnTo>
                        <a:pt x="-288" y="31525"/>
                      </a:lnTo>
                      <a:cubicBezTo>
                        <a:pt x="-1272" y="33559"/>
                        <a:pt x="7521" y="35200"/>
                        <a:pt x="19399" y="35200"/>
                      </a:cubicBezTo>
                      <a:lnTo>
                        <a:pt x="194544" y="35200"/>
                      </a:lnTo>
                      <a:cubicBezTo>
                        <a:pt x="206388" y="35200"/>
                        <a:pt x="216560" y="33559"/>
                        <a:pt x="217282" y="31525"/>
                      </a:cubicBezTo>
                      <a:lnTo>
                        <a:pt x="227453" y="2848"/>
                      </a:lnTo>
                      <a:cubicBezTo>
                        <a:pt x="228109" y="945"/>
                        <a:pt x="219283" y="-663"/>
                        <a:pt x="207701" y="-663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83" name="Freihandform 182">
                  <a:extLst>
                    <a:ext uri="{FF2B5EF4-FFF2-40B4-BE49-F238E27FC236}">
                      <a16:creationId xmlns:a16="http://schemas.microsoft.com/office/drawing/2014/main" id="{1932C925-E907-B59F-6831-BE5DA6F24973}"/>
                    </a:ext>
                  </a:extLst>
                </p:cNvPr>
                <p:cNvSpPr/>
                <p:nvPr/>
              </p:nvSpPr>
              <p:spPr>
                <a:xfrm>
                  <a:off x="7708458" y="4688108"/>
                  <a:ext cx="43539" cy="8301"/>
                </a:xfrm>
                <a:custGeom>
                  <a:avLst/>
                  <a:gdLst>
                    <a:gd name="connsiteX0" fmla="*/ 42718 w 43539"/>
                    <a:gd name="connsiteY0" fmla="*/ 5571 h 8301"/>
                    <a:gd name="connsiteX1" fmla="*/ 33465 w 43539"/>
                    <a:gd name="connsiteY1" fmla="*/ 5571 h 8301"/>
                    <a:gd name="connsiteX2" fmla="*/ 32612 w 43539"/>
                    <a:gd name="connsiteY2" fmla="*/ 7638 h 8301"/>
                    <a:gd name="connsiteX3" fmla="*/ 25853 w 43539"/>
                    <a:gd name="connsiteY3" fmla="*/ 7638 h 8301"/>
                    <a:gd name="connsiteX4" fmla="*/ 26706 w 43539"/>
                    <a:gd name="connsiteY4" fmla="*/ 5571 h 8301"/>
                    <a:gd name="connsiteX5" fmla="*/ -363 w 43539"/>
                    <a:gd name="connsiteY5" fmla="*/ 5571 h 8301"/>
                    <a:gd name="connsiteX6" fmla="*/ -2 w 43539"/>
                    <a:gd name="connsiteY6" fmla="*/ 4751 h 8301"/>
                    <a:gd name="connsiteX7" fmla="*/ 27198 w 43539"/>
                    <a:gd name="connsiteY7" fmla="*/ -663 h 8301"/>
                    <a:gd name="connsiteX8" fmla="*/ 34679 w 43539"/>
                    <a:gd name="connsiteY8" fmla="*/ -663 h 8301"/>
                    <a:gd name="connsiteX9" fmla="*/ 8627 w 43539"/>
                    <a:gd name="connsiteY9" fmla="*/ 4554 h 8301"/>
                    <a:gd name="connsiteX10" fmla="*/ 27362 w 43539"/>
                    <a:gd name="connsiteY10" fmla="*/ 4554 h 8301"/>
                    <a:gd name="connsiteX11" fmla="*/ 28117 w 43539"/>
                    <a:gd name="connsiteY11" fmla="*/ 2750 h 8301"/>
                    <a:gd name="connsiteX12" fmla="*/ 34679 w 43539"/>
                    <a:gd name="connsiteY12" fmla="*/ 2750 h 8301"/>
                    <a:gd name="connsiteX13" fmla="*/ 33924 w 43539"/>
                    <a:gd name="connsiteY13" fmla="*/ 4554 h 8301"/>
                    <a:gd name="connsiteX14" fmla="*/ 43177 w 43539"/>
                    <a:gd name="connsiteY14" fmla="*/ 4554 h 8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3539" h="8301">
                      <a:moveTo>
                        <a:pt x="42718" y="5571"/>
                      </a:moveTo>
                      <a:lnTo>
                        <a:pt x="33465" y="5571"/>
                      </a:lnTo>
                      <a:lnTo>
                        <a:pt x="32612" y="7638"/>
                      </a:lnTo>
                      <a:lnTo>
                        <a:pt x="25853" y="7638"/>
                      </a:lnTo>
                      <a:lnTo>
                        <a:pt x="26706" y="5571"/>
                      </a:lnTo>
                      <a:lnTo>
                        <a:pt x="-363" y="5571"/>
                      </a:lnTo>
                      <a:lnTo>
                        <a:pt x="-2" y="4751"/>
                      </a:lnTo>
                      <a:lnTo>
                        <a:pt x="27198" y="-663"/>
                      </a:lnTo>
                      <a:lnTo>
                        <a:pt x="34679" y="-663"/>
                      </a:lnTo>
                      <a:lnTo>
                        <a:pt x="8627" y="4554"/>
                      </a:lnTo>
                      <a:lnTo>
                        <a:pt x="27362" y="4554"/>
                      </a:lnTo>
                      <a:lnTo>
                        <a:pt x="28117" y="2750"/>
                      </a:lnTo>
                      <a:lnTo>
                        <a:pt x="34679" y="2750"/>
                      </a:lnTo>
                      <a:lnTo>
                        <a:pt x="33924" y="4554"/>
                      </a:lnTo>
                      <a:lnTo>
                        <a:pt x="43177" y="455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84" name="Freihandform 183">
                  <a:extLst>
                    <a:ext uri="{FF2B5EF4-FFF2-40B4-BE49-F238E27FC236}">
                      <a16:creationId xmlns:a16="http://schemas.microsoft.com/office/drawing/2014/main" id="{CF5A08F2-A908-7068-A444-6AD08F230677}"/>
                    </a:ext>
                  </a:extLst>
                </p:cNvPr>
                <p:cNvSpPr/>
                <p:nvPr/>
              </p:nvSpPr>
              <p:spPr>
                <a:xfrm>
                  <a:off x="7720631" y="4675082"/>
                  <a:ext cx="28414" cy="8202"/>
                </a:xfrm>
                <a:custGeom>
                  <a:avLst/>
                  <a:gdLst>
                    <a:gd name="connsiteX0" fmla="*/ 15189 w 28414"/>
                    <a:gd name="connsiteY0" fmla="*/ 6556 h 8202"/>
                    <a:gd name="connsiteX1" fmla="*/ 14763 w 28414"/>
                    <a:gd name="connsiteY1" fmla="*/ 7540 h 8202"/>
                    <a:gd name="connsiteX2" fmla="*/ 11482 w 28414"/>
                    <a:gd name="connsiteY2" fmla="*/ 7540 h 8202"/>
                    <a:gd name="connsiteX3" fmla="*/ 11908 w 28414"/>
                    <a:gd name="connsiteY3" fmla="*/ 6556 h 8202"/>
                    <a:gd name="connsiteX4" fmla="*/ -363 w 28414"/>
                    <a:gd name="connsiteY4" fmla="*/ 5768 h 8202"/>
                    <a:gd name="connsiteX5" fmla="*/ 1836 w 28414"/>
                    <a:gd name="connsiteY5" fmla="*/ 5112 h 8202"/>
                    <a:gd name="connsiteX6" fmla="*/ 12204 w 28414"/>
                    <a:gd name="connsiteY6" fmla="*/ 5801 h 8202"/>
                    <a:gd name="connsiteX7" fmla="*/ 13057 w 28414"/>
                    <a:gd name="connsiteY7" fmla="*/ 3767 h 8202"/>
                    <a:gd name="connsiteX8" fmla="*/ 2131 w 28414"/>
                    <a:gd name="connsiteY8" fmla="*/ 2028 h 8202"/>
                    <a:gd name="connsiteX9" fmla="*/ 14533 w 28414"/>
                    <a:gd name="connsiteY9" fmla="*/ 322 h 8202"/>
                    <a:gd name="connsiteX10" fmla="*/ 14960 w 28414"/>
                    <a:gd name="connsiteY10" fmla="*/ -663 h 8202"/>
                    <a:gd name="connsiteX11" fmla="*/ 18241 w 28414"/>
                    <a:gd name="connsiteY11" fmla="*/ -663 h 8202"/>
                    <a:gd name="connsiteX12" fmla="*/ 17814 w 28414"/>
                    <a:gd name="connsiteY12" fmla="*/ 289 h 8202"/>
                    <a:gd name="connsiteX13" fmla="*/ 28051 w 28414"/>
                    <a:gd name="connsiteY13" fmla="*/ 847 h 8202"/>
                    <a:gd name="connsiteX14" fmla="*/ 26082 w 28414"/>
                    <a:gd name="connsiteY14" fmla="*/ 1536 h 8202"/>
                    <a:gd name="connsiteX15" fmla="*/ 17486 w 28414"/>
                    <a:gd name="connsiteY15" fmla="*/ 1043 h 8202"/>
                    <a:gd name="connsiteX16" fmla="*/ 16633 w 28414"/>
                    <a:gd name="connsiteY16" fmla="*/ 3078 h 8202"/>
                    <a:gd name="connsiteX17" fmla="*/ 27920 w 28414"/>
                    <a:gd name="connsiteY17" fmla="*/ 4817 h 8202"/>
                    <a:gd name="connsiteX18" fmla="*/ 15189 w 28414"/>
                    <a:gd name="connsiteY18" fmla="*/ 6556 h 8202"/>
                    <a:gd name="connsiteX19" fmla="*/ 13385 w 28414"/>
                    <a:gd name="connsiteY19" fmla="*/ 2946 h 8202"/>
                    <a:gd name="connsiteX20" fmla="*/ 14205 w 28414"/>
                    <a:gd name="connsiteY20" fmla="*/ 1043 h 8202"/>
                    <a:gd name="connsiteX21" fmla="*/ 7184 w 28414"/>
                    <a:gd name="connsiteY21" fmla="*/ 1995 h 8202"/>
                    <a:gd name="connsiteX22" fmla="*/ 13352 w 28414"/>
                    <a:gd name="connsiteY22" fmla="*/ 2946 h 8202"/>
                    <a:gd name="connsiteX23" fmla="*/ 22834 w 28414"/>
                    <a:gd name="connsiteY23" fmla="*/ 4850 h 8202"/>
                    <a:gd name="connsiteX24" fmla="*/ 16272 w 28414"/>
                    <a:gd name="connsiteY24" fmla="*/ 3898 h 8202"/>
                    <a:gd name="connsiteX25" fmla="*/ 15452 w 28414"/>
                    <a:gd name="connsiteY25" fmla="*/ 5801 h 8202"/>
                    <a:gd name="connsiteX26" fmla="*/ 22801 w 28414"/>
                    <a:gd name="connsiteY26" fmla="*/ 4850 h 82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28414" h="8202">
                      <a:moveTo>
                        <a:pt x="15189" y="6556"/>
                      </a:moveTo>
                      <a:lnTo>
                        <a:pt x="14763" y="7540"/>
                      </a:lnTo>
                      <a:lnTo>
                        <a:pt x="11482" y="7540"/>
                      </a:lnTo>
                      <a:lnTo>
                        <a:pt x="11908" y="6556"/>
                      </a:lnTo>
                      <a:cubicBezTo>
                        <a:pt x="7807" y="6556"/>
                        <a:pt x="3706" y="6293"/>
                        <a:pt x="-363" y="5768"/>
                      </a:cubicBezTo>
                      <a:lnTo>
                        <a:pt x="1836" y="5112"/>
                      </a:lnTo>
                      <a:cubicBezTo>
                        <a:pt x="5280" y="5571"/>
                        <a:pt x="8726" y="5801"/>
                        <a:pt x="12204" y="5801"/>
                      </a:cubicBezTo>
                      <a:lnTo>
                        <a:pt x="13057" y="3767"/>
                      </a:lnTo>
                      <a:cubicBezTo>
                        <a:pt x="7479" y="3537"/>
                        <a:pt x="1606" y="3209"/>
                        <a:pt x="2131" y="2028"/>
                      </a:cubicBezTo>
                      <a:cubicBezTo>
                        <a:pt x="2656" y="847"/>
                        <a:pt x="6494" y="420"/>
                        <a:pt x="14533" y="322"/>
                      </a:cubicBezTo>
                      <a:lnTo>
                        <a:pt x="14960" y="-663"/>
                      </a:lnTo>
                      <a:lnTo>
                        <a:pt x="18241" y="-663"/>
                      </a:lnTo>
                      <a:lnTo>
                        <a:pt x="17814" y="289"/>
                      </a:lnTo>
                      <a:cubicBezTo>
                        <a:pt x="21227" y="289"/>
                        <a:pt x="24639" y="485"/>
                        <a:pt x="28051" y="847"/>
                      </a:cubicBezTo>
                      <a:lnTo>
                        <a:pt x="26082" y="1536"/>
                      </a:lnTo>
                      <a:cubicBezTo>
                        <a:pt x="23392" y="1240"/>
                        <a:pt x="20373" y="1076"/>
                        <a:pt x="17486" y="1043"/>
                      </a:cubicBezTo>
                      <a:lnTo>
                        <a:pt x="16633" y="3078"/>
                      </a:lnTo>
                      <a:cubicBezTo>
                        <a:pt x="22342" y="3308"/>
                        <a:pt x="28412" y="3603"/>
                        <a:pt x="27920" y="4817"/>
                      </a:cubicBezTo>
                      <a:cubicBezTo>
                        <a:pt x="27428" y="6031"/>
                        <a:pt x="23392" y="6424"/>
                        <a:pt x="15189" y="6556"/>
                      </a:cubicBezTo>
                      <a:close/>
                      <a:moveTo>
                        <a:pt x="13385" y="2946"/>
                      </a:moveTo>
                      <a:lnTo>
                        <a:pt x="14205" y="1043"/>
                      </a:lnTo>
                      <a:cubicBezTo>
                        <a:pt x="9546" y="1043"/>
                        <a:pt x="7380" y="1536"/>
                        <a:pt x="7184" y="1995"/>
                      </a:cubicBezTo>
                      <a:cubicBezTo>
                        <a:pt x="6987" y="2454"/>
                        <a:pt x="9710" y="2717"/>
                        <a:pt x="13352" y="2946"/>
                      </a:cubicBezTo>
                      <a:close/>
                      <a:moveTo>
                        <a:pt x="22834" y="4850"/>
                      </a:moveTo>
                      <a:cubicBezTo>
                        <a:pt x="23064" y="4292"/>
                        <a:pt x="20045" y="4095"/>
                        <a:pt x="16272" y="3898"/>
                      </a:cubicBezTo>
                      <a:lnTo>
                        <a:pt x="15452" y="5801"/>
                      </a:lnTo>
                      <a:cubicBezTo>
                        <a:pt x="20308" y="5703"/>
                        <a:pt x="22605" y="5342"/>
                        <a:pt x="22801" y="485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85" name="Freihandform 184">
                  <a:extLst>
                    <a:ext uri="{FF2B5EF4-FFF2-40B4-BE49-F238E27FC236}">
                      <a16:creationId xmlns:a16="http://schemas.microsoft.com/office/drawing/2014/main" id="{DAB4A41D-C33C-7D14-1F1E-CEFD62E71E1B}"/>
                    </a:ext>
                  </a:extLst>
                </p:cNvPr>
                <p:cNvSpPr/>
                <p:nvPr/>
              </p:nvSpPr>
              <p:spPr>
                <a:xfrm>
                  <a:off x="7374178" y="4668651"/>
                  <a:ext cx="232314" cy="35862"/>
                </a:xfrm>
                <a:custGeom>
                  <a:avLst/>
                  <a:gdLst>
                    <a:gd name="connsiteX0" fmla="*/ 193978 w 232314"/>
                    <a:gd name="connsiteY0" fmla="*/ 35199 h 35862"/>
                    <a:gd name="connsiteX1" fmla="*/ 217307 w 232314"/>
                    <a:gd name="connsiteY1" fmla="*/ 31524 h 35862"/>
                    <a:gd name="connsiteX2" fmla="*/ 231875 w 232314"/>
                    <a:gd name="connsiteY2" fmla="*/ 2848 h 35862"/>
                    <a:gd name="connsiteX3" fmla="*/ 212713 w 232314"/>
                    <a:gd name="connsiteY3" fmla="*/ -663 h 35862"/>
                    <a:gd name="connsiteX4" fmla="*/ 41539 w 232314"/>
                    <a:gd name="connsiteY4" fmla="*/ -663 h 35862"/>
                    <a:gd name="connsiteX5" fmla="*/ 18276 w 232314"/>
                    <a:gd name="connsiteY5" fmla="*/ 2848 h 35862"/>
                    <a:gd name="connsiteX6" fmla="*/ -230 w 232314"/>
                    <a:gd name="connsiteY6" fmla="*/ 31524 h 35862"/>
                    <a:gd name="connsiteX7" fmla="*/ 18833 w 232314"/>
                    <a:gd name="connsiteY7" fmla="*/ 35199 h 35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32314" h="35862">
                      <a:moveTo>
                        <a:pt x="193978" y="35199"/>
                      </a:moveTo>
                      <a:cubicBezTo>
                        <a:pt x="205823" y="35199"/>
                        <a:pt x="216257" y="33559"/>
                        <a:pt x="217307" y="31524"/>
                      </a:cubicBezTo>
                      <a:lnTo>
                        <a:pt x="231875" y="2848"/>
                      </a:lnTo>
                      <a:cubicBezTo>
                        <a:pt x="232859" y="912"/>
                        <a:pt x="224296" y="-663"/>
                        <a:pt x="212713" y="-663"/>
                      </a:cubicBezTo>
                      <a:lnTo>
                        <a:pt x="41539" y="-663"/>
                      </a:lnTo>
                      <a:cubicBezTo>
                        <a:pt x="29956" y="-663"/>
                        <a:pt x="19522" y="912"/>
                        <a:pt x="18276" y="2848"/>
                      </a:cubicBezTo>
                      <a:lnTo>
                        <a:pt x="-230" y="31524"/>
                      </a:lnTo>
                      <a:cubicBezTo>
                        <a:pt x="-1542" y="33559"/>
                        <a:pt x="6989" y="35199"/>
                        <a:pt x="18833" y="35199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86" name="Freihandform 185">
                  <a:extLst>
                    <a:ext uri="{FF2B5EF4-FFF2-40B4-BE49-F238E27FC236}">
                      <a16:creationId xmlns:a16="http://schemas.microsoft.com/office/drawing/2014/main" id="{1F240C38-B503-5AF5-3F55-E3A3973C28B3}"/>
                    </a:ext>
                  </a:extLst>
                </p:cNvPr>
                <p:cNvSpPr/>
                <p:nvPr/>
              </p:nvSpPr>
              <p:spPr>
                <a:xfrm>
                  <a:off x="7466576" y="4688108"/>
                  <a:ext cx="38618" cy="8407"/>
                </a:xfrm>
                <a:custGeom>
                  <a:avLst/>
                  <a:gdLst>
                    <a:gd name="connsiteX0" fmla="*/ 36910 w 38618"/>
                    <a:gd name="connsiteY0" fmla="*/ 5178 h 8407"/>
                    <a:gd name="connsiteX1" fmla="*/ 16961 w 38618"/>
                    <a:gd name="connsiteY1" fmla="*/ 7737 h 8407"/>
                    <a:gd name="connsiteX2" fmla="*/ -363 w 38618"/>
                    <a:gd name="connsiteY2" fmla="*/ 6720 h 8407"/>
                    <a:gd name="connsiteX3" fmla="*/ 3410 w 38618"/>
                    <a:gd name="connsiteY3" fmla="*/ 5768 h 8407"/>
                    <a:gd name="connsiteX4" fmla="*/ 17585 w 38618"/>
                    <a:gd name="connsiteY4" fmla="*/ 6654 h 8407"/>
                    <a:gd name="connsiteX5" fmla="*/ 29922 w 38618"/>
                    <a:gd name="connsiteY5" fmla="*/ 5178 h 8407"/>
                    <a:gd name="connsiteX6" fmla="*/ 18733 w 38618"/>
                    <a:gd name="connsiteY6" fmla="*/ 3734 h 8407"/>
                    <a:gd name="connsiteX7" fmla="*/ 14829 w 38618"/>
                    <a:gd name="connsiteY7" fmla="*/ 3734 h 8407"/>
                    <a:gd name="connsiteX8" fmla="*/ 15321 w 38618"/>
                    <a:gd name="connsiteY8" fmla="*/ 2914 h 8407"/>
                    <a:gd name="connsiteX9" fmla="*/ 29003 w 38618"/>
                    <a:gd name="connsiteY9" fmla="*/ 354 h 8407"/>
                    <a:gd name="connsiteX10" fmla="*/ 5609 w 38618"/>
                    <a:gd name="connsiteY10" fmla="*/ 354 h 8407"/>
                    <a:gd name="connsiteX11" fmla="*/ 6232 w 38618"/>
                    <a:gd name="connsiteY11" fmla="*/ -663 h 8407"/>
                    <a:gd name="connsiteX12" fmla="*/ 38255 w 38618"/>
                    <a:gd name="connsiteY12" fmla="*/ -663 h 8407"/>
                    <a:gd name="connsiteX13" fmla="*/ 37796 w 38618"/>
                    <a:gd name="connsiteY13" fmla="*/ 125 h 8407"/>
                    <a:gd name="connsiteX14" fmla="*/ 23556 w 38618"/>
                    <a:gd name="connsiteY14" fmla="*/ 2815 h 8407"/>
                    <a:gd name="connsiteX15" fmla="*/ 36910 w 38618"/>
                    <a:gd name="connsiteY15" fmla="*/ 5178 h 84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8618" h="8407">
                      <a:moveTo>
                        <a:pt x="36910" y="5178"/>
                      </a:moveTo>
                      <a:cubicBezTo>
                        <a:pt x="36090" y="6589"/>
                        <a:pt x="29397" y="7737"/>
                        <a:pt x="16961" y="7737"/>
                      </a:cubicBezTo>
                      <a:cubicBezTo>
                        <a:pt x="11170" y="7803"/>
                        <a:pt x="5379" y="7475"/>
                        <a:pt x="-363" y="6720"/>
                      </a:cubicBezTo>
                      <a:lnTo>
                        <a:pt x="3410" y="5768"/>
                      </a:lnTo>
                      <a:cubicBezTo>
                        <a:pt x="8106" y="6424"/>
                        <a:pt x="12843" y="6720"/>
                        <a:pt x="17585" y="6654"/>
                      </a:cubicBezTo>
                      <a:cubicBezTo>
                        <a:pt x="24902" y="6654"/>
                        <a:pt x="29397" y="6096"/>
                        <a:pt x="29922" y="5178"/>
                      </a:cubicBezTo>
                      <a:cubicBezTo>
                        <a:pt x="30446" y="4259"/>
                        <a:pt x="27067" y="3734"/>
                        <a:pt x="18733" y="3734"/>
                      </a:cubicBezTo>
                      <a:lnTo>
                        <a:pt x="14829" y="3734"/>
                      </a:lnTo>
                      <a:lnTo>
                        <a:pt x="15321" y="2914"/>
                      </a:lnTo>
                      <a:lnTo>
                        <a:pt x="29003" y="354"/>
                      </a:lnTo>
                      <a:lnTo>
                        <a:pt x="5609" y="354"/>
                      </a:lnTo>
                      <a:lnTo>
                        <a:pt x="6232" y="-663"/>
                      </a:lnTo>
                      <a:lnTo>
                        <a:pt x="38255" y="-663"/>
                      </a:lnTo>
                      <a:lnTo>
                        <a:pt x="37796" y="125"/>
                      </a:lnTo>
                      <a:lnTo>
                        <a:pt x="23556" y="2815"/>
                      </a:lnTo>
                      <a:cubicBezTo>
                        <a:pt x="33203" y="2979"/>
                        <a:pt x="37632" y="3898"/>
                        <a:pt x="36910" y="517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87" name="Freihandform 186">
                  <a:extLst>
                    <a:ext uri="{FF2B5EF4-FFF2-40B4-BE49-F238E27FC236}">
                      <a16:creationId xmlns:a16="http://schemas.microsoft.com/office/drawing/2014/main" id="{59F811C9-7E5D-80D9-A1A3-A76237540D24}"/>
                    </a:ext>
                  </a:extLst>
                </p:cNvPr>
                <p:cNvSpPr/>
                <p:nvPr/>
              </p:nvSpPr>
              <p:spPr>
                <a:xfrm>
                  <a:off x="7474909" y="4676230"/>
                  <a:ext cx="35435" cy="6135"/>
                </a:xfrm>
                <a:custGeom>
                  <a:avLst/>
                  <a:gdLst>
                    <a:gd name="connsiteX0" fmla="*/ 27034 w 35435"/>
                    <a:gd name="connsiteY0" fmla="*/ 1568 h 6135"/>
                    <a:gd name="connsiteX1" fmla="*/ 24803 w 35435"/>
                    <a:gd name="connsiteY1" fmla="*/ 3242 h 6135"/>
                    <a:gd name="connsiteX2" fmla="*/ 32021 w 35435"/>
                    <a:gd name="connsiteY2" fmla="*/ 3242 h 6135"/>
                    <a:gd name="connsiteX3" fmla="*/ 31661 w 35435"/>
                    <a:gd name="connsiteY3" fmla="*/ 3898 h 6135"/>
                    <a:gd name="connsiteX4" fmla="*/ 23983 w 35435"/>
                    <a:gd name="connsiteY4" fmla="*/ 3898 h 6135"/>
                    <a:gd name="connsiteX5" fmla="*/ 21948 w 35435"/>
                    <a:gd name="connsiteY5" fmla="*/ 5473 h 6135"/>
                    <a:gd name="connsiteX6" fmla="*/ 18274 w 35435"/>
                    <a:gd name="connsiteY6" fmla="*/ 5473 h 6135"/>
                    <a:gd name="connsiteX7" fmla="*/ 20308 w 35435"/>
                    <a:gd name="connsiteY7" fmla="*/ 3898 h 6135"/>
                    <a:gd name="connsiteX8" fmla="*/ 10465 w 35435"/>
                    <a:gd name="connsiteY8" fmla="*/ 3898 h 6135"/>
                    <a:gd name="connsiteX9" fmla="*/ 8398 w 35435"/>
                    <a:gd name="connsiteY9" fmla="*/ 5473 h 6135"/>
                    <a:gd name="connsiteX10" fmla="*/ 4723 w 35435"/>
                    <a:gd name="connsiteY10" fmla="*/ 5473 h 6135"/>
                    <a:gd name="connsiteX11" fmla="*/ 6790 w 35435"/>
                    <a:gd name="connsiteY11" fmla="*/ 3898 h 6135"/>
                    <a:gd name="connsiteX12" fmla="*/ -363 w 35435"/>
                    <a:gd name="connsiteY12" fmla="*/ 3898 h 6135"/>
                    <a:gd name="connsiteX13" fmla="*/ 31 w 35435"/>
                    <a:gd name="connsiteY13" fmla="*/ 3242 h 6135"/>
                    <a:gd name="connsiteX14" fmla="*/ 7643 w 35435"/>
                    <a:gd name="connsiteY14" fmla="*/ 3242 h 6135"/>
                    <a:gd name="connsiteX15" fmla="*/ 9907 w 35435"/>
                    <a:gd name="connsiteY15" fmla="*/ 1568 h 6135"/>
                    <a:gd name="connsiteX16" fmla="*/ 2688 w 35435"/>
                    <a:gd name="connsiteY16" fmla="*/ 1568 h 6135"/>
                    <a:gd name="connsiteX17" fmla="*/ 3049 w 35435"/>
                    <a:gd name="connsiteY17" fmla="*/ 912 h 6135"/>
                    <a:gd name="connsiteX18" fmla="*/ 10760 w 35435"/>
                    <a:gd name="connsiteY18" fmla="*/ 912 h 6135"/>
                    <a:gd name="connsiteX19" fmla="*/ 12794 w 35435"/>
                    <a:gd name="connsiteY19" fmla="*/ -663 h 6135"/>
                    <a:gd name="connsiteX20" fmla="*/ 16469 w 35435"/>
                    <a:gd name="connsiteY20" fmla="*/ -663 h 6135"/>
                    <a:gd name="connsiteX21" fmla="*/ 14402 w 35435"/>
                    <a:gd name="connsiteY21" fmla="*/ 912 h 6135"/>
                    <a:gd name="connsiteX22" fmla="*/ 24245 w 35435"/>
                    <a:gd name="connsiteY22" fmla="*/ 912 h 6135"/>
                    <a:gd name="connsiteX23" fmla="*/ 26312 w 35435"/>
                    <a:gd name="connsiteY23" fmla="*/ -663 h 6135"/>
                    <a:gd name="connsiteX24" fmla="*/ 29954 w 35435"/>
                    <a:gd name="connsiteY24" fmla="*/ -663 h 6135"/>
                    <a:gd name="connsiteX25" fmla="*/ 27920 w 35435"/>
                    <a:gd name="connsiteY25" fmla="*/ 912 h 6135"/>
                    <a:gd name="connsiteX26" fmla="*/ 35073 w 35435"/>
                    <a:gd name="connsiteY26" fmla="*/ 912 h 6135"/>
                    <a:gd name="connsiteX27" fmla="*/ 34679 w 35435"/>
                    <a:gd name="connsiteY27" fmla="*/ 1568 h 6135"/>
                    <a:gd name="connsiteX28" fmla="*/ 23359 w 35435"/>
                    <a:gd name="connsiteY28" fmla="*/ 1568 h 6135"/>
                    <a:gd name="connsiteX29" fmla="*/ 13516 w 35435"/>
                    <a:gd name="connsiteY29" fmla="*/ 1568 h 6135"/>
                    <a:gd name="connsiteX30" fmla="*/ 11252 w 35435"/>
                    <a:gd name="connsiteY30" fmla="*/ 3242 h 6135"/>
                    <a:gd name="connsiteX31" fmla="*/ 21095 w 35435"/>
                    <a:gd name="connsiteY31" fmla="*/ 3242 h 61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35435" h="6135">
                      <a:moveTo>
                        <a:pt x="27034" y="1568"/>
                      </a:moveTo>
                      <a:lnTo>
                        <a:pt x="24803" y="3242"/>
                      </a:lnTo>
                      <a:lnTo>
                        <a:pt x="32021" y="3242"/>
                      </a:lnTo>
                      <a:lnTo>
                        <a:pt x="31661" y="3898"/>
                      </a:lnTo>
                      <a:lnTo>
                        <a:pt x="23983" y="3898"/>
                      </a:lnTo>
                      <a:lnTo>
                        <a:pt x="21948" y="5473"/>
                      </a:lnTo>
                      <a:lnTo>
                        <a:pt x="18274" y="5473"/>
                      </a:lnTo>
                      <a:lnTo>
                        <a:pt x="20308" y="3898"/>
                      </a:lnTo>
                      <a:lnTo>
                        <a:pt x="10465" y="3898"/>
                      </a:lnTo>
                      <a:lnTo>
                        <a:pt x="8398" y="5473"/>
                      </a:lnTo>
                      <a:lnTo>
                        <a:pt x="4723" y="5473"/>
                      </a:lnTo>
                      <a:lnTo>
                        <a:pt x="6790" y="3898"/>
                      </a:lnTo>
                      <a:lnTo>
                        <a:pt x="-363" y="3898"/>
                      </a:lnTo>
                      <a:lnTo>
                        <a:pt x="31" y="3242"/>
                      </a:lnTo>
                      <a:lnTo>
                        <a:pt x="7643" y="3242"/>
                      </a:lnTo>
                      <a:lnTo>
                        <a:pt x="9907" y="1568"/>
                      </a:lnTo>
                      <a:lnTo>
                        <a:pt x="2688" y="1568"/>
                      </a:lnTo>
                      <a:lnTo>
                        <a:pt x="3049" y="912"/>
                      </a:lnTo>
                      <a:lnTo>
                        <a:pt x="10760" y="912"/>
                      </a:lnTo>
                      <a:lnTo>
                        <a:pt x="12794" y="-663"/>
                      </a:lnTo>
                      <a:lnTo>
                        <a:pt x="16469" y="-663"/>
                      </a:lnTo>
                      <a:lnTo>
                        <a:pt x="14402" y="912"/>
                      </a:lnTo>
                      <a:lnTo>
                        <a:pt x="24245" y="912"/>
                      </a:lnTo>
                      <a:lnTo>
                        <a:pt x="26312" y="-663"/>
                      </a:lnTo>
                      <a:lnTo>
                        <a:pt x="29954" y="-663"/>
                      </a:lnTo>
                      <a:lnTo>
                        <a:pt x="27920" y="912"/>
                      </a:lnTo>
                      <a:lnTo>
                        <a:pt x="35073" y="912"/>
                      </a:lnTo>
                      <a:lnTo>
                        <a:pt x="34679" y="1568"/>
                      </a:lnTo>
                      <a:close/>
                      <a:moveTo>
                        <a:pt x="23359" y="1568"/>
                      </a:moveTo>
                      <a:lnTo>
                        <a:pt x="13516" y="1568"/>
                      </a:lnTo>
                      <a:lnTo>
                        <a:pt x="11252" y="3242"/>
                      </a:lnTo>
                      <a:lnTo>
                        <a:pt x="21095" y="3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88" name="Freihandform 187">
                  <a:extLst>
                    <a:ext uri="{FF2B5EF4-FFF2-40B4-BE49-F238E27FC236}">
                      <a16:creationId xmlns:a16="http://schemas.microsoft.com/office/drawing/2014/main" id="{627954E5-9168-7C2C-3957-B19E78B18F02}"/>
                    </a:ext>
                  </a:extLst>
                </p:cNvPr>
                <p:cNvSpPr/>
                <p:nvPr/>
              </p:nvSpPr>
              <p:spPr>
                <a:xfrm>
                  <a:off x="7130783" y="4668650"/>
                  <a:ext cx="236865" cy="35862"/>
                </a:xfrm>
                <a:custGeom>
                  <a:avLst/>
                  <a:gdLst>
                    <a:gd name="connsiteX0" fmla="*/ 22806 w 236865"/>
                    <a:gd name="connsiteY0" fmla="*/ 2848 h 35862"/>
                    <a:gd name="connsiteX1" fmla="*/ -161 w 236865"/>
                    <a:gd name="connsiteY1" fmla="*/ 31525 h 35862"/>
                    <a:gd name="connsiteX2" fmla="*/ 18377 w 236865"/>
                    <a:gd name="connsiteY2" fmla="*/ 35200 h 35862"/>
                    <a:gd name="connsiteX3" fmla="*/ 193489 w 236865"/>
                    <a:gd name="connsiteY3" fmla="*/ 35200 h 35862"/>
                    <a:gd name="connsiteX4" fmla="*/ 217375 w 236865"/>
                    <a:gd name="connsiteY4" fmla="*/ 31525 h 35862"/>
                    <a:gd name="connsiteX5" fmla="*/ 236373 w 236865"/>
                    <a:gd name="connsiteY5" fmla="*/ 2848 h 35862"/>
                    <a:gd name="connsiteX6" fmla="*/ 217736 w 236865"/>
                    <a:gd name="connsiteY6" fmla="*/ -662 h 35862"/>
                    <a:gd name="connsiteX7" fmla="*/ 46594 w 236865"/>
                    <a:gd name="connsiteY7" fmla="*/ -662 h 35862"/>
                    <a:gd name="connsiteX8" fmla="*/ 22806 w 236865"/>
                    <a:gd name="connsiteY8" fmla="*/ 2848 h 35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36865" h="35862">
                      <a:moveTo>
                        <a:pt x="22806" y="2848"/>
                      </a:moveTo>
                      <a:lnTo>
                        <a:pt x="-161" y="31525"/>
                      </a:lnTo>
                      <a:cubicBezTo>
                        <a:pt x="-1769" y="33559"/>
                        <a:pt x="6401" y="35200"/>
                        <a:pt x="18377" y="35200"/>
                      </a:cubicBezTo>
                      <a:lnTo>
                        <a:pt x="193489" y="35200"/>
                      </a:lnTo>
                      <a:cubicBezTo>
                        <a:pt x="205367" y="35200"/>
                        <a:pt x="216063" y="33559"/>
                        <a:pt x="217375" y="31525"/>
                      </a:cubicBezTo>
                      <a:lnTo>
                        <a:pt x="236373" y="2848"/>
                      </a:lnTo>
                      <a:cubicBezTo>
                        <a:pt x="237653" y="912"/>
                        <a:pt x="229319" y="-662"/>
                        <a:pt x="217736" y="-662"/>
                      </a:cubicBezTo>
                      <a:lnTo>
                        <a:pt x="46594" y="-662"/>
                      </a:lnTo>
                      <a:cubicBezTo>
                        <a:pt x="35012" y="-695"/>
                        <a:pt x="24283" y="912"/>
                        <a:pt x="22806" y="2848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89" name="Freihandform 188">
                  <a:extLst>
                    <a:ext uri="{FF2B5EF4-FFF2-40B4-BE49-F238E27FC236}">
                      <a16:creationId xmlns:a16="http://schemas.microsoft.com/office/drawing/2014/main" id="{0E0CE804-E32A-C686-E31B-0BE0E94212A2}"/>
                    </a:ext>
                  </a:extLst>
                </p:cNvPr>
                <p:cNvSpPr/>
                <p:nvPr/>
              </p:nvSpPr>
              <p:spPr>
                <a:xfrm>
                  <a:off x="7225612" y="4687963"/>
                  <a:ext cx="37452" cy="8446"/>
                </a:xfrm>
                <a:custGeom>
                  <a:avLst/>
                  <a:gdLst>
                    <a:gd name="connsiteX0" fmla="*/ 35467 w 37452"/>
                    <a:gd name="connsiteY0" fmla="*/ 6733 h 8446"/>
                    <a:gd name="connsiteX1" fmla="*/ 34712 w 37452"/>
                    <a:gd name="connsiteY1" fmla="*/ 7783 h 8446"/>
                    <a:gd name="connsiteX2" fmla="*/ -363 w 37452"/>
                    <a:gd name="connsiteY2" fmla="*/ 7783 h 8446"/>
                    <a:gd name="connsiteX3" fmla="*/ 260 w 37452"/>
                    <a:gd name="connsiteY3" fmla="*/ 6963 h 8446"/>
                    <a:gd name="connsiteX4" fmla="*/ 22506 w 37452"/>
                    <a:gd name="connsiteY4" fmla="*/ 3682 h 8446"/>
                    <a:gd name="connsiteX5" fmla="*/ 29987 w 37452"/>
                    <a:gd name="connsiteY5" fmla="*/ 1779 h 8446"/>
                    <a:gd name="connsiteX6" fmla="*/ 20636 w 37452"/>
                    <a:gd name="connsiteY6" fmla="*/ 401 h 8446"/>
                    <a:gd name="connsiteX7" fmla="*/ 7512 w 37452"/>
                    <a:gd name="connsiteY7" fmla="*/ 1287 h 8446"/>
                    <a:gd name="connsiteX8" fmla="*/ 3312 w 37452"/>
                    <a:gd name="connsiteY8" fmla="*/ 598 h 8446"/>
                    <a:gd name="connsiteX9" fmla="*/ 22014 w 37452"/>
                    <a:gd name="connsiteY9" fmla="*/ -649 h 8446"/>
                    <a:gd name="connsiteX10" fmla="*/ 36976 w 37452"/>
                    <a:gd name="connsiteY10" fmla="*/ 1648 h 8446"/>
                    <a:gd name="connsiteX11" fmla="*/ 27133 w 37452"/>
                    <a:gd name="connsiteY11" fmla="*/ 4273 h 8446"/>
                    <a:gd name="connsiteX12" fmla="*/ 10465 w 37452"/>
                    <a:gd name="connsiteY12" fmla="*/ 6701 h 8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7452" h="8446">
                      <a:moveTo>
                        <a:pt x="35467" y="6733"/>
                      </a:moveTo>
                      <a:lnTo>
                        <a:pt x="34712" y="7783"/>
                      </a:lnTo>
                      <a:lnTo>
                        <a:pt x="-363" y="7783"/>
                      </a:lnTo>
                      <a:lnTo>
                        <a:pt x="260" y="6963"/>
                      </a:lnTo>
                      <a:lnTo>
                        <a:pt x="22506" y="3682"/>
                      </a:lnTo>
                      <a:cubicBezTo>
                        <a:pt x="28248" y="2829"/>
                        <a:pt x="29593" y="2304"/>
                        <a:pt x="29987" y="1779"/>
                      </a:cubicBezTo>
                      <a:cubicBezTo>
                        <a:pt x="30381" y="1254"/>
                        <a:pt x="27428" y="401"/>
                        <a:pt x="20636" y="401"/>
                      </a:cubicBezTo>
                      <a:cubicBezTo>
                        <a:pt x="16243" y="335"/>
                        <a:pt x="11856" y="631"/>
                        <a:pt x="7512" y="1287"/>
                      </a:cubicBezTo>
                      <a:lnTo>
                        <a:pt x="3312" y="598"/>
                      </a:lnTo>
                      <a:cubicBezTo>
                        <a:pt x="9503" y="-321"/>
                        <a:pt x="15757" y="-748"/>
                        <a:pt x="22014" y="-649"/>
                      </a:cubicBezTo>
                      <a:cubicBezTo>
                        <a:pt x="32120" y="-649"/>
                        <a:pt x="37993" y="237"/>
                        <a:pt x="36976" y="1648"/>
                      </a:cubicBezTo>
                      <a:cubicBezTo>
                        <a:pt x="36418" y="2468"/>
                        <a:pt x="34482" y="3190"/>
                        <a:pt x="27133" y="4273"/>
                      </a:cubicBezTo>
                      <a:lnTo>
                        <a:pt x="10465" y="670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90" name="Freihandform 189">
                  <a:extLst>
                    <a:ext uri="{FF2B5EF4-FFF2-40B4-BE49-F238E27FC236}">
                      <a16:creationId xmlns:a16="http://schemas.microsoft.com/office/drawing/2014/main" id="{3C4AE458-935E-4A49-BDDF-C09CA2337049}"/>
                    </a:ext>
                  </a:extLst>
                </p:cNvPr>
                <p:cNvSpPr/>
                <p:nvPr/>
              </p:nvSpPr>
              <p:spPr>
                <a:xfrm>
                  <a:off x="7232524" y="4675902"/>
                  <a:ext cx="48867" cy="7973"/>
                </a:xfrm>
                <a:custGeom>
                  <a:avLst/>
                  <a:gdLst>
                    <a:gd name="connsiteX0" fmla="*/ 48307 w 48867"/>
                    <a:gd name="connsiteY0" fmla="*/ 3308 h 7973"/>
                    <a:gd name="connsiteX1" fmla="*/ 37381 w 48867"/>
                    <a:gd name="connsiteY1" fmla="*/ 5703 h 7973"/>
                    <a:gd name="connsiteX2" fmla="*/ 31770 w 48867"/>
                    <a:gd name="connsiteY2" fmla="*/ 4882 h 7973"/>
                    <a:gd name="connsiteX3" fmla="*/ 21304 w 48867"/>
                    <a:gd name="connsiteY3" fmla="*/ 5703 h 7973"/>
                    <a:gd name="connsiteX4" fmla="*/ 10279 w 48867"/>
                    <a:gd name="connsiteY4" fmla="*/ 3471 h 7973"/>
                    <a:gd name="connsiteX5" fmla="*/ 24585 w 48867"/>
                    <a:gd name="connsiteY5" fmla="*/ 1240 h 7973"/>
                    <a:gd name="connsiteX6" fmla="*/ 33509 w 48867"/>
                    <a:gd name="connsiteY6" fmla="*/ 1962 h 7973"/>
                    <a:gd name="connsiteX7" fmla="*/ 34001 w 48867"/>
                    <a:gd name="connsiteY7" fmla="*/ 1273 h 7973"/>
                    <a:gd name="connsiteX8" fmla="*/ 38497 w 48867"/>
                    <a:gd name="connsiteY8" fmla="*/ 1273 h 7973"/>
                    <a:gd name="connsiteX9" fmla="*/ 36233 w 48867"/>
                    <a:gd name="connsiteY9" fmla="*/ 4554 h 7973"/>
                    <a:gd name="connsiteX10" fmla="*/ 38726 w 48867"/>
                    <a:gd name="connsiteY10" fmla="*/ 5178 h 7973"/>
                    <a:gd name="connsiteX11" fmla="*/ 44796 w 48867"/>
                    <a:gd name="connsiteY11" fmla="*/ 3438 h 7973"/>
                    <a:gd name="connsiteX12" fmla="*/ 26586 w 48867"/>
                    <a:gd name="connsiteY12" fmla="*/ 157 h 7973"/>
                    <a:gd name="connsiteX13" fmla="*/ 3619 w 48867"/>
                    <a:gd name="connsiteY13" fmla="*/ 3438 h 7973"/>
                    <a:gd name="connsiteX14" fmla="*/ 21566 w 48867"/>
                    <a:gd name="connsiteY14" fmla="*/ 6720 h 7973"/>
                    <a:gd name="connsiteX15" fmla="*/ 31836 w 48867"/>
                    <a:gd name="connsiteY15" fmla="*/ 6326 h 7973"/>
                    <a:gd name="connsiteX16" fmla="*/ 32591 w 48867"/>
                    <a:gd name="connsiteY16" fmla="*/ 6884 h 7973"/>
                    <a:gd name="connsiteX17" fmla="*/ 21140 w 48867"/>
                    <a:gd name="connsiteY17" fmla="*/ 7310 h 7973"/>
                    <a:gd name="connsiteX18" fmla="*/ -155 w 48867"/>
                    <a:gd name="connsiteY18" fmla="*/ 3308 h 7973"/>
                    <a:gd name="connsiteX19" fmla="*/ 27144 w 48867"/>
                    <a:gd name="connsiteY19" fmla="*/ -663 h 7973"/>
                    <a:gd name="connsiteX20" fmla="*/ 48307 w 48867"/>
                    <a:gd name="connsiteY20" fmla="*/ 3308 h 7973"/>
                    <a:gd name="connsiteX21" fmla="*/ 32525 w 48867"/>
                    <a:gd name="connsiteY21" fmla="*/ 3308 h 7973"/>
                    <a:gd name="connsiteX22" fmla="*/ 24814 w 48867"/>
                    <a:gd name="connsiteY22" fmla="*/ 1732 h 7973"/>
                    <a:gd name="connsiteX23" fmla="*/ 14971 w 48867"/>
                    <a:gd name="connsiteY23" fmla="*/ 3308 h 7973"/>
                    <a:gd name="connsiteX24" fmla="*/ 22616 w 48867"/>
                    <a:gd name="connsiteY24" fmla="*/ 4850 h 7973"/>
                    <a:gd name="connsiteX25" fmla="*/ 32525 w 48867"/>
                    <a:gd name="connsiteY25" fmla="*/ 3471 h 79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48867" h="7973">
                      <a:moveTo>
                        <a:pt x="48307" y="3308"/>
                      </a:moveTo>
                      <a:cubicBezTo>
                        <a:pt x="47257" y="4817"/>
                        <a:pt x="43221" y="5703"/>
                        <a:pt x="37381" y="5703"/>
                      </a:cubicBezTo>
                      <a:cubicBezTo>
                        <a:pt x="34100" y="5703"/>
                        <a:pt x="32000" y="5407"/>
                        <a:pt x="31770" y="4882"/>
                      </a:cubicBezTo>
                      <a:cubicBezTo>
                        <a:pt x="28315" y="5506"/>
                        <a:pt x="24811" y="5768"/>
                        <a:pt x="21304" y="5703"/>
                      </a:cubicBezTo>
                      <a:cubicBezTo>
                        <a:pt x="13954" y="5703"/>
                        <a:pt x="9328" y="4751"/>
                        <a:pt x="10279" y="3471"/>
                      </a:cubicBezTo>
                      <a:cubicBezTo>
                        <a:pt x="11231" y="2192"/>
                        <a:pt x="17235" y="1240"/>
                        <a:pt x="24585" y="1240"/>
                      </a:cubicBezTo>
                      <a:cubicBezTo>
                        <a:pt x="27577" y="1142"/>
                        <a:pt x="30570" y="1404"/>
                        <a:pt x="33509" y="1962"/>
                      </a:cubicBezTo>
                      <a:lnTo>
                        <a:pt x="34001" y="1273"/>
                      </a:lnTo>
                      <a:lnTo>
                        <a:pt x="38497" y="1273"/>
                      </a:lnTo>
                      <a:lnTo>
                        <a:pt x="36233" y="4554"/>
                      </a:lnTo>
                      <a:cubicBezTo>
                        <a:pt x="35905" y="5013"/>
                        <a:pt x="37119" y="5178"/>
                        <a:pt x="38726" y="5178"/>
                      </a:cubicBezTo>
                      <a:cubicBezTo>
                        <a:pt x="41810" y="5178"/>
                        <a:pt x="44009" y="4554"/>
                        <a:pt x="44796" y="3438"/>
                      </a:cubicBezTo>
                      <a:cubicBezTo>
                        <a:pt x="46207" y="1503"/>
                        <a:pt x="38759" y="157"/>
                        <a:pt x="26586" y="157"/>
                      </a:cubicBezTo>
                      <a:cubicBezTo>
                        <a:pt x="14413" y="157"/>
                        <a:pt x="4931" y="1536"/>
                        <a:pt x="3619" y="3438"/>
                      </a:cubicBezTo>
                      <a:cubicBezTo>
                        <a:pt x="2306" y="5342"/>
                        <a:pt x="9262" y="6720"/>
                        <a:pt x="21566" y="6720"/>
                      </a:cubicBezTo>
                      <a:cubicBezTo>
                        <a:pt x="24847" y="6720"/>
                        <a:pt x="28588" y="6720"/>
                        <a:pt x="31836" y="6326"/>
                      </a:cubicBezTo>
                      <a:lnTo>
                        <a:pt x="32591" y="6884"/>
                      </a:lnTo>
                      <a:cubicBezTo>
                        <a:pt x="29309" y="7146"/>
                        <a:pt x="24814" y="7310"/>
                        <a:pt x="21140" y="7310"/>
                      </a:cubicBezTo>
                      <a:cubicBezTo>
                        <a:pt x="6703" y="7310"/>
                        <a:pt x="-1828" y="5637"/>
                        <a:pt x="-155" y="3308"/>
                      </a:cubicBezTo>
                      <a:cubicBezTo>
                        <a:pt x="1519" y="978"/>
                        <a:pt x="12674" y="-663"/>
                        <a:pt x="27144" y="-663"/>
                      </a:cubicBezTo>
                      <a:cubicBezTo>
                        <a:pt x="41614" y="-663"/>
                        <a:pt x="49915" y="1043"/>
                        <a:pt x="48307" y="3308"/>
                      </a:cubicBezTo>
                      <a:close/>
                      <a:moveTo>
                        <a:pt x="32525" y="3308"/>
                      </a:moveTo>
                      <a:cubicBezTo>
                        <a:pt x="33247" y="2323"/>
                        <a:pt x="29835" y="1732"/>
                        <a:pt x="24814" y="1732"/>
                      </a:cubicBezTo>
                      <a:cubicBezTo>
                        <a:pt x="19794" y="1732"/>
                        <a:pt x="15595" y="2356"/>
                        <a:pt x="14971" y="3308"/>
                      </a:cubicBezTo>
                      <a:cubicBezTo>
                        <a:pt x="14348" y="4259"/>
                        <a:pt x="17432" y="4850"/>
                        <a:pt x="22616" y="4850"/>
                      </a:cubicBezTo>
                      <a:cubicBezTo>
                        <a:pt x="27800" y="4850"/>
                        <a:pt x="31836" y="4423"/>
                        <a:pt x="32525" y="347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91" name="Freihandform 190">
                  <a:extLst>
                    <a:ext uri="{FF2B5EF4-FFF2-40B4-BE49-F238E27FC236}">
                      <a16:creationId xmlns:a16="http://schemas.microsoft.com/office/drawing/2014/main" id="{FB68FCA2-DA4C-0CCA-64A7-A7DECC11F8C6}"/>
                    </a:ext>
                  </a:extLst>
                </p:cNvPr>
                <p:cNvSpPr/>
                <p:nvPr/>
              </p:nvSpPr>
              <p:spPr>
                <a:xfrm>
                  <a:off x="6887470" y="4668651"/>
                  <a:ext cx="241420" cy="35862"/>
                </a:xfrm>
                <a:custGeom>
                  <a:avLst/>
                  <a:gdLst>
                    <a:gd name="connsiteX0" fmla="*/ 17872 w 241420"/>
                    <a:gd name="connsiteY0" fmla="*/ 35199 h 35862"/>
                    <a:gd name="connsiteX1" fmla="*/ 193017 w 241420"/>
                    <a:gd name="connsiteY1" fmla="*/ 35199 h 35862"/>
                    <a:gd name="connsiteX2" fmla="*/ 217461 w 241420"/>
                    <a:gd name="connsiteY2" fmla="*/ 31524 h 35862"/>
                    <a:gd name="connsiteX3" fmla="*/ 240856 w 241420"/>
                    <a:gd name="connsiteY3" fmla="*/ 2848 h 35862"/>
                    <a:gd name="connsiteX4" fmla="*/ 222777 w 241420"/>
                    <a:gd name="connsiteY4" fmla="*/ -663 h 35862"/>
                    <a:gd name="connsiteX5" fmla="*/ 51602 w 241420"/>
                    <a:gd name="connsiteY5" fmla="*/ -663 h 35862"/>
                    <a:gd name="connsiteX6" fmla="*/ 27256 w 241420"/>
                    <a:gd name="connsiteY6" fmla="*/ 2848 h 35862"/>
                    <a:gd name="connsiteX7" fmla="*/ -75 w 241420"/>
                    <a:gd name="connsiteY7" fmla="*/ 31524 h 35862"/>
                    <a:gd name="connsiteX8" fmla="*/ 17872 w 241420"/>
                    <a:gd name="connsiteY8" fmla="*/ 35199 h 35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41420" h="35862">
                      <a:moveTo>
                        <a:pt x="17872" y="35199"/>
                      </a:moveTo>
                      <a:lnTo>
                        <a:pt x="193017" y="35199"/>
                      </a:lnTo>
                      <a:cubicBezTo>
                        <a:pt x="204862" y="35199"/>
                        <a:pt x="215985" y="33559"/>
                        <a:pt x="217461" y="31524"/>
                      </a:cubicBezTo>
                      <a:lnTo>
                        <a:pt x="240856" y="2848"/>
                      </a:lnTo>
                      <a:cubicBezTo>
                        <a:pt x="242463" y="912"/>
                        <a:pt x="234293" y="-663"/>
                        <a:pt x="222777" y="-663"/>
                      </a:cubicBezTo>
                      <a:lnTo>
                        <a:pt x="51602" y="-663"/>
                      </a:lnTo>
                      <a:cubicBezTo>
                        <a:pt x="40020" y="-663"/>
                        <a:pt x="29127" y="912"/>
                        <a:pt x="27256" y="2848"/>
                      </a:cubicBezTo>
                      <a:lnTo>
                        <a:pt x="-75" y="31524"/>
                      </a:lnTo>
                      <a:cubicBezTo>
                        <a:pt x="-2011" y="33559"/>
                        <a:pt x="6028" y="35199"/>
                        <a:pt x="17872" y="35199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92" name="Freihandform 191">
                  <a:extLst>
                    <a:ext uri="{FF2B5EF4-FFF2-40B4-BE49-F238E27FC236}">
                      <a16:creationId xmlns:a16="http://schemas.microsoft.com/office/drawing/2014/main" id="{ECD5393B-13F9-119E-172F-07C032B10961}"/>
                    </a:ext>
                  </a:extLst>
                </p:cNvPr>
                <p:cNvSpPr/>
                <p:nvPr/>
              </p:nvSpPr>
              <p:spPr>
                <a:xfrm>
                  <a:off x="6994655" y="4688108"/>
                  <a:ext cx="18702" cy="8301"/>
                </a:xfrm>
                <a:custGeom>
                  <a:avLst/>
                  <a:gdLst>
                    <a:gd name="connsiteX0" fmla="*/ 18339 w 18702"/>
                    <a:gd name="connsiteY0" fmla="*/ -663 h 8301"/>
                    <a:gd name="connsiteX1" fmla="*/ 11022 w 18702"/>
                    <a:gd name="connsiteY1" fmla="*/ 7638 h 8301"/>
                    <a:gd name="connsiteX2" fmla="*/ 4132 w 18702"/>
                    <a:gd name="connsiteY2" fmla="*/ 7638 h 8301"/>
                    <a:gd name="connsiteX3" fmla="*/ 10694 w 18702"/>
                    <a:gd name="connsiteY3" fmla="*/ 354 h 8301"/>
                    <a:gd name="connsiteX4" fmla="*/ -363 w 18702"/>
                    <a:gd name="connsiteY4" fmla="*/ 354 h 8301"/>
                    <a:gd name="connsiteX5" fmla="*/ 556 w 18702"/>
                    <a:gd name="connsiteY5" fmla="*/ -663 h 8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8702" h="8301">
                      <a:moveTo>
                        <a:pt x="18339" y="-663"/>
                      </a:moveTo>
                      <a:lnTo>
                        <a:pt x="11022" y="7638"/>
                      </a:lnTo>
                      <a:lnTo>
                        <a:pt x="4132" y="7638"/>
                      </a:lnTo>
                      <a:lnTo>
                        <a:pt x="10694" y="354"/>
                      </a:lnTo>
                      <a:lnTo>
                        <a:pt x="-363" y="354"/>
                      </a:lnTo>
                      <a:lnTo>
                        <a:pt x="556" y="-66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93" name="Freihandform 192">
                  <a:extLst>
                    <a:ext uri="{FF2B5EF4-FFF2-40B4-BE49-F238E27FC236}">
                      <a16:creationId xmlns:a16="http://schemas.microsoft.com/office/drawing/2014/main" id="{789D8F47-AB3D-2A17-2551-159FEAC0CABB}"/>
                    </a:ext>
                  </a:extLst>
                </p:cNvPr>
                <p:cNvSpPr/>
                <p:nvPr/>
              </p:nvSpPr>
              <p:spPr>
                <a:xfrm>
                  <a:off x="7010042" y="4676132"/>
                  <a:ext cx="11321" cy="6208"/>
                </a:xfrm>
                <a:custGeom>
                  <a:avLst/>
                  <a:gdLst>
                    <a:gd name="connsiteX0" fmla="*/ -328 w 11321"/>
                    <a:gd name="connsiteY0" fmla="*/ 4948 h 6208"/>
                    <a:gd name="connsiteX1" fmla="*/ 3609 w 11321"/>
                    <a:gd name="connsiteY1" fmla="*/ 4390 h 6208"/>
                    <a:gd name="connsiteX2" fmla="*/ 6431 w 11321"/>
                    <a:gd name="connsiteY2" fmla="*/ 4948 h 6208"/>
                    <a:gd name="connsiteX3" fmla="*/ 2592 w 11321"/>
                    <a:gd name="connsiteY3" fmla="*/ 5506 h 6208"/>
                    <a:gd name="connsiteX4" fmla="*/ -328 w 11321"/>
                    <a:gd name="connsiteY4" fmla="*/ 4948 h 6208"/>
                    <a:gd name="connsiteX5" fmla="*/ 5118 w 11321"/>
                    <a:gd name="connsiteY5" fmla="*/ -663 h 6208"/>
                    <a:gd name="connsiteX6" fmla="*/ 10959 w 11321"/>
                    <a:gd name="connsiteY6" fmla="*/ -663 h 6208"/>
                    <a:gd name="connsiteX7" fmla="*/ 6267 w 11321"/>
                    <a:gd name="connsiteY7" fmla="*/ 3537 h 6208"/>
                    <a:gd name="connsiteX8" fmla="*/ 2362 w 11321"/>
                    <a:gd name="connsiteY8" fmla="*/ 3537 h 6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1321" h="6208">
                      <a:moveTo>
                        <a:pt x="-328" y="4948"/>
                      </a:moveTo>
                      <a:cubicBezTo>
                        <a:pt x="929" y="4488"/>
                        <a:pt x="2270" y="4292"/>
                        <a:pt x="3609" y="4390"/>
                      </a:cubicBezTo>
                      <a:cubicBezTo>
                        <a:pt x="5512" y="4390"/>
                        <a:pt x="6693" y="4652"/>
                        <a:pt x="6431" y="4948"/>
                      </a:cubicBezTo>
                      <a:cubicBezTo>
                        <a:pt x="5214" y="5440"/>
                        <a:pt x="3898" y="5637"/>
                        <a:pt x="2592" y="5506"/>
                      </a:cubicBezTo>
                      <a:cubicBezTo>
                        <a:pt x="656" y="5473"/>
                        <a:pt x="-591" y="5243"/>
                        <a:pt x="-328" y="4948"/>
                      </a:cubicBezTo>
                      <a:close/>
                      <a:moveTo>
                        <a:pt x="5118" y="-663"/>
                      </a:moveTo>
                      <a:lnTo>
                        <a:pt x="10959" y="-663"/>
                      </a:lnTo>
                      <a:lnTo>
                        <a:pt x="6267" y="3537"/>
                      </a:lnTo>
                      <a:lnTo>
                        <a:pt x="2362" y="353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94" name="Freihandform 193">
                  <a:extLst>
                    <a:ext uri="{FF2B5EF4-FFF2-40B4-BE49-F238E27FC236}">
                      <a16:creationId xmlns:a16="http://schemas.microsoft.com/office/drawing/2014/main" id="{2C84C569-84FF-F3F2-4470-0CD342D2AC7A}"/>
                    </a:ext>
                  </a:extLst>
                </p:cNvPr>
                <p:cNvSpPr/>
                <p:nvPr/>
              </p:nvSpPr>
              <p:spPr>
                <a:xfrm>
                  <a:off x="6644110" y="4668651"/>
                  <a:ext cx="246162" cy="35862"/>
                </a:xfrm>
                <a:custGeom>
                  <a:avLst/>
                  <a:gdLst>
                    <a:gd name="connsiteX0" fmla="*/ 17381 w 246162"/>
                    <a:gd name="connsiteY0" fmla="*/ 35199 h 35862"/>
                    <a:gd name="connsiteX1" fmla="*/ 192690 w 246162"/>
                    <a:gd name="connsiteY1" fmla="*/ 35199 h 35862"/>
                    <a:gd name="connsiteX2" fmla="*/ 217725 w 246162"/>
                    <a:gd name="connsiteY2" fmla="*/ 31524 h 35862"/>
                    <a:gd name="connsiteX3" fmla="*/ 245516 w 246162"/>
                    <a:gd name="connsiteY3" fmla="*/ 2848 h 35862"/>
                    <a:gd name="connsiteX4" fmla="*/ 227962 w 246162"/>
                    <a:gd name="connsiteY4" fmla="*/ -663 h 35862"/>
                    <a:gd name="connsiteX5" fmla="*/ 56623 w 246162"/>
                    <a:gd name="connsiteY5" fmla="*/ -663 h 35862"/>
                    <a:gd name="connsiteX6" fmla="*/ 31752 w 246162"/>
                    <a:gd name="connsiteY6" fmla="*/ 2848 h 35862"/>
                    <a:gd name="connsiteX7" fmla="*/ 24 w 246162"/>
                    <a:gd name="connsiteY7" fmla="*/ 31524 h 35862"/>
                    <a:gd name="connsiteX8" fmla="*/ 17381 w 246162"/>
                    <a:gd name="connsiteY8" fmla="*/ 35199 h 35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46162" h="35862">
                      <a:moveTo>
                        <a:pt x="17381" y="35199"/>
                      </a:moveTo>
                      <a:lnTo>
                        <a:pt x="192690" y="35199"/>
                      </a:lnTo>
                      <a:cubicBezTo>
                        <a:pt x="204535" y="35199"/>
                        <a:pt x="215658" y="33559"/>
                        <a:pt x="217725" y="31524"/>
                      </a:cubicBezTo>
                      <a:lnTo>
                        <a:pt x="245516" y="2848"/>
                      </a:lnTo>
                      <a:cubicBezTo>
                        <a:pt x="247419" y="912"/>
                        <a:pt x="239544" y="-663"/>
                        <a:pt x="227962" y="-663"/>
                      </a:cubicBezTo>
                      <a:lnTo>
                        <a:pt x="56623" y="-663"/>
                      </a:lnTo>
                      <a:cubicBezTo>
                        <a:pt x="45041" y="-663"/>
                        <a:pt x="33918" y="912"/>
                        <a:pt x="31752" y="2848"/>
                      </a:cubicBezTo>
                      <a:lnTo>
                        <a:pt x="24" y="31524"/>
                      </a:lnTo>
                      <a:cubicBezTo>
                        <a:pt x="-2240" y="33559"/>
                        <a:pt x="5668" y="35199"/>
                        <a:pt x="17381" y="35199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95" name="Freihandform 194">
                  <a:extLst>
                    <a:ext uri="{FF2B5EF4-FFF2-40B4-BE49-F238E27FC236}">
                      <a16:creationId xmlns:a16="http://schemas.microsoft.com/office/drawing/2014/main" id="{384BF0B9-F53B-0506-D3F8-66B1D676538D}"/>
                    </a:ext>
                  </a:extLst>
                </p:cNvPr>
                <p:cNvSpPr/>
                <p:nvPr/>
              </p:nvSpPr>
              <p:spPr>
                <a:xfrm>
                  <a:off x="6758779" y="4690098"/>
                  <a:ext cx="9466" cy="1715"/>
                </a:xfrm>
                <a:custGeom>
                  <a:avLst/>
                  <a:gdLst>
                    <a:gd name="connsiteX0" fmla="*/ -299 w 9466"/>
                    <a:gd name="connsiteY0" fmla="*/ 202 h 1715"/>
                    <a:gd name="connsiteX1" fmla="*/ 5279 w 9466"/>
                    <a:gd name="connsiteY1" fmla="*/ -618 h 1715"/>
                    <a:gd name="connsiteX2" fmla="*/ 9020 w 9466"/>
                    <a:gd name="connsiteY2" fmla="*/ 202 h 1715"/>
                    <a:gd name="connsiteX3" fmla="*/ 3573 w 9466"/>
                    <a:gd name="connsiteY3" fmla="*/ 1022 h 1715"/>
                    <a:gd name="connsiteX4" fmla="*/ -299 w 9466"/>
                    <a:gd name="connsiteY4" fmla="*/ 202 h 17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466" h="1715">
                      <a:moveTo>
                        <a:pt x="-299" y="202"/>
                      </a:moveTo>
                      <a:cubicBezTo>
                        <a:pt x="1477" y="-488"/>
                        <a:pt x="3383" y="-783"/>
                        <a:pt x="5279" y="-618"/>
                      </a:cubicBezTo>
                      <a:cubicBezTo>
                        <a:pt x="7773" y="-618"/>
                        <a:pt x="9512" y="-290"/>
                        <a:pt x="9020" y="202"/>
                      </a:cubicBezTo>
                      <a:cubicBezTo>
                        <a:pt x="7287" y="858"/>
                        <a:pt x="5427" y="1153"/>
                        <a:pt x="3573" y="1022"/>
                      </a:cubicBezTo>
                      <a:cubicBezTo>
                        <a:pt x="1014" y="1022"/>
                        <a:pt x="-725" y="825"/>
                        <a:pt x="-299" y="20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96" name="Freihandform 195">
                  <a:extLst>
                    <a:ext uri="{FF2B5EF4-FFF2-40B4-BE49-F238E27FC236}">
                      <a16:creationId xmlns:a16="http://schemas.microsoft.com/office/drawing/2014/main" id="{453EB522-763A-7DD0-FB4B-DD65EE24B199}"/>
                    </a:ext>
                  </a:extLst>
                </p:cNvPr>
                <p:cNvSpPr/>
                <p:nvPr/>
              </p:nvSpPr>
              <p:spPr>
                <a:xfrm>
                  <a:off x="6763010" y="4678327"/>
                  <a:ext cx="25559" cy="1658"/>
                </a:xfrm>
                <a:custGeom>
                  <a:avLst/>
                  <a:gdLst>
                    <a:gd name="connsiteX0" fmla="*/ 7446 w 25559"/>
                    <a:gd name="connsiteY0" fmla="*/ 62 h 1658"/>
                    <a:gd name="connsiteX1" fmla="*/ 2918 w 25559"/>
                    <a:gd name="connsiteY1" fmla="*/ 850 h 1658"/>
                    <a:gd name="connsiteX2" fmla="*/ -363 w 25559"/>
                    <a:gd name="connsiteY2" fmla="*/ 850 h 1658"/>
                    <a:gd name="connsiteX3" fmla="*/ 7971 w 25559"/>
                    <a:gd name="connsiteY3" fmla="*/ -594 h 1658"/>
                    <a:gd name="connsiteX4" fmla="*/ 17388 w 25559"/>
                    <a:gd name="connsiteY4" fmla="*/ 259 h 1658"/>
                    <a:gd name="connsiteX5" fmla="*/ 21916 w 25559"/>
                    <a:gd name="connsiteY5" fmla="*/ -529 h 1658"/>
                    <a:gd name="connsiteX6" fmla="*/ 25197 w 25559"/>
                    <a:gd name="connsiteY6" fmla="*/ -529 h 1658"/>
                    <a:gd name="connsiteX7" fmla="*/ 16895 w 25559"/>
                    <a:gd name="connsiteY7" fmla="*/ 915 h 1658"/>
                    <a:gd name="connsiteX8" fmla="*/ 7446 w 25559"/>
                    <a:gd name="connsiteY8" fmla="*/ 62 h 16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5559" h="1658">
                      <a:moveTo>
                        <a:pt x="7446" y="62"/>
                      </a:moveTo>
                      <a:cubicBezTo>
                        <a:pt x="5894" y="-69"/>
                        <a:pt x="4332" y="193"/>
                        <a:pt x="2918" y="850"/>
                      </a:cubicBezTo>
                      <a:lnTo>
                        <a:pt x="-363" y="850"/>
                      </a:lnTo>
                      <a:cubicBezTo>
                        <a:pt x="2242" y="-364"/>
                        <a:pt x="5113" y="-857"/>
                        <a:pt x="7971" y="-594"/>
                      </a:cubicBezTo>
                      <a:cubicBezTo>
                        <a:pt x="12991" y="-594"/>
                        <a:pt x="14172" y="259"/>
                        <a:pt x="17388" y="259"/>
                      </a:cubicBezTo>
                      <a:cubicBezTo>
                        <a:pt x="18940" y="423"/>
                        <a:pt x="20505" y="127"/>
                        <a:pt x="21916" y="-529"/>
                      </a:cubicBezTo>
                      <a:lnTo>
                        <a:pt x="25197" y="-529"/>
                      </a:lnTo>
                      <a:cubicBezTo>
                        <a:pt x="22611" y="685"/>
                        <a:pt x="19744" y="1210"/>
                        <a:pt x="16895" y="915"/>
                      </a:cubicBezTo>
                      <a:cubicBezTo>
                        <a:pt x="11875" y="915"/>
                        <a:pt x="10661" y="62"/>
                        <a:pt x="7446" y="6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97" name="Freihandform 196">
                  <a:extLst>
                    <a:ext uri="{FF2B5EF4-FFF2-40B4-BE49-F238E27FC236}">
                      <a16:creationId xmlns:a16="http://schemas.microsoft.com/office/drawing/2014/main" id="{BDC7F7FD-9764-F749-2444-2B0DF8610788}"/>
                    </a:ext>
                  </a:extLst>
                </p:cNvPr>
                <p:cNvSpPr/>
                <p:nvPr/>
              </p:nvSpPr>
              <p:spPr>
                <a:xfrm>
                  <a:off x="6498021" y="4794973"/>
                  <a:ext cx="592835" cy="42063"/>
                </a:xfrm>
                <a:custGeom>
                  <a:avLst/>
                  <a:gdLst>
                    <a:gd name="connsiteX0" fmla="*/ 18577 w 592835"/>
                    <a:gd name="connsiteY0" fmla="*/ 41401 h 42063"/>
                    <a:gd name="connsiteX1" fmla="*/ 539385 w 592835"/>
                    <a:gd name="connsiteY1" fmla="*/ 41401 h 42063"/>
                    <a:gd name="connsiteX2" fmla="*/ 565995 w 592835"/>
                    <a:gd name="connsiteY2" fmla="*/ 37070 h 42063"/>
                    <a:gd name="connsiteX3" fmla="*/ 592244 w 592835"/>
                    <a:gd name="connsiteY3" fmla="*/ 3471 h 42063"/>
                    <a:gd name="connsiteX4" fmla="*/ 572754 w 592835"/>
                    <a:gd name="connsiteY4" fmla="*/ -663 h 42063"/>
                    <a:gd name="connsiteX5" fmla="*/ 64578 w 592835"/>
                    <a:gd name="connsiteY5" fmla="*/ -663 h 42063"/>
                    <a:gd name="connsiteX6" fmla="*/ 37312 w 592835"/>
                    <a:gd name="connsiteY6" fmla="*/ 3471 h 42063"/>
                    <a:gd name="connsiteX7" fmla="*/ 104 w 592835"/>
                    <a:gd name="connsiteY7" fmla="*/ 37037 h 42063"/>
                    <a:gd name="connsiteX8" fmla="*/ 18577 w 592835"/>
                    <a:gd name="connsiteY8" fmla="*/ 41401 h 42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92835" h="42063">
                      <a:moveTo>
                        <a:pt x="18577" y="41401"/>
                      </a:moveTo>
                      <a:lnTo>
                        <a:pt x="539385" y="41401"/>
                      </a:lnTo>
                      <a:cubicBezTo>
                        <a:pt x="552247" y="41401"/>
                        <a:pt x="564158" y="39465"/>
                        <a:pt x="565995" y="37070"/>
                      </a:cubicBezTo>
                      <a:lnTo>
                        <a:pt x="592244" y="3471"/>
                      </a:lnTo>
                      <a:cubicBezTo>
                        <a:pt x="594015" y="1174"/>
                        <a:pt x="585288" y="-663"/>
                        <a:pt x="572754" y="-663"/>
                      </a:cubicBezTo>
                      <a:lnTo>
                        <a:pt x="64578" y="-663"/>
                      </a:lnTo>
                      <a:cubicBezTo>
                        <a:pt x="52044" y="-663"/>
                        <a:pt x="39838" y="1174"/>
                        <a:pt x="37312" y="3471"/>
                      </a:cubicBezTo>
                      <a:lnTo>
                        <a:pt x="104" y="37037"/>
                      </a:lnTo>
                      <a:cubicBezTo>
                        <a:pt x="-2455" y="39465"/>
                        <a:pt x="5748" y="41401"/>
                        <a:pt x="18577" y="41401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98" name="Freihandform 197">
                  <a:extLst>
                    <a:ext uri="{FF2B5EF4-FFF2-40B4-BE49-F238E27FC236}">
                      <a16:creationId xmlns:a16="http://schemas.microsoft.com/office/drawing/2014/main" id="{756B9899-B939-8729-B628-707FBB4D8868}"/>
                    </a:ext>
                  </a:extLst>
                </p:cNvPr>
                <p:cNvSpPr/>
                <p:nvPr/>
              </p:nvSpPr>
              <p:spPr>
                <a:xfrm>
                  <a:off x="6550559" y="4819647"/>
                  <a:ext cx="53260" cy="10203"/>
                </a:xfrm>
                <a:custGeom>
                  <a:avLst/>
                  <a:gdLst>
                    <a:gd name="connsiteX0" fmla="*/ 34220 w 53260"/>
                    <a:gd name="connsiteY0" fmla="*/ 9508 h 10203"/>
                    <a:gd name="connsiteX1" fmla="*/ 9612 w 53260"/>
                    <a:gd name="connsiteY1" fmla="*/ 9508 h 10203"/>
                    <a:gd name="connsiteX2" fmla="*/ 8102 w 53260"/>
                    <a:gd name="connsiteY2" fmla="*/ 9148 h 10203"/>
                    <a:gd name="connsiteX3" fmla="*/ 12269 w 53260"/>
                    <a:gd name="connsiteY3" fmla="*/ 5276 h 10203"/>
                    <a:gd name="connsiteX4" fmla="*/ 1113 w 53260"/>
                    <a:gd name="connsiteY4" fmla="*/ 5276 h 10203"/>
                    <a:gd name="connsiteX5" fmla="*/ -363 w 53260"/>
                    <a:gd name="connsiteY5" fmla="*/ 5046 h 10203"/>
                    <a:gd name="connsiteX6" fmla="*/ 326 w 53260"/>
                    <a:gd name="connsiteY6" fmla="*/ 4685 h 10203"/>
                    <a:gd name="connsiteX7" fmla="*/ 30643 w 53260"/>
                    <a:gd name="connsiteY7" fmla="*/ -564 h 10203"/>
                    <a:gd name="connsiteX8" fmla="*/ 33465 w 53260"/>
                    <a:gd name="connsiteY8" fmla="*/ -564 h 10203"/>
                    <a:gd name="connsiteX9" fmla="*/ 52627 w 53260"/>
                    <a:gd name="connsiteY9" fmla="*/ 4685 h 10203"/>
                    <a:gd name="connsiteX10" fmla="*/ 52627 w 53260"/>
                    <a:gd name="connsiteY10" fmla="*/ 5046 h 10203"/>
                    <a:gd name="connsiteX11" fmla="*/ 50691 w 53260"/>
                    <a:gd name="connsiteY11" fmla="*/ 5276 h 10203"/>
                    <a:gd name="connsiteX12" fmla="*/ 40848 w 53260"/>
                    <a:gd name="connsiteY12" fmla="*/ 5276 h 10203"/>
                    <a:gd name="connsiteX13" fmla="*/ 36746 w 53260"/>
                    <a:gd name="connsiteY13" fmla="*/ 9148 h 10203"/>
                    <a:gd name="connsiteX14" fmla="*/ 34220 w 53260"/>
                    <a:gd name="connsiteY14" fmla="*/ 9508 h 10203"/>
                    <a:gd name="connsiteX15" fmla="*/ 12236 w 53260"/>
                    <a:gd name="connsiteY15" fmla="*/ 8787 h 10203"/>
                    <a:gd name="connsiteX16" fmla="*/ 33071 w 53260"/>
                    <a:gd name="connsiteY16" fmla="*/ 8787 h 10203"/>
                    <a:gd name="connsiteX17" fmla="*/ 37173 w 53260"/>
                    <a:gd name="connsiteY17" fmla="*/ 4915 h 10203"/>
                    <a:gd name="connsiteX18" fmla="*/ 39437 w 53260"/>
                    <a:gd name="connsiteY18" fmla="*/ 4554 h 10203"/>
                    <a:gd name="connsiteX19" fmla="*/ 47180 w 53260"/>
                    <a:gd name="connsiteY19" fmla="*/ 4554 h 10203"/>
                    <a:gd name="connsiteX20" fmla="*/ 31267 w 53260"/>
                    <a:gd name="connsiteY20" fmla="*/ 190 h 10203"/>
                    <a:gd name="connsiteX21" fmla="*/ 6035 w 53260"/>
                    <a:gd name="connsiteY21" fmla="*/ 4554 h 10203"/>
                    <a:gd name="connsiteX22" fmla="*/ 14894 w 53260"/>
                    <a:gd name="connsiteY22" fmla="*/ 4554 h 10203"/>
                    <a:gd name="connsiteX23" fmla="*/ 16403 w 53260"/>
                    <a:gd name="connsiteY23" fmla="*/ 4915 h 102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53260" h="10203">
                      <a:moveTo>
                        <a:pt x="34220" y="9508"/>
                      </a:moveTo>
                      <a:lnTo>
                        <a:pt x="9612" y="9508"/>
                      </a:lnTo>
                      <a:cubicBezTo>
                        <a:pt x="8562" y="9508"/>
                        <a:pt x="7872" y="9344"/>
                        <a:pt x="8102" y="9148"/>
                      </a:cubicBezTo>
                      <a:lnTo>
                        <a:pt x="12269" y="5276"/>
                      </a:lnTo>
                      <a:lnTo>
                        <a:pt x="1113" y="5276"/>
                      </a:lnTo>
                      <a:cubicBezTo>
                        <a:pt x="612" y="5309"/>
                        <a:pt x="106" y="5243"/>
                        <a:pt x="-363" y="5046"/>
                      </a:cubicBezTo>
                      <a:cubicBezTo>
                        <a:pt x="-363" y="5046"/>
                        <a:pt x="-363" y="4783"/>
                        <a:pt x="326" y="4685"/>
                      </a:cubicBezTo>
                      <a:lnTo>
                        <a:pt x="30643" y="-564"/>
                      </a:lnTo>
                      <a:cubicBezTo>
                        <a:pt x="31578" y="-696"/>
                        <a:pt x="32530" y="-696"/>
                        <a:pt x="33465" y="-564"/>
                      </a:cubicBezTo>
                      <a:lnTo>
                        <a:pt x="52627" y="4685"/>
                      </a:lnTo>
                      <a:cubicBezTo>
                        <a:pt x="53020" y="4685"/>
                        <a:pt x="52955" y="4948"/>
                        <a:pt x="52627" y="5046"/>
                      </a:cubicBezTo>
                      <a:cubicBezTo>
                        <a:pt x="51993" y="5210"/>
                        <a:pt x="51344" y="5276"/>
                        <a:pt x="50691" y="5276"/>
                      </a:cubicBezTo>
                      <a:lnTo>
                        <a:pt x="40848" y="5276"/>
                      </a:lnTo>
                      <a:lnTo>
                        <a:pt x="36746" y="9148"/>
                      </a:lnTo>
                      <a:cubicBezTo>
                        <a:pt x="35949" y="9476"/>
                        <a:pt x="35079" y="9607"/>
                        <a:pt x="34220" y="9508"/>
                      </a:cubicBezTo>
                      <a:close/>
                      <a:moveTo>
                        <a:pt x="12236" y="8787"/>
                      </a:moveTo>
                      <a:lnTo>
                        <a:pt x="33071" y="8787"/>
                      </a:lnTo>
                      <a:lnTo>
                        <a:pt x="37173" y="4915"/>
                      </a:lnTo>
                      <a:cubicBezTo>
                        <a:pt x="37891" y="4620"/>
                        <a:pt x="38666" y="4488"/>
                        <a:pt x="39437" y="4554"/>
                      </a:cubicBezTo>
                      <a:lnTo>
                        <a:pt x="47180" y="4554"/>
                      </a:lnTo>
                      <a:lnTo>
                        <a:pt x="31267" y="190"/>
                      </a:lnTo>
                      <a:lnTo>
                        <a:pt x="6035" y="4554"/>
                      </a:lnTo>
                      <a:lnTo>
                        <a:pt x="14894" y="4554"/>
                      </a:lnTo>
                      <a:cubicBezTo>
                        <a:pt x="15944" y="4554"/>
                        <a:pt x="16600" y="4718"/>
                        <a:pt x="16403" y="491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199" name="Freihandform 198">
                  <a:extLst>
                    <a:ext uri="{FF2B5EF4-FFF2-40B4-BE49-F238E27FC236}">
                      <a16:creationId xmlns:a16="http://schemas.microsoft.com/office/drawing/2014/main" id="{271CA18E-83F1-DCA6-AC21-BBE734A73ED9}"/>
                    </a:ext>
                  </a:extLst>
                </p:cNvPr>
                <p:cNvSpPr/>
                <p:nvPr/>
              </p:nvSpPr>
              <p:spPr>
                <a:xfrm>
                  <a:off x="9700183" y="4794973"/>
                  <a:ext cx="593214" cy="42063"/>
                </a:xfrm>
                <a:custGeom>
                  <a:avLst/>
                  <a:gdLst>
                    <a:gd name="connsiteX0" fmla="*/ 527892 w 593214"/>
                    <a:gd name="connsiteY0" fmla="*/ -663 h 42063"/>
                    <a:gd name="connsiteX1" fmla="*/ 19322 w 593214"/>
                    <a:gd name="connsiteY1" fmla="*/ -663 h 42063"/>
                    <a:gd name="connsiteX2" fmla="*/ -134 w 593214"/>
                    <a:gd name="connsiteY2" fmla="*/ 3471 h 42063"/>
                    <a:gd name="connsiteX3" fmla="*/ 25950 w 593214"/>
                    <a:gd name="connsiteY3" fmla="*/ 37070 h 42063"/>
                    <a:gd name="connsiteX4" fmla="*/ 52560 w 593214"/>
                    <a:gd name="connsiteY4" fmla="*/ 41401 h 42063"/>
                    <a:gd name="connsiteX5" fmla="*/ 573893 w 593214"/>
                    <a:gd name="connsiteY5" fmla="*/ 41401 h 42063"/>
                    <a:gd name="connsiteX6" fmla="*/ 592366 w 593214"/>
                    <a:gd name="connsiteY6" fmla="*/ 37070 h 42063"/>
                    <a:gd name="connsiteX7" fmla="*/ 555158 w 593214"/>
                    <a:gd name="connsiteY7" fmla="*/ 3471 h 42063"/>
                    <a:gd name="connsiteX8" fmla="*/ 527892 w 593214"/>
                    <a:gd name="connsiteY8" fmla="*/ -663 h 420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93214" h="42063">
                      <a:moveTo>
                        <a:pt x="527892" y="-663"/>
                      </a:moveTo>
                      <a:lnTo>
                        <a:pt x="19322" y="-663"/>
                      </a:lnTo>
                      <a:cubicBezTo>
                        <a:pt x="6821" y="-663"/>
                        <a:pt x="-1906" y="1174"/>
                        <a:pt x="-134" y="3471"/>
                      </a:cubicBezTo>
                      <a:lnTo>
                        <a:pt x="25950" y="37070"/>
                      </a:lnTo>
                      <a:cubicBezTo>
                        <a:pt x="27821" y="39465"/>
                        <a:pt x="39731" y="41401"/>
                        <a:pt x="52560" y="41401"/>
                      </a:cubicBezTo>
                      <a:lnTo>
                        <a:pt x="573893" y="41401"/>
                      </a:lnTo>
                      <a:cubicBezTo>
                        <a:pt x="586722" y="41401"/>
                        <a:pt x="594991" y="39465"/>
                        <a:pt x="592366" y="37070"/>
                      </a:cubicBezTo>
                      <a:lnTo>
                        <a:pt x="555158" y="3471"/>
                      </a:lnTo>
                      <a:cubicBezTo>
                        <a:pt x="552599" y="1174"/>
                        <a:pt x="540393" y="-663"/>
                        <a:pt x="527892" y="-663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00" name="Freihandform 199">
                  <a:extLst>
                    <a:ext uri="{FF2B5EF4-FFF2-40B4-BE49-F238E27FC236}">
                      <a16:creationId xmlns:a16="http://schemas.microsoft.com/office/drawing/2014/main" id="{6C804954-9EDC-A5D5-5EC1-CA16AA96F4B6}"/>
                    </a:ext>
                  </a:extLst>
                </p:cNvPr>
                <p:cNvSpPr/>
                <p:nvPr/>
              </p:nvSpPr>
              <p:spPr>
                <a:xfrm>
                  <a:off x="10183778" y="4819721"/>
                  <a:ext cx="53382" cy="10113"/>
                </a:xfrm>
                <a:custGeom>
                  <a:avLst/>
                  <a:gdLst>
                    <a:gd name="connsiteX0" fmla="*/ 44035 w 53382"/>
                    <a:gd name="connsiteY0" fmla="*/ 9435 h 10113"/>
                    <a:gd name="connsiteX1" fmla="*/ 19426 w 53382"/>
                    <a:gd name="connsiteY1" fmla="*/ 9435 h 10113"/>
                    <a:gd name="connsiteX2" fmla="*/ 17163 w 53382"/>
                    <a:gd name="connsiteY2" fmla="*/ 9074 h 10113"/>
                    <a:gd name="connsiteX3" fmla="*/ 13061 w 53382"/>
                    <a:gd name="connsiteY3" fmla="*/ 5202 h 10113"/>
                    <a:gd name="connsiteX4" fmla="*/ 1905 w 53382"/>
                    <a:gd name="connsiteY4" fmla="*/ 5202 h 10113"/>
                    <a:gd name="connsiteX5" fmla="*/ -31 w 53382"/>
                    <a:gd name="connsiteY5" fmla="*/ 4972 h 10113"/>
                    <a:gd name="connsiteX6" fmla="*/ -31 w 53382"/>
                    <a:gd name="connsiteY6" fmla="*/ 4611 h 10113"/>
                    <a:gd name="connsiteX7" fmla="*/ 19131 w 53382"/>
                    <a:gd name="connsiteY7" fmla="*/ -638 h 10113"/>
                    <a:gd name="connsiteX8" fmla="*/ 20444 w 53382"/>
                    <a:gd name="connsiteY8" fmla="*/ -638 h 10113"/>
                    <a:gd name="connsiteX9" fmla="*/ 20444 w 53382"/>
                    <a:gd name="connsiteY9" fmla="*/ -638 h 10113"/>
                    <a:gd name="connsiteX10" fmla="*/ 21986 w 53382"/>
                    <a:gd name="connsiteY10" fmla="*/ -638 h 10113"/>
                    <a:gd name="connsiteX11" fmla="*/ 52270 w 53382"/>
                    <a:gd name="connsiteY11" fmla="*/ 4611 h 10113"/>
                    <a:gd name="connsiteX12" fmla="*/ 52959 w 53382"/>
                    <a:gd name="connsiteY12" fmla="*/ 4972 h 10113"/>
                    <a:gd name="connsiteX13" fmla="*/ 51483 w 53382"/>
                    <a:gd name="connsiteY13" fmla="*/ 5202 h 10113"/>
                    <a:gd name="connsiteX14" fmla="*/ 41639 w 53382"/>
                    <a:gd name="connsiteY14" fmla="*/ 5202 h 10113"/>
                    <a:gd name="connsiteX15" fmla="*/ 45675 w 53382"/>
                    <a:gd name="connsiteY15" fmla="*/ 9008 h 10113"/>
                    <a:gd name="connsiteX16" fmla="*/ 44035 w 53382"/>
                    <a:gd name="connsiteY16" fmla="*/ 9435 h 10113"/>
                    <a:gd name="connsiteX17" fmla="*/ 20575 w 53382"/>
                    <a:gd name="connsiteY17" fmla="*/ 8713 h 10113"/>
                    <a:gd name="connsiteX18" fmla="*/ 41377 w 53382"/>
                    <a:gd name="connsiteY18" fmla="*/ 8713 h 10113"/>
                    <a:gd name="connsiteX19" fmla="*/ 37210 w 53382"/>
                    <a:gd name="connsiteY19" fmla="*/ 4841 h 10113"/>
                    <a:gd name="connsiteX20" fmla="*/ 38719 w 53382"/>
                    <a:gd name="connsiteY20" fmla="*/ 4480 h 10113"/>
                    <a:gd name="connsiteX21" fmla="*/ 46495 w 53382"/>
                    <a:gd name="connsiteY21" fmla="*/ 4480 h 10113"/>
                    <a:gd name="connsiteX22" fmla="*/ 21264 w 53382"/>
                    <a:gd name="connsiteY22" fmla="*/ 116 h 10113"/>
                    <a:gd name="connsiteX23" fmla="*/ 5317 w 53382"/>
                    <a:gd name="connsiteY23" fmla="*/ 4480 h 10113"/>
                    <a:gd name="connsiteX24" fmla="*/ 14210 w 53382"/>
                    <a:gd name="connsiteY24" fmla="*/ 4480 h 10113"/>
                    <a:gd name="connsiteX25" fmla="*/ 16440 w 53382"/>
                    <a:gd name="connsiteY25" fmla="*/ 4841 h 101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53382" h="10113">
                      <a:moveTo>
                        <a:pt x="44035" y="9435"/>
                      </a:moveTo>
                      <a:lnTo>
                        <a:pt x="19426" y="9435"/>
                      </a:lnTo>
                      <a:cubicBezTo>
                        <a:pt x="18639" y="9500"/>
                        <a:pt x="17884" y="9369"/>
                        <a:pt x="17163" y="9074"/>
                      </a:cubicBezTo>
                      <a:lnTo>
                        <a:pt x="13061" y="5202"/>
                      </a:lnTo>
                      <a:lnTo>
                        <a:pt x="1905" y="5202"/>
                      </a:lnTo>
                      <a:cubicBezTo>
                        <a:pt x="1249" y="5202"/>
                        <a:pt x="593" y="5136"/>
                        <a:pt x="-31" y="4972"/>
                      </a:cubicBezTo>
                      <a:cubicBezTo>
                        <a:pt x="-457" y="4972"/>
                        <a:pt x="-490" y="4710"/>
                        <a:pt x="-31" y="4611"/>
                      </a:cubicBezTo>
                      <a:lnTo>
                        <a:pt x="19131" y="-638"/>
                      </a:lnTo>
                      <a:cubicBezTo>
                        <a:pt x="19558" y="-671"/>
                        <a:pt x="20017" y="-671"/>
                        <a:pt x="20444" y="-638"/>
                      </a:cubicBezTo>
                      <a:lnTo>
                        <a:pt x="20444" y="-638"/>
                      </a:lnTo>
                      <a:cubicBezTo>
                        <a:pt x="20968" y="-671"/>
                        <a:pt x="21461" y="-671"/>
                        <a:pt x="21986" y="-638"/>
                      </a:cubicBezTo>
                      <a:lnTo>
                        <a:pt x="52270" y="4611"/>
                      </a:lnTo>
                      <a:cubicBezTo>
                        <a:pt x="52861" y="4611"/>
                        <a:pt x="53156" y="4874"/>
                        <a:pt x="52959" y="4972"/>
                      </a:cubicBezTo>
                      <a:cubicBezTo>
                        <a:pt x="52500" y="5169"/>
                        <a:pt x="51975" y="5235"/>
                        <a:pt x="51483" y="5202"/>
                      </a:cubicBezTo>
                      <a:lnTo>
                        <a:pt x="41639" y="5202"/>
                      </a:lnTo>
                      <a:lnTo>
                        <a:pt x="45675" y="9008"/>
                      </a:lnTo>
                      <a:cubicBezTo>
                        <a:pt x="45675" y="9270"/>
                        <a:pt x="45052" y="9435"/>
                        <a:pt x="44035" y="9435"/>
                      </a:cubicBezTo>
                      <a:close/>
                      <a:moveTo>
                        <a:pt x="20575" y="8713"/>
                      </a:moveTo>
                      <a:lnTo>
                        <a:pt x="41377" y="8713"/>
                      </a:lnTo>
                      <a:lnTo>
                        <a:pt x="37210" y="4841"/>
                      </a:lnTo>
                      <a:cubicBezTo>
                        <a:pt x="37013" y="4644"/>
                        <a:pt x="37702" y="4480"/>
                        <a:pt x="38719" y="4480"/>
                      </a:cubicBezTo>
                      <a:lnTo>
                        <a:pt x="46495" y="4480"/>
                      </a:lnTo>
                      <a:lnTo>
                        <a:pt x="21264" y="116"/>
                      </a:lnTo>
                      <a:lnTo>
                        <a:pt x="5317" y="4480"/>
                      </a:lnTo>
                      <a:lnTo>
                        <a:pt x="14210" y="4480"/>
                      </a:lnTo>
                      <a:cubicBezTo>
                        <a:pt x="14964" y="4414"/>
                        <a:pt x="15719" y="4546"/>
                        <a:pt x="16440" y="484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01" name="Freihandform 200">
                  <a:extLst>
                    <a:ext uri="{FF2B5EF4-FFF2-40B4-BE49-F238E27FC236}">
                      <a16:creationId xmlns:a16="http://schemas.microsoft.com/office/drawing/2014/main" id="{5EA30C4A-F5A4-3C69-9541-3AEA75EACAFE}"/>
                    </a:ext>
                  </a:extLst>
                </p:cNvPr>
                <p:cNvSpPr/>
                <p:nvPr/>
              </p:nvSpPr>
              <p:spPr>
                <a:xfrm>
                  <a:off x="7255586" y="4841827"/>
                  <a:ext cx="329760" cy="44458"/>
                </a:xfrm>
                <a:custGeom>
                  <a:avLst/>
                  <a:gdLst>
                    <a:gd name="connsiteX0" fmla="*/ 308239 w 329760"/>
                    <a:gd name="connsiteY0" fmla="*/ -663 h 44458"/>
                    <a:gd name="connsiteX1" fmla="*/ 49033 w 329760"/>
                    <a:gd name="connsiteY1" fmla="*/ -663 h 44458"/>
                    <a:gd name="connsiteX2" fmla="*/ 22784 w 329760"/>
                    <a:gd name="connsiteY2" fmla="*/ 3701 h 44458"/>
                    <a:gd name="connsiteX3" fmla="*/ -184 w 329760"/>
                    <a:gd name="connsiteY3" fmla="*/ 39235 h 44458"/>
                    <a:gd name="connsiteX4" fmla="*/ 20782 w 329760"/>
                    <a:gd name="connsiteY4" fmla="*/ 43796 h 44458"/>
                    <a:gd name="connsiteX5" fmla="*/ 286551 w 329760"/>
                    <a:gd name="connsiteY5" fmla="*/ 43796 h 44458"/>
                    <a:gd name="connsiteX6" fmla="*/ 312603 w 329760"/>
                    <a:gd name="connsiteY6" fmla="*/ 39235 h 44458"/>
                    <a:gd name="connsiteX7" fmla="*/ 329271 w 329760"/>
                    <a:gd name="connsiteY7" fmla="*/ 3701 h 44458"/>
                    <a:gd name="connsiteX8" fmla="*/ 308239 w 329760"/>
                    <a:gd name="connsiteY8" fmla="*/ -663 h 444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29760" h="44458">
                      <a:moveTo>
                        <a:pt x="308239" y="-663"/>
                      </a:moveTo>
                      <a:lnTo>
                        <a:pt x="49033" y="-663"/>
                      </a:lnTo>
                      <a:cubicBezTo>
                        <a:pt x="36171" y="-663"/>
                        <a:pt x="24457" y="1273"/>
                        <a:pt x="22784" y="3701"/>
                      </a:cubicBezTo>
                      <a:lnTo>
                        <a:pt x="-184" y="39235"/>
                      </a:lnTo>
                      <a:cubicBezTo>
                        <a:pt x="-1791" y="41729"/>
                        <a:pt x="7593" y="43796"/>
                        <a:pt x="20782" y="43796"/>
                      </a:cubicBezTo>
                      <a:lnTo>
                        <a:pt x="286551" y="43796"/>
                      </a:lnTo>
                      <a:cubicBezTo>
                        <a:pt x="299676" y="43796"/>
                        <a:pt x="311422" y="41729"/>
                        <a:pt x="312603" y="39235"/>
                      </a:cubicBezTo>
                      <a:lnTo>
                        <a:pt x="329271" y="3701"/>
                      </a:lnTo>
                      <a:cubicBezTo>
                        <a:pt x="330616" y="1273"/>
                        <a:pt x="321101" y="-663"/>
                        <a:pt x="308239" y="-663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02" name="Freihandform 201">
                  <a:extLst>
                    <a:ext uri="{FF2B5EF4-FFF2-40B4-BE49-F238E27FC236}">
                      <a16:creationId xmlns:a16="http://schemas.microsoft.com/office/drawing/2014/main" id="{C1339671-DCF6-12B4-8706-E99D7E61090D}"/>
                    </a:ext>
                  </a:extLst>
                </p:cNvPr>
                <p:cNvSpPr/>
                <p:nvPr/>
              </p:nvSpPr>
              <p:spPr>
                <a:xfrm>
                  <a:off x="7295161" y="4872781"/>
                  <a:ext cx="24946" cy="5022"/>
                </a:xfrm>
                <a:custGeom>
                  <a:avLst/>
                  <a:gdLst>
                    <a:gd name="connsiteX0" fmla="*/ -254 w 24946"/>
                    <a:gd name="connsiteY0" fmla="*/ 1883 h 5022"/>
                    <a:gd name="connsiteX1" fmla="*/ 14740 w 24946"/>
                    <a:gd name="connsiteY1" fmla="*/ -611 h 5022"/>
                    <a:gd name="connsiteX2" fmla="*/ 24584 w 24946"/>
                    <a:gd name="connsiteY2" fmla="*/ 439 h 5022"/>
                    <a:gd name="connsiteX3" fmla="*/ 20810 w 24946"/>
                    <a:gd name="connsiteY3" fmla="*/ 866 h 5022"/>
                    <a:gd name="connsiteX4" fmla="*/ 14248 w 24946"/>
                    <a:gd name="connsiteY4" fmla="*/ 177 h 5022"/>
                    <a:gd name="connsiteX5" fmla="*/ 4405 w 24946"/>
                    <a:gd name="connsiteY5" fmla="*/ 1883 h 5022"/>
                    <a:gd name="connsiteX6" fmla="*/ 12115 w 24946"/>
                    <a:gd name="connsiteY6" fmla="*/ 3589 h 5022"/>
                    <a:gd name="connsiteX7" fmla="*/ 19498 w 24946"/>
                    <a:gd name="connsiteY7" fmla="*/ 2900 h 5022"/>
                    <a:gd name="connsiteX8" fmla="*/ 22779 w 24946"/>
                    <a:gd name="connsiteY8" fmla="*/ 3294 h 5022"/>
                    <a:gd name="connsiteX9" fmla="*/ 11722 w 24946"/>
                    <a:gd name="connsiteY9" fmla="*/ 4344 h 5022"/>
                    <a:gd name="connsiteX10" fmla="*/ -254 w 24946"/>
                    <a:gd name="connsiteY10" fmla="*/ 1883 h 50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4946" h="5022">
                      <a:moveTo>
                        <a:pt x="-254" y="1883"/>
                      </a:moveTo>
                      <a:cubicBezTo>
                        <a:pt x="664" y="407"/>
                        <a:pt x="6931" y="-611"/>
                        <a:pt x="14740" y="-611"/>
                      </a:cubicBezTo>
                      <a:cubicBezTo>
                        <a:pt x="18057" y="-807"/>
                        <a:pt x="21381" y="-446"/>
                        <a:pt x="24584" y="439"/>
                      </a:cubicBezTo>
                      <a:lnTo>
                        <a:pt x="20810" y="866"/>
                      </a:lnTo>
                      <a:cubicBezTo>
                        <a:pt x="18671" y="308"/>
                        <a:pt x="16456" y="78"/>
                        <a:pt x="14248" y="177"/>
                      </a:cubicBezTo>
                      <a:cubicBezTo>
                        <a:pt x="9261" y="177"/>
                        <a:pt x="5094" y="833"/>
                        <a:pt x="4405" y="1883"/>
                      </a:cubicBezTo>
                      <a:cubicBezTo>
                        <a:pt x="3716" y="2933"/>
                        <a:pt x="7095" y="3589"/>
                        <a:pt x="12115" y="3589"/>
                      </a:cubicBezTo>
                      <a:cubicBezTo>
                        <a:pt x="14593" y="3622"/>
                        <a:pt x="17070" y="3392"/>
                        <a:pt x="19498" y="2900"/>
                      </a:cubicBezTo>
                      <a:lnTo>
                        <a:pt x="22779" y="3294"/>
                      </a:lnTo>
                      <a:cubicBezTo>
                        <a:pt x="19150" y="4081"/>
                        <a:pt x="15436" y="4442"/>
                        <a:pt x="11722" y="4344"/>
                      </a:cubicBezTo>
                      <a:cubicBezTo>
                        <a:pt x="3814" y="4212"/>
                        <a:pt x="-1173" y="3196"/>
                        <a:pt x="-254" y="188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03" name="Freihandform 202">
                  <a:extLst>
                    <a:ext uri="{FF2B5EF4-FFF2-40B4-BE49-F238E27FC236}">
                      <a16:creationId xmlns:a16="http://schemas.microsoft.com/office/drawing/2014/main" id="{2C391492-489C-2820-8374-32DA955D4A9A}"/>
                    </a:ext>
                  </a:extLst>
                </p:cNvPr>
                <p:cNvSpPr/>
                <p:nvPr/>
              </p:nvSpPr>
              <p:spPr>
                <a:xfrm>
                  <a:off x="7322303" y="4872833"/>
                  <a:ext cx="26707" cy="4954"/>
                </a:xfrm>
                <a:custGeom>
                  <a:avLst/>
                  <a:gdLst>
                    <a:gd name="connsiteX0" fmla="*/ -262 w 26707"/>
                    <a:gd name="connsiteY0" fmla="*/ 1831 h 4954"/>
                    <a:gd name="connsiteX1" fmla="*/ 14503 w 26707"/>
                    <a:gd name="connsiteY1" fmla="*/ -663 h 4954"/>
                    <a:gd name="connsiteX2" fmla="*/ 26249 w 26707"/>
                    <a:gd name="connsiteY2" fmla="*/ 1831 h 4954"/>
                    <a:gd name="connsiteX3" fmla="*/ 11517 w 26707"/>
                    <a:gd name="connsiteY3" fmla="*/ 4292 h 4954"/>
                    <a:gd name="connsiteX4" fmla="*/ -262 w 26707"/>
                    <a:gd name="connsiteY4" fmla="*/ 1831 h 4954"/>
                    <a:gd name="connsiteX5" fmla="*/ 21590 w 26707"/>
                    <a:gd name="connsiteY5" fmla="*/ 1831 h 4954"/>
                    <a:gd name="connsiteX6" fmla="*/ 14044 w 26707"/>
                    <a:gd name="connsiteY6" fmla="*/ 125 h 4954"/>
                    <a:gd name="connsiteX7" fmla="*/ 4397 w 26707"/>
                    <a:gd name="connsiteY7" fmla="*/ 1831 h 4954"/>
                    <a:gd name="connsiteX8" fmla="*/ 11977 w 26707"/>
                    <a:gd name="connsiteY8" fmla="*/ 3537 h 4954"/>
                    <a:gd name="connsiteX9" fmla="*/ 21590 w 26707"/>
                    <a:gd name="connsiteY9" fmla="*/ 1831 h 49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6707" h="4954">
                      <a:moveTo>
                        <a:pt x="-262" y="1831"/>
                      </a:moveTo>
                      <a:cubicBezTo>
                        <a:pt x="591" y="354"/>
                        <a:pt x="6858" y="-663"/>
                        <a:pt x="14503" y="-663"/>
                      </a:cubicBezTo>
                      <a:cubicBezTo>
                        <a:pt x="22148" y="-663"/>
                        <a:pt x="27102" y="354"/>
                        <a:pt x="26249" y="1831"/>
                      </a:cubicBezTo>
                      <a:cubicBezTo>
                        <a:pt x="25396" y="3307"/>
                        <a:pt x="19162" y="4292"/>
                        <a:pt x="11517" y="4292"/>
                      </a:cubicBezTo>
                      <a:cubicBezTo>
                        <a:pt x="3872" y="4292"/>
                        <a:pt x="-1148" y="3143"/>
                        <a:pt x="-262" y="1831"/>
                      </a:cubicBezTo>
                      <a:close/>
                      <a:moveTo>
                        <a:pt x="21590" y="1831"/>
                      </a:moveTo>
                      <a:cubicBezTo>
                        <a:pt x="22181" y="781"/>
                        <a:pt x="18932" y="125"/>
                        <a:pt x="14044" y="125"/>
                      </a:cubicBezTo>
                      <a:cubicBezTo>
                        <a:pt x="9155" y="125"/>
                        <a:pt x="5021" y="781"/>
                        <a:pt x="4397" y="1831"/>
                      </a:cubicBezTo>
                      <a:cubicBezTo>
                        <a:pt x="3774" y="2881"/>
                        <a:pt x="7055" y="3537"/>
                        <a:pt x="11977" y="3537"/>
                      </a:cubicBezTo>
                      <a:cubicBezTo>
                        <a:pt x="16898" y="3537"/>
                        <a:pt x="20967" y="2717"/>
                        <a:pt x="21590" y="183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04" name="Freihandform 203">
                  <a:extLst>
                    <a:ext uri="{FF2B5EF4-FFF2-40B4-BE49-F238E27FC236}">
                      <a16:creationId xmlns:a16="http://schemas.microsoft.com/office/drawing/2014/main" id="{C5EB820C-BB30-CE8C-71F3-DF2C64B82371}"/>
                    </a:ext>
                  </a:extLst>
                </p:cNvPr>
                <p:cNvSpPr/>
                <p:nvPr/>
              </p:nvSpPr>
              <p:spPr>
                <a:xfrm>
                  <a:off x="7353870" y="4872658"/>
                  <a:ext cx="44143" cy="4965"/>
                </a:xfrm>
                <a:custGeom>
                  <a:avLst/>
                  <a:gdLst>
                    <a:gd name="connsiteX0" fmla="*/ 43670 w 44143"/>
                    <a:gd name="connsiteY0" fmla="*/ 1481 h 4965"/>
                    <a:gd name="connsiteX1" fmla="*/ 42094 w 44143"/>
                    <a:gd name="connsiteY1" fmla="*/ 4302 h 4965"/>
                    <a:gd name="connsiteX2" fmla="*/ 37435 w 44143"/>
                    <a:gd name="connsiteY2" fmla="*/ 4302 h 4965"/>
                    <a:gd name="connsiteX3" fmla="*/ 38945 w 44143"/>
                    <a:gd name="connsiteY3" fmla="*/ 1579 h 4965"/>
                    <a:gd name="connsiteX4" fmla="*/ 33170 w 44143"/>
                    <a:gd name="connsiteY4" fmla="*/ 168 h 4965"/>
                    <a:gd name="connsiteX5" fmla="*/ 24606 w 44143"/>
                    <a:gd name="connsiteY5" fmla="*/ 1776 h 4965"/>
                    <a:gd name="connsiteX6" fmla="*/ 23163 w 44143"/>
                    <a:gd name="connsiteY6" fmla="*/ 4302 h 4965"/>
                    <a:gd name="connsiteX7" fmla="*/ 18536 w 44143"/>
                    <a:gd name="connsiteY7" fmla="*/ 4302 h 4965"/>
                    <a:gd name="connsiteX8" fmla="*/ 20078 w 44143"/>
                    <a:gd name="connsiteY8" fmla="*/ 1579 h 4965"/>
                    <a:gd name="connsiteX9" fmla="*/ 14337 w 44143"/>
                    <a:gd name="connsiteY9" fmla="*/ 168 h 4965"/>
                    <a:gd name="connsiteX10" fmla="*/ 5740 w 44143"/>
                    <a:gd name="connsiteY10" fmla="*/ 1776 h 4965"/>
                    <a:gd name="connsiteX11" fmla="*/ 4264 w 44143"/>
                    <a:gd name="connsiteY11" fmla="*/ 4302 h 4965"/>
                    <a:gd name="connsiteX12" fmla="*/ -363 w 44143"/>
                    <a:gd name="connsiteY12" fmla="*/ 4302 h 4965"/>
                    <a:gd name="connsiteX13" fmla="*/ 2492 w 44143"/>
                    <a:gd name="connsiteY13" fmla="*/ -554 h 4965"/>
                    <a:gd name="connsiteX14" fmla="*/ 6921 w 44143"/>
                    <a:gd name="connsiteY14" fmla="*/ -554 h 4965"/>
                    <a:gd name="connsiteX15" fmla="*/ 6495 w 44143"/>
                    <a:gd name="connsiteY15" fmla="*/ 168 h 4965"/>
                    <a:gd name="connsiteX16" fmla="*/ 15747 w 44143"/>
                    <a:gd name="connsiteY16" fmla="*/ -619 h 4965"/>
                    <a:gd name="connsiteX17" fmla="*/ 24081 w 44143"/>
                    <a:gd name="connsiteY17" fmla="*/ 300 h 4965"/>
                    <a:gd name="connsiteX18" fmla="*/ 34417 w 44143"/>
                    <a:gd name="connsiteY18" fmla="*/ -619 h 4965"/>
                    <a:gd name="connsiteX19" fmla="*/ 43670 w 44143"/>
                    <a:gd name="connsiteY19" fmla="*/ 1481 h 49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4143" h="4965">
                      <a:moveTo>
                        <a:pt x="43670" y="1481"/>
                      </a:moveTo>
                      <a:lnTo>
                        <a:pt x="42094" y="4302"/>
                      </a:lnTo>
                      <a:lnTo>
                        <a:pt x="37435" y="4302"/>
                      </a:lnTo>
                      <a:lnTo>
                        <a:pt x="38945" y="1579"/>
                      </a:lnTo>
                      <a:cubicBezTo>
                        <a:pt x="39502" y="628"/>
                        <a:pt x="37370" y="168"/>
                        <a:pt x="33170" y="168"/>
                      </a:cubicBezTo>
                      <a:cubicBezTo>
                        <a:pt x="28970" y="168"/>
                        <a:pt x="25197" y="726"/>
                        <a:pt x="24606" y="1776"/>
                      </a:cubicBezTo>
                      <a:lnTo>
                        <a:pt x="23163" y="4302"/>
                      </a:lnTo>
                      <a:lnTo>
                        <a:pt x="18536" y="4302"/>
                      </a:lnTo>
                      <a:lnTo>
                        <a:pt x="20078" y="1579"/>
                      </a:lnTo>
                      <a:cubicBezTo>
                        <a:pt x="20636" y="628"/>
                        <a:pt x="18503" y="168"/>
                        <a:pt x="14337" y="168"/>
                      </a:cubicBezTo>
                      <a:cubicBezTo>
                        <a:pt x="10169" y="168"/>
                        <a:pt x="6363" y="726"/>
                        <a:pt x="5740" y="1776"/>
                      </a:cubicBezTo>
                      <a:lnTo>
                        <a:pt x="4264" y="4302"/>
                      </a:lnTo>
                      <a:lnTo>
                        <a:pt x="-363" y="4302"/>
                      </a:lnTo>
                      <a:lnTo>
                        <a:pt x="2492" y="-554"/>
                      </a:lnTo>
                      <a:lnTo>
                        <a:pt x="6921" y="-554"/>
                      </a:lnTo>
                      <a:lnTo>
                        <a:pt x="6495" y="168"/>
                      </a:lnTo>
                      <a:cubicBezTo>
                        <a:pt x="9543" y="-422"/>
                        <a:pt x="12643" y="-685"/>
                        <a:pt x="15747" y="-619"/>
                      </a:cubicBezTo>
                      <a:cubicBezTo>
                        <a:pt x="18556" y="-783"/>
                        <a:pt x="21374" y="-488"/>
                        <a:pt x="24081" y="300"/>
                      </a:cubicBezTo>
                      <a:cubicBezTo>
                        <a:pt x="27484" y="-389"/>
                        <a:pt x="30949" y="-685"/>
                        <a:pt x="34417" y="-619"/>
                      </a:cubicBezTo>
                      <a:cubicBezTo>
                        <a:pt x="40716" y="-619"/>
                        <a:pt x="44490" y="70"/>
                        <a:pt x="43670" y="14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05" name="Freihandform 204">
                  <a:extLst>
                    <a:ext uri="{FF2B5EF4-FFF2-40B4-BE49-F238E27FC236}">
                      <a16:creationId xmlns:a16="http://schemas.microsoft.com/office/drawing/2014/main" id="{BE9A761A-A5F9-3D6B-B9C4-76AD75B9A6E6}"/>
                    </a:ext>
                  </a:extLst>
                </p:cNvPr>
                <p:cNvSpPr/>
                <p:nvPr/>
              </p:nvSpPr>
              <p:spPr>
                <a:xfrm>
                  <a:off x="7404792" y="4872658"/>
                  <a:ext cx="44100" cy="4965"/>
                </a:xfrm>
                <a:custGeom>
                  <a:avLst/>
                  <a:gdLst>
                    <a:gd name="connsiteX0" fmla="*/ 43636 w 44100"/>
                    <a:gd name="connsiteY0" fmla="*/ 1481 h 4965"/>
                    <a:gd name="connsiteX1" fmla="*/ 42127 w 44100"/>
                    <a:gd name="connsiteY1" fmla="*/ 4302 h 4965"/>
                    <a:gd name="connsiteX2" fmla="*/ 37501 w 44100"/>
                    <a:gd name="connsiteY2" fmla="*/ 4302 h 4965"/>
                    <a:gd name="connsiteX3" fmla="*/ 38977 w 44100"/>
                    <a:gd name="connsiteY3" fmla="*/ 1579 h 4965"/>
                    <a:gd name="connsiteX4" fmla="*/ 33170 w 44100"/>
                    <a:gd name="connsiteY4" fmla="*/ 168 h 4965"/>
                    <a:gd name="connsiteX5" fmla="*/ 24606 w 44100"/>
                    <a:gd name="connsiteY5" fmla="*/ 1776 h 4965"/>
                    <a:gd name="connsiteX6" fmla="*/ 23261 w 44100"/>
                    <a:gd name="connsiteY6" fmla="*/ 4302 h 4965"/>
                    <a:gd name="connsiteX7" fmla="*/ 18635 w 44100"/>
                    <a:gd name="connsiteY7" fmla="*/ 4302 h 4965"/>
                    <a:gd name="connsiteX8" fmla="*/ 20111 w 44100"/>
                    <a:gd name="connsiteY8" fmla="*/ 1579 h 4965"/>
                    <a:gd name="connsiteX9" fmla="*/ 14303 w 44100"/>
                    <a:gd name="connsiteY9" fmla="*/ 168 h 4965"/>
                    <a:gd name="connsiteX10" fmla="*/ 5740 w 44100"/>
                    <a:gd name="connsiteY10" fmla="*/ 1776 h 4965"/>
                    <a:gd name="connsiteX11" fmla="*/ 4362 w 44100"/>
                    <a:gd name="connsiteY11" fmla="*/ 4302 h 4965"/>
                    <a:gd name="connsiteX12" fmla="*/ -363 w 44100"/>
                    <a:gd name="connsiteY12" fmla="*/ 4302 h 4965"/>
                    <a:gd name="connsiteX13" fmla="*/ 2360 w 44100"/>
                    <a:gd name="connsiteY13" fmla="*/ -554 h 4965"/>
                    <a:gd name="connsiteX14" fmla="*/ 6790 w 44100"/>
                    <a:gd name="connsiteY14" fmla="*/ -554 h 4965"/>
                    <a:gd name="connsiteX15" fmla="*/ 6363 w 44100"/>
                    <a:gd name="connsiteY15" fmla="*/ 168 h 4965"/>
                    <a:gd name="connsiteX16" fmla="*/ 15616 w 44100"/>
                    <a:gd name="connsiteY16" fmla="*/ -619 h 4965"/>
                    <a:gd name="connsiteX17" fmla="*/ 23950 w 44100"/>
                    <a:gd name="connsiteY17" fmla="*/ 300 h 4965"/>
                    <a:gd name="connsiteX18" fmla="*/ 34253 w 44100"/>
                    <a:gd name="connsiteY18" fmla="*/ -619 h 4965"/>
                    <a:gd name="connsiteX19" fmla="*/ 43636 w 44100"/>
                    <a:gd name="connsiteY19" fmla="*/ 1481 h 49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4100" h="4965">
                      <a:moveTo>
                        <a:pt x="43636" y="1481"/>
                      </a:moveTo>
                      <a:lnTo>
                        <a:pt x="42127" y="4302"/>
                      </a:lnTo>
                      <a:lnTo>
                        <a:pt x="37501" y="4302"/>
                      </a:lnTo>
                      <a:lnTo>
                        <a:pt x="38977" y="1579"/>
                      </a:lnTo>
                      <a:cubicBezTo>
                        <a:pt x="39502" y="628"/>
                        <a:pt x="37337" y="168"/>
                        <a:pt x="33170" y="168"/>
                      </a:cubicBezTo>
                      <a:cubicBezTo>
                        <a:pt x="29003" y="168"/>
                        <a:pt x="25197" y="726"/>
                        <a:pt x="24606" y="1776"/>
                      </a:cubicBezTo>
                      <a:lnTo>
                        <a:pt x="23261" y="4302"/>
                      </a:lnTo>
                      <a:lnTo>
                        <a:pt x="18635" y="4302"/>
                      </a:lnTo>
                      <a:lnTo>
                        <a:pt x="20111" y="1579"/>
                      </a:lnTo>
                      <a:cubicBezTo>
                        <a:pt x="20636" y="628"/>
                        <a:pt x="18471" y="168"/>
                        <a:pt x="14303" y="168"/>
                      </a:cubicBezTo>
                      <a:cubicBezTo>
                        <a:pt x="10137" y="168"/>
                        <a:pt x="6330" y="726"/>
                        <a:pt x="5740" y="1776"/>
                      </a:cubicBezTo>
                      <a:lnTo>
                        <a:pt x="4362" y="4302"/>
                      </a:lnTo>
                      <a:lnTo>
                        <a:pt x="-363" y="4302"/>
                      </a:lnTo>
                      <a:lnTo>
                        <a:pt x="2360" y="-554"/>
                      </a:lnTo>
                      <a:lnTo>
                        <a:pt x="6790" y="-554"/>
                      </a:lnTo>
                      <a:lnTo>
                        <a:pt x="6363" y="168"/>
                      </a:lnTo>
                      <a:cubicBezTo>
                        <a:pt x="9411" y="-422"/>
                        <a:pt x="12512" y="-685"/>
                        <a:pt x="15616" y="-619"/>
                      </a:cubicBezTo>
                      <a:cubicBezTo>
                        <a:pt x="18425" y="-783"/>
                        <a:pt x="21243" y="-488"/>
                        <a:pt x="23950" y="300"/>
                      </a:cubicBezTo>
                      <a:cubicBezTo>
                        <a:pt x="27339" y="-389"/>
                        <a:pt x="30794" y="-685"/>
                        <a:pt x="34253" y="-619"/>
                      </a:cubicBezTo>
                      <a:cubicBezTo>
                        <a:pt x="40552" y="-619"/>
                        <a:pt x="44424" y="70"/>
                        <a:pt x="43636" y="14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06" name="Freihandform 205">
                  <a:extLst>
                    <a:ext uri="{FF2B5EF4-FFF2-40B4-BE49-F238E27FC236}">
                      <a16:creationId xmlns:a16="http://schemas.microsoft.com/office/drawing/2014/main" id="{AF4E8D37-D9ED-503B-84C0-EE1257E26EA9}"/>
                    </a:ext>
                  </a:extLst>
                </p:cNvPr>
                <p:cNvSpPr/>
                <p:nvPr/>
              </p:nvSpPr>
              <p:spPr>
                <a:xfrm>
                  <a:off x="7454590" y="4872841"/>
                  <a:ext cx="23125" cy="4826"/>
                </a:xfrm>
                <a:custGeom>
                  <a:avLst/>
                  <a:gdLst>
                    <a:gd name="connsiteX0" fmla="*/ 22679 w 23125"/>
                    <a:gd name="connsiteY0" fmla="*/ 1167 h 4826"/>
                    <a:gd name="connsiteX1" fmla="*/ 21137 w 23125"/>
                    <a:gd name="connsiteY1" fmla="*/ 4119 h 4826"/>
                    <a:gd name="connsiteX2" fmla="*/ 16774 w 23125"/>
                    <a:gd name="connsiteY2" fmla="*/ 4119 h 4826"/>
                    <a:gd name="connsiteX3" fmla="*/ 17102 w 23125"/>
                    <a:gd name="connsiteY3" fmla="*/ 3463 h 4826"/>
                    <a:gd name="connsiteX4" fmla="*/ 8341 w 23125"/>
                    <a:gd name="connsiteY4" fmla="*/ 4152 h 4826"/>
                    <a:gd name="connsiteX5" fmla="*/ -321 w 23125"/>
                    <a:gd name="connsiteY5" fmla="*/ 2742 h 4826"/>
                    <a:gd name="connsiteX6" fmla="*/ 10671 w 23125"/>
                    <a:gd name="connsiteY6" fmla="*/ 1298 h 4826"/>
                    <a:gd name="connsiteX7" fmla="*/ 17988 w 23125"/>
                    <a:gd name="connsiteY7" fmla="*/ 1298 h 4826"/>
                    <a:gd name="connsiteX8" fmla="*/ 17988 w 23125"/>
                    <a:gd name="connsiteY8" fmla="*/ 1298 h 4826"/>
                    <a:gd name="connsiteX9" fmla="*/ 11786 w 23125"/>
                    <a:gd name="connsiteY9" fmla="*/ 117 h 4826"/>
                    <a:gd name="connsiteX10" fmla="*/ 3419 w 23125"/>
                    <a:gd name="connsiteY10" fmla="*/ 642 h 4826"/>
                    <a:gd name="connsiteX11" fmla="*/ 1844 w 23125"/>
                    <a:gd name="connsiteY11" fmla="*/ -15 h 4826"/>
                    <a:gd name="connsiteX12" fmla="*/ 12705 w 23125"/>
                    <a:gd name="connsiteY12" fmla="*/ -638 h 4826"/>
                    <a:gd name="connsiteX13" fmla="*/ 22679 w 23125"/>
                    <a:gd name="connsiteY13" fmla="*/ 1167 h 4826"/>
                    <a:gd name="connsiteX14" fmla="*/ 17298 w 23125"/>
                    <a:gd name="connsiteY14" fmla="*/ 2610 h 4826"/>
                    <a:gd name="connsiteX15" fmla="*/ 17659 w 23125"/>
                    <a:gd name="connsiteY15" fmla="*/ 1954 h 4826"/>
                    <a:gd name="connsiteX16" fmla="*/ 10539 w 23125"/>
                    <a:gd name="connsiteY16" fmla="*/ 1954 h 4826"/>
                    <a:gd name="connsiteX17" fmla="*/ 4273 w 23125"/>
                    <a:gd name="connsiteY17" fmla="*/ 2709 h 4826"/>
                    <a:gd name="connsiteX18" fmla="*/ 9489 w 23125"/>
                    <a:gd name="connsiteY18" fmla="*/ 3496 h 4826"/>
                    <a:gd name="connsiteX19" fmla="*/ 17298 w 23125"/>
                    <a:gd name="connsiteY19" fmla="*/ 2610 h 4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23125" h="4826">
                      <a:moveTo>
                        <a:pt x="22679" y="1167"/>
                      </a:moveTo>
                      <a:lnTo>
                        <a:pt x="21137" y="4119"/>
                      </a:lnTo>
                      <a:lnTo>
                        <a:pt x="16774" y="4119"/>
                      </a:lnTo>
                      <a:lnTo>
                        <a:pt x="17102" y="3463"/>
                      </a:lnTo>
                      <a:cubicBezTo>
                        <a:pt x="14214" y="3988"/>
                        <a:pt x="11278" y="4218"/>
                        <a:pt x="8341" y="4152"/>
                      </a:cubicBezTo>
                      <a:cubicBezTo>
                        <a:pt x="2566" y="4152"/>
                        <a:pt x="-780" y="3562"/>
                        <a:pt x="-321" y="2742"/>
                      </a:cubicBezTo>
                      <a:cubicBezTo>
                        <a:pt x="138" y="1921"/>
                        <a:pt x="2960" y="1298"/>
                        <a:pt x="10671" y="1298"/>
                      </a:cubicBezTo>
                      <a:lnTo>
                        <a:pt x="17988" y="1298"/>
                      </a:lnTo>
                      <a:lnTo>
                        <a:pt x="17988" y="1298"/>
                      </a:lnTo>
                      <a:cubicBezTo>
                        <a:pt x="18381" y="543"/>
                        <a:pt x="16347" y="117"/>
                        <a:pt x="11786" y="117"/>
                      </a:cubicBezTo>
                      <a:cubicBezTo>
                        <a:pt x="8987" y="117"/>
                        <a:pt x="6195" y="281"/>
                        <a:pt x="3419" y="642"/>
                      </a:cubicBezTo>
                      <a:lnTo>
                        <a:pt x="1844" y="-15"/>
                      </a:lnTo>
                      <a:cubicBezTo>
                        <a:pt x="5447" y="-441"/>
                        <a:pt x="9076" y="-671"/>
                        <a:pt x="12705" y="-638"/>
                      </a:cubicBezTo>
                      <a:cubicBezTo>
                        <a:pt x="19759" y="-802"/>
                        <a:pt x="23368" y="-146"/>
                        <a:pt x="22679" y="1167"/>
                      </a:cubicBezTo>
                      <a:close/>
                      <a:moveTo>
                        <a:pt x="17298" y="2610"/>
                      </a:moveTo>
                      <a:lnTo>
                        <a:pt x="17659" y="1954"/>
                      </a:lnTo>
                      <a:lnTo>
                        <a:pt x="10539" y="1954"/>
                      </a:lnTo>
                      <a:cubicBezTo>
                        <a:pt x="5979" y="1954"/>
                        <a:pt x="4469" y="2282"/>
                        <a:pt x="4273" y="2709"/>
                      </a:cubicBezTo>
                      <a:cubicBezTo>
                        <a:pt x="4076" y="3135"/>
                        <a:pt x="5946" y="3496"/>
                        <a:pt x="9489" y="3496"/>
                      </a:cubicBezTo>
                      <a:cubicBezTo>
                        <a:pt x="12121" y="3595"/>
                        <a:pt x="14755" y="3299"/>
                        <a:pt x="17298" y="261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07" name="Freihandform 206">
                  <a:extLst>
                    <a:ext uri="{FF2B5EF4-FFF2-40B4-BE49-F238E27FC236}">
                      <a16:creationId xmlns:a16="http://schemas.microsoft.com/office/drawing/2014/main" id="{528C2EF9-AC6F-E767-E340-FA0FF6D32FD9}"/>
                    </a:ext>
                  </a:extLst>
                </p:cNvPr>
                <p:cNvSpPr/>
                <p:nvPr/>
              </p:nvSpPr>
              <p:spPr>
                <a:xfrm>
                  <a:off x="7484687" y="4872692"/>
                  <a:ext cx="25767" cy="4931"/>
                </a:xfrm>
                <a:custGeom>
                  <a:avLst/>
                  <a:gdLst>
                    <a:gd name="connsiteX0" fmla="*/ 25328 w 25767"/>
                    <a:gd name="connsiteY0" fmla="*/ 1447 h 4931"/>
                    <a:gd name="connsiteX1" fmla="*/ 23917 w 25767"/>
                    <a:gd name="connsiteY1" fmla="*/ 4269 h 4931"/>
                    <a:gd name="connsiteX2" fmla="*/ 19258 w 25767"/>
                    <a:gd name="connsiteY2" fmla="*/ 4269 h 4931"/>
                    <a:gd name="connsiteX3" fmla="*/ 20636 w 25767"/>
                    <a:gd name="connsiteY3" fmla="*/ 1545 h 4931"/>
                    <a:gd name="connsiteX4" fmla="*/ 14468 w 25767"/>
                    <a:gd name="connsiteY4" fmla="*/ 134 h 4931"/>
                    <a:gd name="connsiteX5" fmla="*/ 5576 w 25767"/>
                    <a:gd name="connsiteY5" fmla="*/ 1742 h 4931"/>
                    <a:gd name="connsiteX6" fmla="*/ 4264 w 25767"/>
                    <a:gd name="connsiteY6" fmla="*/ 4269 h 4931"/>
                    <a:gd name="connsiteX7" fmla="*/ -363 w 25767"/>
                    <a:gd name="connsiteY7" fmla="*/ 4269 h 4931"/>
                    <a:gd name="connsiteX8" fmla="*/ 2164 w 25767"/>
                    <a:gd name="connsiteY8" fmla="*/ -587 h 4931"/>
                    <a:gd name="connsiteX9" fmla="*/ 6593 w 25767"/>
                    <a:gd name="connsiteY9" fmla="*/ -587 h 4931"/>
                    <a:gd name="connsiteX10" fmla="*/ 6199 w 25767"/>
                    <a:gd name="connsiteY10" fmla="*/ 134 h 4931"/>
                    <a:gd name="connsiteX11" fmla="*/ 15780 w 25767"/>
                    <a:gd name="connsiteY11" fmla="*/ -653 h 4931"/>
                    <a:gd name="connsiteX12" fmla="*/ 25328 w 25767"/>
                    <a:gd name="connsiteY12" fmla="*/ 1447 h 49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5767" h="4931">
                      <a:moveTo>
                        <a:pt x="25328" y="1447"/>
                      </a:moveTo>
                      <a:lnTo>
                        <a:pt x="23917" y="4269"/>
                      </a:lnTo>
                      <a:lnTo>
                        <a:pt x="19258" y="4269"/>
                      </a:lnTo>
                      <a:lnTo>
                        <a:pt x="20636" y="1545"/>
                      </a:lnTo>
                      <a:cubicBezTo>
                        <a:pt x="21128" y="594"/>
                        <a:pt x="18864" y="134"/>
                        <a:pt x="14468" y="134"/>
                      </a:cubicBezTo>
                      <a:cubicBezTo>
                        <a:pt x="10071" y="134"/>
                        <a:pt x="6101" y="692"/>
                        <a:pt x="5576" y="1742"/>
                      </a:cubicBezTo>
                      <a:lnTo>
                        <a:pt x="4264" y="4269"/>
                      </a:lnTo>
                      <a:lnTo>
                        <a:pt x="-363" y="4269"/>
                      </a:lnTo>
                      <a:lnTo>
                        <a:pt x="2164" y="-587"/>
                      </a:lnTo>
                      <a:lnTo>
                        <a:pt x="6593" y="-587"/>
                      </a:lnTo>
                      <a:lnTo>
                        <a:pt x="6199" y="134"/>
                      </a:lnTo>
                      <a:cubicBezTo>
                        <a:pt x="9356" y="-456"/>
                        <a:pt x="12568" y="-718"/>
                        <a:pt x="15780" y="-653"/>
                      </a:cubicBezTo>
                      <a:cubicBezTo>
                        <a:pt x="21981" y="-653"/>
                        <a:pt x="26017" y="36"/>
                        <a:pt x="25328" y="144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08" name="Freihandform 207">
                  <a:extLst>
                    <a:ext uri="{FF2B5EF4-FFF2-40B4-BE49-F238E27FC236}">
                      <a16:creationId xmlns:a16="http://schemas.microsoft.com/office/drawing/2014/main" id="{17B9C464-E135-7F95-E7F8-772DFEE2AFE2}"/>
                    </a:ext>
                  </a:extLst>
                </p:cNvPr>
                <p:cNvSpPr/>
                <p:nvPr/>
              </p:nvSpPr>
              <p:spPr>
                <a:xfrm>
                  <a:off x="7516471" y="4870832"/>
                  <a:ext cx="28621" cy="6834"/>
                </a:xfrm>
                <a:custGeom>
                  <a:avLst/>
                  <a:gdLst>
                    <a:gd name="connsiteX0" fmla="*/ 28258 w 28621"/>
                    <a:gd name="connsiteY0" fmla="*/ -663 h 6834"/>
                    <a:gd name="connsiteX1" fmla="*/ 24977 w 28621"/>
                    <a:gd name="connsiteY1" fmla="*/ 6129 h 6834"/>
                    <a:gd name="connsiteX2" fmla="*/ 20515 w 28621"/>
                    <a:gd name="connsiteY2" fmla="*/ 6129 h 6834"/>
                    <a:gd name="connsiteX3" fmla="*/ 20909 w 28621"/>
                    <a:gd name="connsiteY3" fmla="*/ 5341 h 6834"/>
                    <a:gd name="connsiteX4" fmla="*/ 11394 w 28621"/>
                    <a:gd name="connsiteY4" fmla="*/ 6162 h 6834"/>
                    <a:gd name="connsiteX5" fmla="*/ -287 w 28621"/>
                    <a:gd name="connsiteY5" fmla="*/ 3701 h 6834"/>
                    <a:gd name="connsiteX6" fmla="*/ 13821 w 28621"/>
                    <a:gd name="connsiteY6" fmla="*/ 1207 h 6834"/>
                    <a:gd name="connsiteX7" fmla="*/ 22352 w 28621"/>
                    <a:gd name="connsiteY7" fmla="*/ 1995 h 6834"/>
                    <a:gd name="connsiteX8" fmla="*/ 23665 w 28621"/>
                    <a:gd name="connsiteY8" fmla="*/ -663 h 6834"/>
                    <a:gd name="connsiteX9" fmla="*/ 21696 w 28621"/>
                    <a:gd name="connsiteY9" fmla="*/ 3701 h 6834"/>
                    <a:gd name="connsiteX10" fmla="*/ 13985 w 28621"/>
                    <a:gd name="connsiteY10" fmla="*/ 1995 h 6834"/>
                    <a:gd name="connsiteX11" fmla="*/ 4503 w 28621"/>
                    <a:gd name="connsiteY11" fmla="*/ 3701 h 6834"/>
                    <a:gd name="connsiteX12" fmla="*/ 12279 w 28621"/>
                    <a:gd name="connsiteY12" fmla="*/ 5407 h 6834"/>
                    <a:gd name="connsiteX13" fmla="*/ 21565 w 28621"/>
                    <a:gd name="connsiteY13" fmla="*/ 3832 h 6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8621" h="6834">
                      <a:moveTo>
                        <a:pt x="28258" y="-663"/>
                      </a:moveTo>
                      <a:lnTo>
                        <a:pt x="24977" y="6129"/>
                      </a:lnTo>
                      <a:lnTo>
                        <a:pt x="20515" y="6129"/>
                      </a:lnTo>
                      <a:lnTo>
                        <a:pt x="20909" y="5341"/>
                      </a:lnTo>
                      <a:cubicBezTo>
                        <a:pt x="17775" y="5965"/>
                        <a:pt x="14586" y="6227"/>
                        <a:pt x="11394" y="6162"/>
                      </a:cubicBezTo>
                      <a:cubicBezTo>
                        <a:pt x="3913" y="6162"/>
                        <a:pt x="-1042" y="5178"/>
                        <a:pt x="-287" y="3701"/>
                      </a:cubicBezTo>
                      <a:cubicBezTo>
                        <a:pt x="467" y="2225"/>
                        <a:pt x="6275" y="1207"/>
                        <a:pt x="13821" y="1207"/>
                      </a:cubicBezTo>
                      <a:cubicBezTo>
                        <a:pt x="16686" y="1109"/>
                        <a:pt x="19550" y="1371"/>
                        <a:pt x="22352" y="1995"/>
                      </a:cubicBezTo>
                      <a:lnTo>
                        <a:pt x="23665" y="-663"/>
                      </a:lnTo>
                      <a:close/>
                      <a:moveTo>
                        <a:pt x="21696" y="3701"/>
                      </a:moveTo>
                      <a:cubicBezTo>
                        <a:pt x="22221" y="2651"/>
                        <a:pt x="18842" y="1995"/>
                        <a:pt x="13985" y="1995"/>
                      </a:cubicBezTo>
                      <a:cubicBezTo>
                        <a:pt x="9130" y="1995"/>
                        <a:pt x="5028" y="2651"/>
                        <a:pt x="4503" y="3701"/>
                      </a:cubicBezTo>
                      <a:cubicBezTo>
                        <a:pt x="3978" y="4751"/>
                        <a:pt x="7358" y="5407"/>
                        <a:pt x="12279" y="5407"/>
                      </a:cubicBezTo>
                      <a:cubicBezTo>
                        <a:pt x="17201" y="5407"/>
                        <a:pt x="21073" y="4718"/>
                        <a:pt x="21565" y="383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09" name="Freihandform 208">
                  <a:extLst>
                    <a:ext uri="{FF2B5EF4-FFF2-40B4-BE49-F238E27FC236}">
                      <a16:creationId xmlns:a16="http://schemas.microsoft.com/office/drawing/2014/main" id="{5A75338D-8274-8844-3FB9-09CD220D96F9}"/>
                    </a:ext>
                  </a:extLst>
                </p:cNvPr>
                <p:cNvSpPr/>
                <p:nvPr/>
              </p:nvSpPr>
              <p:spPr>
                <a:xfrm>
                  <a:off x="7505579" y="4851028"/>
                  <a:ext cx="21475" cy="3778"/>
                </a:xfrm>
                <a:custGeom>
                  <a:avLst/>
                  <a:gdLst>
                    <a:gd name="connsiteX0" fmla="*/ 17495 w 21475"/>
                    <a:gd name="connsiteY0" fmla="*/ 3097 h 3778"/>
                    <a:gd name="connsiteX1" fmla="*/ 1385 w 21475"/>
                    <a:gd name="connsiteY1" fmla="*/ 3097 h 3778"/>
                    <a:gd name="connsiteX2" fmla="*/ -354 w 21475"/>
                    <a:gd name="connsiteY2" fmla="*/ 2736 h 3778"/>
                    <a:gd name="connsiteX3" fmla="*/ 1188 w 21475"/>
                    <a:gd name="connsiteY3" fmla="*/ -283 h 3778"/>
                    <a:gd name="connsiteX4" fmla="*/ 3288 w 21475"/>
                    <a:gd name="connsiteY4" fmla="*/ -644 h 3778"/>
                    <a:gd name="connsiteX5" fmla="*/ 19365 w 21475"/>
                    <a:gd name="connsiteY5" fmla="*/ -644 h 3778"/>
                    <a:gd name="connsiteX6" fmla="*/ 21104 w 21475"/>
                    <a:gd name="connsiteY6" fmla="*/ -283 h 3778"/>
                    <a:gd name="connsiteX7" fmla="*/ 19595 w 21475"/>
                    <a:gd name="connsiteY7" fmla="*/ 2736 h 3778"/>
                    <a:gd name="connsiteX8" fmla="*/ 17495 w 21475"/>
                    <a:gd name="connsiteY8" fmla="*/ 3097 h 3778"/>
                    <a:gd name="connsiteX9" fmla="*/ 3649 w 21475"/>
                    <a:gd name="connsiteY9" fmla="*/ 2375 h 3778"/>
                    <a:gd name="connsiteX10" fmla="*/ 15953 w 21475"/>
                    <a:gd name="connsiteY10" fmla="*/ 2375 h 3778"/>
                    <a:gd name="connsiteX11" fmla="*/ 17101 w 21475"/>
                    <a:gd name="connsiteY11" fmla="*/ 78 h 3778"/>
                    <a:gd name="connsiteX12" fmla="*/ 4830 w 21475"/>
                    <a:gd name="connsiteY12" fmla="*/ 78 h 37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1475" h="3778">
                      <a:moveTo>
                        <a:pt x="17495" y="3097"/>
                      </a:moveTo>
                      <a:lnTo>
                        <a:pt x="1385" y="3097"/>
                      </a:lnTo>
                      <a:cubicBezTo>
                        <a:pt x="302" y="3097"/>
                        <a:pt x="-453" y="3097"/>
                        <a:pt x="-354" y="2736"/>
                      </a:cubicBezTo>
                      <a:lnTo>
                        <a:pt x="1188" y="-283"/>
                      </a:lnTo>
                      <a:cubicBezTo>
                        <a:pt x="1841" y="-611"/>
                        <a:pt x="2569" y="-709"/>
                        <a:pt x="3288" y="-644"/>
                      </a:cubicBezTo>
                      <a:lnTo>
                        <a:pt x="19365" y="-644"/>
                      </a:lnTo>
                      <a:cubicBezTo>
                        <a:pt x="20448" y="-644"/>
                        <a:pt x="21202" y="-479"/>
                        <a:pt x="21104" y="-283"/>
                      </a:cubicBezTo>
                      <a:lnTo>
                        <a:pt x="19595" y="2736"/>
                      </a:lnTo>
                      <a:cubicBezTo>
                        <a:pt x="18942" y="3064"/>
                        <a:pt x="18214" y="3163"/>
                        <a:pt x="17495" y="3097"/>
                      </a:cubicBezTo>
                      <a:close/>
                      <a:moveTo>
                        <a:pt x="3649" y="2375"/>
                      </a:moveTo>
                      <a:lnTo>
                        <a:pt x="15953" y="2375"/>
                      </a:lnTo>
                      <a:lnTo>
                        <a:pt x="17101" y="78"/>
                      </a:lnTo>
                      <a:lnTo>
                        <a:pt x="4830" y="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10" name="Freihandform 209">
                  <a:extLst>
                    <a:ext uri="{FF2B5EF4-FFF2-40B4-BE49-F238E27FC236}">
                      <a16:creationId xmlns:a16="http://schemas.microsoft.com/office/drawing/2014/main" id="{4C1D6B82-ADE6-5B03-9005-DE40323FC54A}"/>
                    </a:ext>
                  </a:extLst>
                </p:cNvPr>
                <p:cNvSpPr/>
                <p:nvPr/>
              </p:nvSpPr>
              <p:spPr>
                <a:xfrm>
                  <a:off x="7523199" y="4848029"/>
                  <a:ext cx="20724" cy="3740"/>
                </a:xfrm>
                <a:custGeom>
                  <a:avLst/>
                  <a:gdLst>
                    <a:gd name="connsiteX0" fmla="*/ 9423 w 20724"/>
                    <a:gd name="connsiteY0" fmla="*/ 3077 h 3740"/>
                    <a:gd name="connsiteX1" fmla="*/ 1384 w 20724"/>
                    <a:gd name="connsiteY1" fmla="*/ 3077 h 3740"/>
                    <a:gd name="connsiteX2" fmla="*/ -355 w 20724"/>
                    <a:gd name="connsiteY2" fmla="*/ 2716 h 3740"/>
                    <a:gd name="connsiteX3" fmla="*/ 433 w 20724"/>
                    <a:gd name="connsiteY3" fmla="*/ 1207 h 3740"/>
                    <a:gd name="connsiteX4" fmla="*/ 11293 w 20724"/>
                    <a:gd name="connsiteY4" fmla="*/ -663 h 3740"/>
                    <a:gd name="connsiteX5" fmla="*/ 20316 w 20724"/>
                    <a:gd name="connsiteY5" fmla="*/ 1207 h 3740"/>
                    <a:gd name="connsiteX6" fmla="*/ 9423 w 20724"/>
                    <a:gd name="connsiteY6" fmla="*/ 3077 h 3740"/>
                    <a:gd name="connsiteX7" fmla="*/ 3681 w 20724"/>
                    <a:gd name="connsiteY7" fmla="*/ 2355 h 3740"/>
                    <a:gd name="connsiteX8" fmla="*/ 9784 w 20724"/>
                    <a:gd name="connsiteY8" fmla="*/ 2355 h 3740"/>
                    <a:gd name="connsiteX9" fmla="*/ 16510 w 20724"/>
                    <a:gd name="connsiteY9" fmla="*/ 1207 h 3740"/>
                    <a:gd name="connsiteX10" fmla="*/ 10932 w 20724"/>
                    <a:gd name="connsiteY10" fmla="*/ 59 h 3740"/>
                    <a:gd name="connsiteX11" fmla="*/ 4370 w 20724"/>
                    <a:gd name="connsiteY11" fmla="*/ 1207 h 37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0724" h="3740">
                      <a:moveTo>
                        <a:pt x="9423" y="3077"/>
                      </a:moveTo>
                      <a:lnTo>
                        <a:pt x="1384" y="3077"/>
                      </a:lnTo>
                      <a:cubicBezTo>
                        <a:pt x="334" y="3077"/>
                        <a:pt x="-453" y="3077"/>
                        <a:pt x="-355" y="2716"/>
                      </a:cubicBezTo>
                      <a:lnTo>
                        <a:pt x="433" y="1207"/>
                      </a:lnTo>
                      <a:cubicBezTo>
                        <a:pt x="925" y="157"/>
                        <a:pt x="5814" y="-663"/>
                        <a:pt x="11293" y="-663"/>
                      </a:cubicBezTo>
                      <a:cubicBezTo>
                        <a:pt x="16773" y="-663"/>
                        <a:pt x="20841" y="157"/>
                        <a:pt x="20316" y="1207"/>
                      </a:cubicBezTo>
                      <a:cubicBezTo>
                        <a:pt x="19791" y="2257"/>
                        <a:pt x="14935" y="3077"/>
                        <a:pt x="9423" y="3077"/>
                      </a:cubicBezTo>
                      <a:close/>
                      <a:moveTo>
                        <a:pt x="3681" y="2355"/>
                      </a:moveTo>
                      <a:lnTo>
                        <a:pt x="9784" y="2355"/>
                      </a:lnTo>
                      <a:cubicBezTo>
                        <a:pt x="12090" y="2585"/>
                        <a:pt x="14417" y="2192"/>
                        <a:pt x="16510" y="1207"/>
                      </a:cubicBezTo>
                      <a:cubicBezTo>
                        <a:pt x="16805" y="551"/>
                        <a:pt x="14312" y="59"/>
                        <a:pt x="10932" y="59"/>
                      </a:cubicBezTo>
                      <a:cubicBezTo>
                        <a:pt x="8681" y="-171"/>
                        <a:pt x="6408" y="223"/>
                        <a:pt x="4370" y="120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11" name="Freihandform 210">
                  <a:extLst>
                    <a:ext uri="{FF2B5EF4-FFF2-40B4-BE49-F238E27FC236}">
                      <a16:creationId xmlns:a16="http://schemas.microsoft.com/office/drawing/2014/main" id="{F4E0C320-5C69-C90E-F54C-7643A9CE1C7A}"/>
                    </a:ext>
                  </a:extLst>
                </p:cNvPr>
                <p:cNvSpPr/>
                <p:nvPr/>
              </p:nvSpPr>
              <p:spPr>
                <a:xfrm>
                  <a:off x="7520898" y="4854046"/>
                  <a:ext cx="20040" cy="3759"/>
                </a:xfrm>
                <a:custGeom>
                  <a:avLst/>
                  <a:gdLst>
                    <a:gd name="connsiteX0" fmla="*/ 8738 w 20040"/>
                    <a:gd name="connsiteY0" fmla="*/ 3097 h 3759"/>
                    <a:gd name="connsiteX1" fmla="*/ -317 w 20040"/>
                    <a:gd name="connsiteY1" fmla="*/ 1226 h 3759"/>
                    <a:gd name="connsiteX2" fmla="*/ 437 w 20040"/>
                    <a:gd name="connsiteY2" fmla="*/ -283 h 3759"/>
                    <a:gd name="connsiteX3" fmla="*/ 2537 w 20040"/>
                    <a:gd name="connsiteY3" fmla="*/ -644 h 3759"/>
                    <a:gd name="connsiteX4" fmla="*/ 10609 w 20040"/>
                    <a:gd name="connsiteY4" fmla="*/ -644 h 3759"/>
                    <a:gd name="connsiteX5" fmla="*/ 19632 w 20040"/>
                    <a:gd name="connsiteY5" fmla="*/ 1226 h 3759"/>
                    <a:gd name="connsiteX6" fmla="*/ 8738 w 20040"/>
                    <a:gd name="connsiteY6" fmla="*/ 3097 h 3759"/>
                    <a:gd name="connsiteX7" fmla="*/ 4079 w 20040"/>
                    <a:gd name="connsiteY7" fmla="*/ 78 h 3759"/>
                    <a:gd name="connsiteX8" fmla="*/ 3522 w 20040"/>
                    <a:gd name="connsiteY8" fmla="*/ 1226 h 3759"/>
                    <a:gd name="connsiteX9" fmla="*/ 9099 w 20040"/>
                    <a:gd name="connsiteY9" fmla="*/ 2375 h 3759"/>
                    <a:gd name="connsiteX10" fmla="*/ 15826 w 20040"/>
                    <a:gd name="connsiteY10" fmla="*/ 1226 h 3759"/>
                    <a:gd name="connsiteX11" fmla="*/ 10248 w 20040"/>
                    <a:gd name="connsiteY11" fmla="*/ 78 h 37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0040" h="3759">
                      <a:moveTo>
                        <a:pt x="8738" y="3097"/>
                      </a:moveTo>
                      <a:cubicBezTo>
                        <a:pt x="3226" y="3097"/>
                        <a:pt x="-842" y="2277"/>
                        <a:pt x="-317" y="1226"/>
                      </a:cubicBezTo>
                      <a:lnTo>
                        <a:pt x="437" y="-283"/>
                      </a:lnTo>
                      <a:cubicBezTo>
                        <a:pt x="1090" y="-611"/>
                        <a:pt x="1819" y="-709"/>
                        <a:pt x="2537" y="-644"/>
                      </a:cubicBezTo>
                      <a:lnTo>
                        <a:pt x="10609" y="-644"/>
                      </a:lnTo>
                      <a:cubicBezTo>
                        <a:pt x="16088" y="-644"/>
                        <a:pt x="20157" y="177"/>
                        <a:pt x="19632" y="1226"/>
                      </a:cubicBezTo>
                      <a:cubicBezTo>
                        <a:pt x="19107" y="2277"/>
                        <a:pt x="14251" y="3097"/>
                        <a:pt x="8738" y="3097"/>
                      </a:cubicBezTo>
                      <a:close/>
                      <a:moveTo>
                        <a:pt x="4079" y="78"/>
                      </a:moveTo>
                      <a:lnTo>
                        <a:pt x="3522" y="1226"/>
                      </a:lnTo>
                      <a:cubicBezTo>
                        <a:pt x="3193" y="1850"/>
                        <a:pt x="5687" y="2375"/>
                        <a:pt x="9099" y="2375"/>
                      </a:cubicBezTo>
                      <a:cubicBezTo>
                        <a:pt x="11406" y="2605"/>
                        <a:pt x="13732" y="2211"/>
                        <a:pt x="15826" y="1226"/>
                      </a:cubicBezTo>
                      <a:cubicBezTo>
                        <a:pt x="16121" y="603"/>
                        <a:pt x="13627" y="78"/>
                        <a:pt x="10248" y="7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12" name="Freihandform 211">
                  <a:extLst>
                    <a:ext uri="{FF2B5EF4-FFF2-40B4-BE49-F238E27FC236}">
                      <a16:creationId xmlns:a16="http://schemas.microsoft.com/office/drawing/2014/main" id="{0E50A17E-6CA8-7B86-B7CF-1A8B400E57E4}"/>
                    </a:ext>
                  </a:extLst>
                </p:cNvPr>
                <p:cNvSpPr/>
                <p:nvPr/>
              </p:nvSpPr>
              <p:spPr>
                <a:xfrm>
                  <a:off x="7488611" y="4854066"/>
                  <a:ext cx="20823" cy="3740"/>
                </a:xfrm>
                <a:custGeom>
                  <a:avLst/>
                  <a:gdLst>
                    <a:gd name="connsiteX0" fmla="*/ 8706 w 20823"/>
                    <a:gd name="connsiteY0" fmla="*/ 3078 h 3740"/>
                    <a:gd name="connsiteX1" fmla="*/ -317 w 20823"/>
                    <a:gd name="connsiteY1" fmla="*/ 1207 h 3740"/>
                    <a:gd name="connsiteX2" fmla="*/ 10642 w 20823"/>
                    <a:gd name="connsiteY2" fmla="*/ -663 h 3740"/>
                    <a:gd name="connsiteX3" fmla="*/ 18713 w 20823"/>
                    <a:gd name="connsiteY3" fmla="*/ -663 h 3740"/>
                    <a:gd name="connsiteX4" fmla="*/ 20452 w 20823"/>
                    <a:gd name="connsiteY4" fmla="*/ -302 h 3740"/>
                    <a:gd name="connsiteX5" fmla="*/ 19665 w 20823"/>
                    <a:gd name="connsiteY5" fmla="*/ 1207 h 3740"/>
                    <a:gd name="connsiteX6" fmla="*/ 8706 w 20823"/>
                    <a:gd name="connsiteY6" fmla="*/ 3078 h 3740"/>
                    <a:gd name="connsiteX7" fmla="*/ 10281 w 20823"/>
                    <a:gd name="connsiteY7" fmla="*/ 59 h 3740"/>
                    <a:gd name="connsiteX8" fmla="*/ 3522 w 20823"/>
                    <a:gd name="connsiteY8" fmla="*/ 1207 h 3740"/>
                    <a:gd name="connsiteX9" fmla="*/ 9100 w 20823"/>
                    <a:gd name="connsiteY9" fmla="*/ 2355 h 3740"/>
                    <a:gd name="connsiteX10" fmla="*/ 15826 w 20823"/>
                    <a:gd name="connsiteY10" fmla="*/ 1207 h 3740"/>
                    <a:gd name="connsiteX11" fmla="*/ 16416 w 20823"/>
                    <a:gd name="connsiteY11" fmla="*/ 59 h 37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0823" h="3740">
                      <a:moveTo>
                        <a:pt x="8706" y="3078"/>
                      </a:moveTo>
                      <a:cubicBezTo>
                        <a:pt x="3194" y="3078"/>
                        <a:pt x="-842" y="2257"/>
                        <a:pt x="-317" y="1207"/>
                      </a:cubicBezTo>
                      <a:cubicBezTo>
                        <a:pt x="208" y="157"/>
                        <a:pt x="5162" y="-663"/>
                        <a:pt x="10642" y="-663"/>
                      </a:cubicBezTo>
                      <a:lnTo>
                        <a:pt x="18713" y="-663"/>
                      </a:lnTo>
                      <a:cubicBezTo>
                        <a:pt x="19763" y="-663"/>
                        <a:pt x="20551" y="-663"/>
                        <a:pt x="20452" y="-302"/>
                      </a:cubicBezTo>
                      <a:lnTo>
                        <a:pt x="19665" y="1207"/>
                      </a:lnTo>
                      <a:cubicBezTo>
                        <a:pt x="19140" y="2257"/>
                        <a:pt x="14251" y="3078"/>
                        <a:pt x="8706" y="3078"/>
                      </a:cubicBezTo>
                      <a:close/>
                      <a:moveTo>
                        <a:pt x="10281" y="59"/>
                      </a:moveTo>
                      <a:cubicBezTo>
                        <a:pt x="7964" y="-171"/>
                        <a:pt x="5628" y="223"/>
                        <a:pt x="3522" y="1207"/>
                      </a:cubicBezTo>
                      <a:cubicBezTo>
                        <a:pt x="3194" y="1831"/>
                        <a:pt x="5687" y="2355"/>
                        <a:pt x="9100" y="2355"/>
                      </a:cubicBezTo>
                      <a:cubicBezTo>
                        <a:pt x="11406" y="2585"/>
                        <a:pt x="13733" y="2192"/>
                        <a:pt x="15826" y="1207"/>
                      </a:cubicBezTo>
                      <a:lnTo>
                        <a:pt x="16416" y="5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13" name="Freihandform 212">
                  <a:extLst>
                    <a:ext uri="{FF2B5EF4-FFF2-40B4-BE49-F238E27FC236}">
                      <a16:creationId xmlns:a16="http://schemas.microsoft.com/office/drawing/2014/main" id="{5B322B84-F497-99CB-6B82-8C7C0AD7DB51}"/>
                    </a:ext>
                  </a:extLst>
                </p:cNvPr>
                <p:cNvSpPr/>
                <p:nvPr/>
              </p:nvSpPr>
              <p:spPr>
                <a:xfrm>
                  <a:off x="7491788" y="4848029"/>
                  <a:ext cx="19980" cy="3759"/>
                </a:xfrm>
                <a:custGeom>
                  <a:avLst/>
                  <a:gdLst>
                    <a:gd name="connsiteX0" fmla="*/ 16717 w 19980"/>
                    <a:gd name="connsiteY0" fmla="*/ 3077 h 3759"/>
                    <a:gd name="connsiteX1" fmla="*/ 8679 w 19980"/>
                    <a:gd name="connsiteY1" fmla="*/ 3077 h 3759"/>
                    <a:gd name="connsiteX2" fmla="*/ -311 w 19980"/>
                    <a:gd name="connsiteY2" fmla="*/ 1207 h 3759"/>
                    <a:gd name="connsiteX3" fmla="*/ 10582 w 19980"/>
                    <a:gd name="connsiteY3" fmla="*/ -663 h 3759"/>
                    <a:gd name="connsiteX4" fmla="*/ 19572 w 19980"/>
                    <a:gd name="connsiteY4" fmla="*/ 1207 h 3759"/>
                    <a:gd name="connsiteX5" fmla="*/ 18817 w 19980"/>
                    <a:gd name="connsiteY5" fmla="*/ 2716 h 3759"/>
                    <a:gd name="connsiteX6" fmla="*/ 16717 w 19980"/>
                    <a:gd name="connsiteY6" fmla="*/ 3077 h 3759"/>
                    <a:gd name="connsiteX7" fmla="*/ 10155 w 19980"/>
                    <a:gd name="connsiteY7" fmla="*/ 59 h 3759"/>
                    <a:gd name="connsiteX8" fmla="*/ 3593 w 19980"/>
                    <a:gd name="connsiteY8" fmla="*/ 1207 h 3759"/>
                    <a:gd name="connsiteX9" fmla="*/ 9138 w 19980"/>
                    <a:gd name="connsiteY9" fmla="*/ 2355 h 3759"/>
                    <a:gd name="connsiteX10" fmla="*/ 15274 w 19980"/>
                    <a:gd name="connsiteY10" fmla="*/ 2355 h 3759"/>
                    <a:gd name="connsiteX11" fmla="*/ 15864 w 19980"/>
                    <a:gd name="connsiteY11" fmla="*/ 1207 h 3759"/>
                    <a:gd name="connsiteX12" fmla="*/ 10221 w 19980"/>
                    <a:gd name="connsiteY12" fmla="*/ 59 h 37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9980" h="3759">
                      <a:moveTo>
                        <a:pt x="16717" y="3077"/>
                      </a:moveTo>
                      <a:lnTo>
                        <a:pt x="8679" y="3077"/>
                      </a:lnTo>
                      <a:cubicBezTo>
                        <a:pt x="3167" y="3077"/>
                        <a:pt x="-869" y="2225"/>
                        <a:pt x="-311" y="1207"/>
                      </a:cubicBezTo>
                      <a:cubicBezTo>
                        <a:pt x="246" y="190"/>
                        <a:pt x="5102" y="-663"/>
                        <a:pt x="10582" y="-663"/>
                      </a:cubicBezTo>
                      <a:cubicBezTo>
                        <a:pt x="16061" y="-663"/>
                        <a:pt x="20097" y="157"/>
                        <a:pt x="19572" y="1207"/>
                      </a:cubicBezTo>
                      <a:lnTo>
                        <a:pt x="18817" y="2716"/>
                      </a:lnTo>
                      <a:cubicBezTo>
                        <a:pt x="18164" y="3045"/>
                        <a:pt x="17436" y="3143"/>
                        <a:pt x="16717" y="3077"/>
                      </a:cubicBezTo>
                      <a:close/>
                      <a:moveTo>
                        <a:pt x="10155" y="59"/>
                      </a:moveTo>
                      <a:cubicBezTo>
                        <a:pt x="7904" y="-171"/>
                        <a:pt x="5634" y="223"/>
                        <a:pt x="3593" y="1207"/>
                      </a:cubicBezTo>
                      <a:cubicBezTo>
                        <a:pt x="3265" y="1830"/>
                        <a:pt x="5759" y="2355"/>
                        <a:pt x="9138" y="2355"/>
                      </a:cubicBezTo>
                      <a:lnTo>
                        <a:pt x="15274" y="2355"/>
                      </a:lnTo>
                      <a:lnTo>
                        <a:pt x="15864" y="1207"/>
                      </a:lnTo>
                      <a:cubicBezTo>
                        <a:pt x="16094" y="551"/>
                        <a:pt x="13600" y="59"/>
                        <a:pt x="10221" y="5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14" name="Freihandform 213">
                  <a:extLst>
                    <a:ext uri="{FF2B5EF4-FFF2-40B4-BE49-F238E27FC236}">
                      <a16:creationId xmlns:a16="http://schemas.microsoft.com/office/drawing/2014/main" id="{36684519-F906-89EC-5D3F-DE73FE79D88D}"/>
                    </a:ext>
                  </a:extLst>
                </p:cNvPr>
                <p:cNvSpPr/>
                <p:nvPr/>
              </p:nvSpPr>
              <p:spPr>
                <a:xfrm>
                  <a:off x="6986997" y="4841827"/>
                  <a:ext cx="266392" cy="44622"/>
                </a:xfrm>
                <a:custGeom>
                  <a:avLst/>
                  <a:gdLst>
                    <a:gd name="connsiteX0" fmla="*/ 245438 w 266392"/>
                    <a:gd name="connsiteY0" fmla="*/ -663 h 44622"/>
                    <a:gd name="connsiteX1" fmla="*/ 55134 w 266392"/>
                    <a:gd name="connsiteY1" fmla="*/ -663 h 44622"/>
                    <a:gd name="connsiteX2" fmla="*/ 28328 w 266392"/>
                    <a:gd name="connsiteY2" fmla="*/ 3701 h 44622"/>
                    <a:gd name="connsiteX3" fmla="*/ -87 w 266392"/>
                    <a:gd name="connsiteY3" fmla="*/ 39399 h 44622"/>
                    <a:gd name="connsiteX4" fmla="*/ 20190 w 266392"/>
                    <a:gd name="connsiteY4" fmla="*/ 43960 h 44622"/>
                    <a:gd name="connsiteX5" fmla="*/ 215416 w 266392"/>
                    <a:gd name="connsiteY5" fmla="*/ 43960 h 44622"/>
                    <a:gd name="connsiteX6" fmla="*/ 242354 w 266392"/>
                    <a:gd name="connsiteY6" fmla="*/ 39399 h 44622"/>
                    <a:gd name="connsiteX7" fmla="*/ 265846 w 266392"/>
                    <a:gd name="connsiteY7" fmla="*/ 3865 h 44622"/>
                    <a:gd name="connsiteX8" fmla="*/ 245438 w 266392"/>
                    <a:gd name="connsiteY8" fmla="*/ -663 h 446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66392" h="44622">
                      <a:moveTo>
                        <a:pt x="245438" y="-663"/>
                      </a:moveTo>
                      <a:lnTo>
                        <a:pt x="55134" y="-663"/>
                      </a:lnTo>
                      <a:cubicBezTo>
                        <a:pt x="42240" y="-663"/>
                        <a:pt x="30263" y="1273"/>
                        <a:pt x="28328" y="3701"/>
                      </a:cubicBezTo>
                      <a:lnTo>
                        <a:pt x="-87" y="39399"/>
                      </a:lnTo>
                      <a:cubicBezTo>
                        <a:pt x="-2088" y="41893"/>
                        <a:pt x="7000" y="43960"/>
                        <a:pt x="20190" y="43960"/>
                      </a:cubicBezTo>
                      <a:lnTo>
                        <a:pt x="215416" y="43960"/>
                      </a:lnTo>
                      <a:cubicBezTo>
                        <a:pt x="228540" y="43960"/>
                        <a:pt x="240680" y="41893"/>
                        <a:pt x="242354" y="39399"/>
                      </a:cubicBezTo>
                      <a:lnTo>
                        <a:pt x="265846" y="3865"/>
                      </a:lnTo>
                      <a:cubicBezTo>
                        <a:pt x="267454" y="1273"/>
                        <a:pt x="258300" y="-663"/>
                        <a:pt x="245438" y="-663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15" name="Freihandform 214">
                  <a:extLst>
                    <a:ext uri="{FF2B5EF4-FFF2-40B4-BE49-F238E27FC236}">
                      <a16:creationId xmlns:a16="http://schemas.microsoft.com/office/drawing/2014/main" id="{B111B527-491E-7B72-601D-8006CD85C9E4}"/>
                    </a:ext>
                  </a:extLst>
                </p:cNvPr>
                <p:cNvSpPr/>
                <p:nvPr/>
              </p:nvSpPr>
              <p:spPr>
                <a:xfrm>
                  <a:off x="7039283" y="4872833"/>
                  <a:ext cx="26822" cy="4954"/>
                </a:xfrm>
                <a:custGeom>
                  <a:avLst/>
                  <a:gdLst>
                    <a:gd name="connsiteX0" fmla="*/ -204 w 26822"/>
                    <a:gd name="connsiteY0" fmla="*/ 1831 h 4954"/>
                    <a:gd name="connsiteX1" fmla="*/ 14955 w 26822"/>
                    <a:gd name="connsiteY1" fmla="*/ -663 h 4954"/>
                    <a:gd name="connsiteX2" fmla="*/ 26307 w 26822"/>
                    <a:gd name="connsiteY2" fmla="*/ 1831 h 4954"/>
                    <a:gd name="connsiteX3" fmla="*/ 11181 w 26822"/>
                    <a:gd name="connsiteY3" fmla="*/ 4292 h 4954"/>
                    <a:gd name="connsiteX4" fmla="*/ -204 w 26822"/>
                    <a:gd name="connsiteY4" fmla="*/ 1831 h 4954"/>
                    <a:gd name="connsiteX5" fmla="*/ 21648 w 26822"/>
                    <a:gd name="connsiteY5" fmla="*/ 1831 h 4954"/>
                    <a:gd name="connsiteX6" fmla="*/ 14364 w 26822"/>
                    <a:gd name="connsiteY6" fmla="*/ 125 h 4954"/>
                    <a:gd name="connsiteX7" fmla="*/ 4521 w 26822"/>
                    <a:gd name="connsiteY7" fmla="*/ 1831 h 4954"/>
                    <a:gd name="connsiteX8" fmla="*/ 11838 w 26822"/>
                    <a:gd name="connsiteY8" fmla="*/ 3537 h 4954"/>
                    <a:gd name="connsiteX9" fmla="*/ 21648 w 26822"/>
                    <a:gd name="connsiteY9" fmla="*/ 1831 h 49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6822" h="4954">
                      <a:moveTo>
                        <a:pt x="-204" y="1831"/>
                      </a:moveTo>
                      <a:cubicBezTo>
                        <a:pt x="912" y="354"/>
                        <a:pt x="7310" y="-663"/>
                        <a:pt x="14955" y="-663"/>
                      </a:cubicBezTo>
                      <a:cubicBezTo>
                        <a:pt x="22600" y="-663"/>
                        <a:pt x="27390" y="354"/>
                        <a:pt x="26307" y="1831"/>
                      </a:cubicBezTo>
                      <a:cubicBezTo>
                        <a:pt x="25225" y="3307"/>
                        <a:pt x="18826" y="4292"/>
                        <a:pt x="11181" y="4292"/>
                      </a:cubicBezTo>
                      <a:cubicBezTo>
                        <a:pt x="3536" y="4292"/>
                        <a:pt x="-1320" y="3143"/>
                        <a:pt x="-204" y="1831"/>
                      </a:cubicBezTo>
                      <a:close/>
                      <a:moveTo>
                        <a:pt x="21648" y="1831"/>
                      </a:moveTo>
                      <a:cubicBezTo>
                        <a:pt x="22436" y="781"/>
                        <a:pt x="19286" y="125"/>
                        <a:pt x="14364" y="125"/>
                      </a:cubicBezTo>
                      <a:cubicBezTo>
                        <a:pt x="9443" y="125"/>
                        <a:pt x="5243" y="781"/>
                        <a:pt x="4521" y="1831"/>
                      </a:cubicBezTo>
                      <a:cubicBezTo>
                        <a:pt x="3799" y="2881"/>
                        <a:pt x="6916" y="3537"/>
                        <a:pt x="11838" y="3537"/>
                      </a:cubicBezTo>
                      <a:cubicBezTo>
                        <a:pt x="16759" y="3537"/>
                        <a:pt x="20861" y="2717"/>
                        <a:pt x="21648" y="183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16" name="Freihandform 215">
                  <a:extLst>
                    <a:ext uri="{FF2B5EF4-FFF2-40B4-BE49-F238E27FC236}">
                      <a16:creationId xmlns:a16="http://schemas.microsoft.com/office/drawing/2014/main" id="{54962B23-2C22-5029-8455-2A540D4AD815}"/>
                    </a:ext>
                  </a:extLst>
                </p:cNvPr>
                <p:cNvSpPr/>
                <p:nvPr/>
              </p:nvSpPr>
              <p:spPr>
                <a:xfrm>
                  <a:off x="7069202" y="4872874"/>
                  <a:ext cx="29750" cy="6652"/>
                </a:xfrm>
                <a:custGeom>
                  <a:avLst/>
                  <a:gdLst>
                    <a:gd name="connsiteX0" fmla="*/ 29233 w 29750"/>
                    <a:gd name="connsiteY0" fmla="*/ 1790 h 6652"/>
                    <a:gd name="connsiteX1" fmla="*/ 14468 w 29750"/>
                    <a:gd name="connsiteY1" fmla="*/ 4251 h 6652"/>
                    <a:gd name="connsiteX2" fmla="*/ 6167 w 29750"/>
                    <a:gd name="connsiteY2" fmla="*/ 3463 h 6652"/>
                    <a:gd name="connsiteX3" fmla="*/ 4264 w 29750"/>
                    <a:gd name="connsiteY3" fmla="*/ 5990 h 6652"/>
                    <a:gd name="connsiteX4" fmla="*/ -363 w 29750"/>
                    <a:gd name="connsiteY4" fmla="*/ 5990 h 6652"/>
                    <a:gd name="connsiteX5" fmla="*/ 4624 w 29750"/>
                    <a:gd name="connsiteY5" fmla="*/ -572 h 6652"/>
                    <a:gd name="connsiteX6" fmla="*/ 9054 w 29750"/>
                    <a:gd name="connsiteY6" fmla="*/ -572 h 6652"/>
                    <a:gd name="connsiteX7" fmla="*/ 8496 w 29750"/>
                    <a:gd name="connsiteY7" fmla="*/ 182 h 6652"/>
                    <a:gd name="connsiteX8" fmla="*/ 18339 w 29750"/>
                    <a:gd name="connsiteY8" fmla="*/ -638 h 6652"/>
                    <a:gd name="connsiteX9" fmla="*/ 29233 w 29750"/>
                    <a:gd name="connsiteY9" fmla="*/ 1790 h 6652"/>
                    <a:gd name="connsiteX10" fmla="*/ 24574 w 29750"/>
                    <a:gd name="connsiteY10" fmla="*/ 1790 h 6652"/>
                    <a:gd name="connsiteX11" fmla="*/ 17224 w 29750"/>
                    <a:gd name="connsiteY11" fmla="*/ 84 h 6652"/>
                    <a:gd name="connsiteX12" fmla="*/ 7381 w 29750"/>
                    <a:gd name="connsiteY12" fmla="*/ 1790 h 6652"/>
                    <a:gd name="connsiteX13" fmla="*/ 14665 w 29750"/>
                    <a:gd name="connsiteY13" fmla="*/ 3496 h 6652"/>
                    <a:gd name="connsiteX14" fmla="*/ 24574 w 29750"/>
                    <a:gd name="connsiteY14" fmla="*/ 1790 h 66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9750" h="6652">
                      <a:moveTo>
                        <a:pt x="29233" y="1790"/>
                      </a:moveTo>
                      <a:cubicBezTo>
                        <a:pt x="28117" y="3266"/>
                        <a:pt x="21949" y="4251"/>
                        <a:pt x="14468" y="4251"/>
                      </a:cubicBezTo>
                      <a:cubicBezTo>
                        <a:pt x="11679" y="4349"/>
                        <a:pt x="8887" y="4087"/>
                        <a:pt x="6167" y="3463"/>
                      </a:cubicBezTo>
                      <a:lnTo>
                        <a:pt x="4264" y="5990"/>
                      </a:lnTo>
                      <a:lnTo>
                        <a:pt x="-363" y="5990"/>
                      </a:lnTo>
                      <a:lnTo>
                        <a:pt x="4624" y="-572"/>
                      </a:lnTo>
                      <a:lnTo>
                        <a:pt x="9054" y="-572"/>
                      </a:lnTo>
                      <a:lnTo>
                        <a:pt x="8496" y="182"/>
                      </a:lnTo>
                      <a:cubicBezTo>
                        <a:pt x="11741" y="-408"/>
                        <a:pt x="15039" y="-704"/>
                        <a:pt x="18339" y="-638"/>
                      </a:cubicBezTo>
                      <a:cubicBezTo>
                        <a:pt x="25623" y="-835"/>
                        <a:pt x="30315" y="150"/>
                        <a:pt x="29233" y="1790"/>
                      </a:cubicBezTo>
                      <a:close/>
                      <a:moveTo>
                        <a:pt x="24574" y="1790"/>
                      </a:moveTo>
                      <a:cubicBezTo>
                        <a:pt x="25328" y="740"/>
                        <a:pt x="22113" y="84"/>
                        <a:pt x="17224" y="84"/>
                      </a:cubicBezTo>
                      <a:cubicBezTo>
                        <a:pt x="12335" y="84"/>
                        <a:pt x="8135" y="740"/>
                        <a:pt x="7381" y="1790"/>
                      </a:cubicBezTo>
                      <a:cubicBezTo>
                        <a:pt x="6626" y="2840"/>
                        <a:pt x="9809" y="3496"/>
                        <a:pt x="14665" y="3496"/>
                      </a:cubicBezTo>
                      <a:cubicBezTo>
                        <a:pt x="19521" y="3496"/>
                        <a:pt x="23786" y="2676"/>
                        <a:pt x="24574" y="179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17" name="Freihandform 216">
                  <a:extLst>
                    <a:ext uri="{FF2B5EF4-FFF2-40B4-BE49-F238E27FC236}">
                      <a16:creationId xmlns:a16="http://schemas.microsoft.com/office/drawing/2014/main" id="{9E8E8654-D8A7-7592-321E-C42326B24D7E}"/>
                    </a:ext>
                  </a:extLst>
                </p:cNvPr>
                <p:cNvSpPr/>
                <p:nvPr/>
              </p:nvSpPr>
              <p:spPr>
                <a:xfrm>
                  <a:off x="7102932" y="4871685"/>
                  <a:ext cx="16766" cy="5976"/>
                </a:xfrm>
                <a:custGeom>
                  <a:avLst/>
                  <a:gdLst>
                    <a:gd name="connsiteX0" fmla="*/ 14730 w 16766"/>
                    <a:gd name="connsiteY0" fmla="*/ 4981 h 5976"/>
                    <a:gd name="connsiteX1" fmla="*/ 8890 w 16766"/>
                    <a:gd name="connsiteY1" fmla="*/ 5309 h 5976"/>
                    <a:gd name="connsiteX2" fmla="*/ 1901 w 16766"/>
                    <a:gd name="connsiteY2" fmla="*/ 3799 h 5976"/>
                    <a:gd name="connsiteX3" fmla="*/ 3837 w 16766"/>
                    <a:gd name="connsiteY3" fmla="*/ 1141 h 5976"/>
                    <a:gd name="connsiteX4" fmla="*/ -363 w 16766"/>
                    <a:gd name="connsiteY4" fmla="*/ 1141 h 5976"/>
                    <a:gd name="connsiteX5" fmla="*/ 162 w 16766"/>
                    <a:gd name="connsiteY5" fmla="*/ 420 h 5976"/>
                    <a:gd name="connsiteX6" fmla="*/ 4493 w 16766"/>
                    <a:gd name="connsiteY6" fmla="*/ 420 h 5976"/>
                    <a:gd name="connsiteX7" fmla="*/ 5248 w 16766"/>
                    <a:gd name="connsiteY7" fmla="*/ -663 h 5976"/>
                    <a:gd name="connsiteX8" fmla="*/ 9874 w 16766"/>
                    <a:gd name="connsiteY8" fmla="*/ -663 h 5976"/>
                    <a:gd name="connsiteX9" fmla="*/ 9087 w 16766"/>
                    <a:gd name="connsiteY9" fmla="*/ 420 h 5976"/>
                    <a:gd name="connsiteX10" fmla="*/ 16403 w 16766"/>
                    <a:gd name="connsiteY10" fmla="*/ 420 h 5976"/>
                    <a:gd name="connsiteX11" fmla="*/ 15879 w 16766"/>
                    <a:gd name="connsiteY11" fmla="*/ 1141 h 5976"/>
                    <a:gd name="connsiteX12" fmla="*/ 8562 w 16766"/>
                    <a:gd name="connsiteY12" fmla="*/ 1141 h 5976"/>
                    <a:gd name="connsiteX13" fmla="*/ 6659 w 16766"/>
                    <a:gd name="connsiteY13" fmla="*/ 3767 h 5976"/>
                    <a:gd name="connsiteX14" fmla="*/ 9940 w 16766"/>
                    <a:gd name="connsiteY14" fmla="*/ 4587 h 5976"/>
                    <a:gd name="connsiteX15" fmla="*/ 13713 w 16766"/>
                    <a:gd name="connsiteY15" fmla="*/ 4357 h 59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6766" h="5976">
                      <a:moveTo>
                        <a:pt x="14730" y="4981"/>
                      </a:moveTo>
                      <a:cubicBezTo>
                        <a:pt x="12794" y="5210"/>
                        <a:pt x="10842" y="5341"/>
                        <a:pt x="8890" y="5309"/>
                      </a:cubicBezTo>
                      <a:cubicBezTo>
                        <a:pt x="3706" y="5309"/>
                        <a:pt x="1179" y="4784"/>
                        <a:pt x="1901" y="3799"/>
                      </a:cubicBezTo>
                      <a:lnTo>
                        <a:pt x="3837" y="1141"/>
                      </a:lnTo>
                      <a:lnTo>
                        <a:pt x="-363" y="1141"/>
                      </a:lnTo>
                      <a:lnTo>
                        <a:pt x="162" y="420"/>
                      </a:lnTo>
                      <a:lnTo>
                        <a:pt x="4493" y="420"/>
                      </a:lnTo>
                      <a:lnTo>
                        <a:pt x="5248" y="-663"/>
                      </a:lnTo>
                      <a:lnTo>
                        <a:pt x="9874" y="-663"/>
                      </a:lnTo>
                      <a:lnTo>
                        <a:pt x="9087" y="420"/>
                      </a:lnTo>
                      <a:lnTo>
                        <a:pt x="16403" y="420"/>
                      </a:lnTo>
                      <a:lnTo>
                        <a:pt x="15879" y="1141"/>
                      </a:lnTo>
                      <a:lnTo>
                        <a:pt x="8562" y="1141"/>
                      </a:lnTo>
                      <a:lnTo>
                        <a:pt x="6659" y="3767"/>
                      </a:lnTo>
                      <a:cubicBezTo>
                        <a:pt x="6265" y="4292"/>
                        <a:pt x="7479" y="4587"/>
                        <a:pt x="9940" y="4587"/>
                      </a:cubicBezTo>
                      <a:cubicBezTo>
                        <a:pt x="11200" y="4587"/>
                        <a:pt x="12460" y="4521"/>
                        <a:pt x="13713" y="43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18" name="Freihandform 217">
                  <a:extLst>
                    <a:ext uri="{FF2B5EF4-FFF2-40B4-BE49-F238E27FC236}">
                      <a16:creationId xmlns:a16="http://schemas.microsoft.com/office/drawing/2014/main" id="{828A1DD3-9913-E9E0-3576-8E454736D02E}"/>
                    </a:ext>
                  </a:extLst>
                </p:cNvPr>
                <p:cNvSpPr/>
                <p:nvPr/>
              </p:nvSpPr>
              <p:spPr>
                <a:xfrm>
                  <a:off x="7123406" y="4870661"/>
                  <a:ext cx="10068" cy="6962"/>
                </a:xfrm>
                <a:custGeom>
                  <a:avLst/>
                  <a:gdLst>
                    <a:gd name="connsiteX0" fmla="*/ 3410 w 10068"/>
                    <a:gd name="connsiteY0" fmla="*/ -65 h 6962"/>
                    <a:gd name="connsiteX1" fmla="*/ 6954 w 10068"/>
                    <a:gd name="connsiteY1" fmla="*/ -623 h 6962"/>
                    <a:gd name="connsiteX2" fmla="*/ 9677 w 10068"/>
                    <a:gd name="connsiteY2" fmla="*/ -65 h 6962"/>
                    <a:gd name="connsiteX3" fmla="*/ 6134 w 10068"/>
                    <a:gd name="connsiteY3" fmla="*/ 493 h 6962"/>
                    <a:gd name="connsiteX4" fmla="*/ 3410 w 10068"/>
                    <a:gd name="connsiteY4" fmla="*/ -65 h 6962"/>
                    <a:gd name="connsiteX5" fmla="*/ 3148 w 10068"/>
                    <a:gd name="connsiteY5" fmla="*/ 1444 h 6962"/>
                    <a:gd name="connsiteX6" fmla="*/ 7774 w 10068"/>
                    <a:gd name="connsiteY6" fmla="*/ 1444 h 6962"/>
                    <a:gd name="connsiteX7" fmla="*/ 4264 w 10068"/>
                    <a:gd name="connsiteY7" fmla="*/ 6300 h 6962"/>
                    <a:gd name="connsiteX8" fmla="*/ -363 w 10068"/>
                    <a:gd name="connsiteY8" fmla="*/ 6300 h 69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068" h="6962">
                      <a:moveTo>
                        <a:pt x="3410" y="-65"/>
                      </a:moveTo>
                      <a:cubicBezTo>
                        <a:pt x="4523" y="-558"/>
                        <a:pt x="5743" y="-754"/>
                        <a:pt x="6954" y="-623"/>
                      </a:cubicBezTo>
                      <a:cubicBezTo>
                        <a:pt x="8726" y="-623"/>
                        <a:pt x="9907" y="-393"/>
                        <a:pt x="9677" y="-65"/>
                      </a:cubicBezTo>
                      <a:cubicBezTo>
                        <a:pt x="8565" y="427"/>
                        <a:pt x="7344" y="623"/>
                        <a:pt x="6134" y="493"/>
                      </a:cubicBezTo>
                      <a:cubicBezTo>
                        <a:pt x="4362" y="493"/>
                        <a:pt x="3181" y="263"/>
                        <a:pt x="3410" y="-65"/>
                      </a:cubicBezTo>
                      <a:close/>
                      <a:moveTo>
                        <a:pt x="3148" y="1444"/>
                      </a:moveTo>
                      <a:lnTo>
                        <a:pt x="7774" y="1444"/>
                      </a:lnTo>
                      <a:lnTo>
                        <a:pt x="4264" y="6300"/>
                      </a:lnTo>
                      <a:lnTo>
                        <a:pt x="-363" y="630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19" name="Freihandform 218">
                  <a:extLst>
                    <a:ext uri="{FF2B5EF4-FFF2-40B4-BE49-F238E27FC236}">
                      <a16:creationId xmlns:a16="http://schemas.microsoft.com/office/drawing/2014/main" id="{2A73113D-055D-C128-FB9F-6B9395B40165}"/>
                    </a:ext>
                  </a:extLst>
                </p:cNvPr>
                <p:cNvSpPr/>
                <p:nvPr/>
              </p:nvSpPr>
              <p:spPr>
                <a:xfrm>
                  <a:off x="7136101" y="4872833"/>
                  <a:ext cx="26812" cy="4954"/>
                </a:xfrm>
                <a:custGeom>
                  <a:avLst/>
                  <a:gdLst>
                    <a:gd name="connsiteX0" fmla="*/ -229 w 26812"/>
                    <a:gd name="connsiteY0" fmla="*/ 1831 h 4954"/>
                    <a:gd name="connsiteX1" fmla="*/ 14831 w 26812"/>
                    <a:gd name="connsiteY1" fmla="*/ -663 h 4954"/>
                    <a:gd name="connsiteX2" fmla="*/ 26315 w 26812"/>
                    <a:gd name="connsiteY2" fmla="*/ 1831 h 4954"/>
                    <a:gd name="connsiteX3" fmla="*/ 11288 w 26812"/>
                    <a:gd name="connsiteY3" fmla="*/ 4292 h 4954"/>
                    <a:gd name="connsiteX4" fmla="*/ -229 w 26812"/>
                    <a:gd name="connsiteY4" fmla="*/ 1831 h 4954"/>
                    <a:gd name="connsiteX5" fmla="*/ 21623 w 26812"/>
                    <a:gd name="connsiteY5" fmla="*/ 1831 h 4954"/>
                    <a:gd name="connsiteX6" fmla="*/ 14274 w 26812"/>
                    <a:gd name="connsiteY6" fmla="*/ 125 h 4954"/>
                    <a:gd name="connsiteX7" fmla="*/ 4430 w 26812"/>
                    <a:gd name="connsiteY7" fmla="*/ 1831 h 4954"/>
                    <a:gd name="connsiteX8" fmla="*/ 11813 w 26812"/>
                    <a:gd name="connsiteY8" fmla="*/ 3537 h 4954"/>
                    <a:gd name="connsiteX9" fmla="*/ 21623 w 26812"/>
                    <a:gd name="connsiteY9" fmla="*/ 1831 h 49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6812" h="4954">
                      <a:moveTo>
                        <a:pt x="-229" y="1831"/>
                      </a:moveTo>
                      <a:cubicBezTo>
                        <a:pt x="821" y="354"/>
                        <a:pt x="7186" y="-663"/>
                        <a:pt x="14831" y="-663"/>
                      </a:cubicBezTo>
                      <a:cubicBezTo>
                        <a:pt x="22476" y="-663"/>
                        <a:pt x="27332" y="354"/>
                        <a:pt x="26315" y="1831"/>
                      </a:cubicBezTo>
                      <a:cubicBezTo>
                        <a:pt x="25298" y="3307"/>
                        <a:pt x="18966" y="4292"/>
                        <a:pt x="11288" y="4292"/>
                      </a:cubicBezTo>
                      <a:cubicBezTo>
                        <a:pt x="3610" y="4292"/>
                        <a:pt x="-1246" y="3143"/>
                        <a:pt x="-229" y="1831"/>
                      </a:cubicBezTo>
                      <a:close/>
                      <a:moveTo>
                        <a:pt x="21623" y="1831"/>
                      </a:moveTo>
                      <a:cubicBezTo>
                        <a:pt x="22378" y="781"/>
                        <a:pt x="19162" y="125"/>
                        <a:pt x="14274" y="125"/>
                      </a:cubicBezTo>
                      <a:cubicBezTo>
                        <a:pt x="9385" y="125"/>
                        <a:pt x="5185" y="781"/>
                        <a:pt x="4430" y="1831"/>
                      </a:cubicBezTo>
                      <a:cubicBezTo>
                        <a:pt x="3676" y="2881"/>
                        <a:pt x="6891" y="3537"/>
                        <a:pt x="11813" y="3537"/>
                      </a:cubicBezTo>
                      <a:cubicBezTo>
                        <a:pt x="16734" y="3537"/>
                        <a:pt x="20901" y="2717"/>
                        <a:pt x="21623" y="183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20" name="Freihandform 219">
                  <a:extLst>
                    <a:ext uri="{FF2B5EF4-FFF2-40B4-BE49-F238E27FC236}">
                      <a16:creationId xmlns:a16="http://schemas.microsoft.com/office/drawing/2014/main" id="{C9885D11-7FE3-D1BF-AFEE-7D49873338AF}"/>
                    </a:ext>
                  </a:extLst>
                </p:cNvPr>
                <p:cNvSpPr/>
                <p:nvPr/>
              </p:nvSpPr>
              <p:spPr>
                <a:xfrm>
                  <a:off x="7167504" y="4872692"/>
                  <a:ext cx="26344" cy="4931"/>
                </a:xfrm>
                <a:custGeom>
                  <a:avLst/>
                  <a:gdLst>
                    <a:gd name="connsiteX0" fmla="*/ 25787 w 26344"/>
                    <a:gd name="connsiteY0" fmla="*/ 1447 h 4931"/>
                    <a:gd name="connsiteX1" fmla="*/ 23884 w 26344"/>
                    <a:gd name="connsiteY1" fmla="*/ 4269 h 4931"/>
                    <a:gd name="connsiteX2" fmla="*/ 19258 w 26344"/>
                    <a:gd name="connsiteY2" fmla="*/ 4269 h 4931"/>
                    <a:gd name="connsiteX3" fmla="*/ 21095 w 26344"/>
                    <a:gd name="connsiteY3" fmla="*/ 1545 h 4931"/>
                    <a:gd name="connsiteX4" fmla="*/ 15189 w 26344"/>
                    <a:gd name="connsiteY4" fmla="*/ 134 h 4931"/>
                    <a:gd name="connsiteX5" fmla="*/ 6002 w 26344"/>
                    <a:gd name="connsiteY5" fmla="*/ 1742 h 4931"/>
                    <a:gd name="connsiteX6" fmla="*/ 4264 w 26344"/>
                    <a:gd name="connsiteY6" fmla="*/ 4269 h 4931"/>
                    <a:gd name="connsiteX7" fmla="*/ -363 w 26344"/>
                    <a:gd name="connsiteY7" fmla="*/ 4269 h 4931"/>
                    <a:gd name="connsiteX8" fmla="*/ 2918 w 26344"/>
                    <a:gd name="connsiteY8" fmla="*/ -587 h 4931"/>
                    <a:gd name="connsiteX9" fmla="*/ 7348 w 26344"/>
                    <a:gd name="connsiteY9" fmla="*/ -587 h 4931"/>
                    <a:gd name="connsiteX10" fmla="*/ 6823 w 26344"/>
                    <a:gd name="connsiteY10" fmla="*/ 134 h 4931"/>
                    <a:gd name="connsiteX11" fmla="*/ 16666 w 26344"/>
                    <a:gd name="connsiteY11" fmla="*/ -653 h 4931"/>
                    <a:gd name="connsiteX12" fmla="*/ 25787 w 26344"/>
                    <a:gd name="connsiteY12" fmla="*/ 1447 h 49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6344" h="4931">
                      <a:moveTo>
                        <a:pt x="25787" y="1447"/>
                      </a:moveTo>
                      <a:lnTo>
                        <a:pt x="23884" y="4269"/>
                      </a:lnTo>
                      <a:lnTo>
                        <a:pt x="19258" y="4269"/>
                      </a:lnTo>
                      <a:lnTo>
                        <a:pt x="21095" y="1545"/>
                      </a:lnTo>
                      <a:cubicBezTo>
                        <a:pt x="21752" y="594"/>
                        <a:pt x="19586" y="134"/>
                        <a:pt x="15189" y="134"/>
                      </a:cubicBezTo>
                      <a:cubicBezTo>
                        <a:pt x="10793" y="134"/>
                        <a:pt x="6724" y="692"/>
                        <a:pt x="6002" y="1742"/>
                      </a:cubicBezTo>
                      <a:lnTo>
                        <a:pt x="4264" y="4269"/>
                      </a:lnTo>
                      <a:lnTo>
                        <a:pt x="-363" y="4269"/>
                      </a:lnTo>
                      <a:lnTo>
                        <a:pt x="2918" y="-587"/>
                      </a:lnTo>
                      <a:lnTo>
                        <a:pt x="7348" y="-587"/>
                      </a:lnTo>
                      <a:lnTo>
                        <a:pt x="6823" y="134"/>
                      </a:lnTo>
                      <a:cubicBezTo>
                        <a:pt x="10068" y="-456"/>
                        <a:pt x="13368" y="-718"/>
                        <a:pt x="16666" y="-653"/>
                      </a:cubicBezTo>
                      <a:cubicBezTo>
                        <a:pt x="22867" y="-653"/>
                        <a:pt x="26936" y="36"/>
                        <a:pt x="25787" y="144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21" name="Freihandform 220">
                  <a:extLst>
                    <a:ext uri="{FF2B5EF4-FFF2-40B4-BE49-F238E27FC236}">
                      <a16:creationId xmlns:a16="http://schemas.microsoft.com/office/drawing/2014/main" id="{9F0FBDC3-93F0-0EF0-EA93-29F5FC3F0E07}"/>
                    </a:ext>
                  </a:extLst>
                </p:cNvPr>
                <p:cNvSpPr/>
                <p:nvPr/>
              </p:nvSpPr>
              <p:spPr>
                <a:xfrm>
                  <a:off x="7154725" y="4848504"/>
                  <a:ext cx="48721" cy="8367"/>
                </a:xfrm>
                <a:custGeom>
                  <a:avLst/>
                  <a:gdLst>
                    <a:gd name="connsiteX0" fmla="*/ 46276 w 48721"/>
                    <a:gd name="connsiteY0" fmla="*/ 7688 h 8367"/>
                    <a:gd name="connsiteX1" fmla="*/ 31741 w 48721"/>
                    <a:gd name="connsiteY1" fmla="*/ 7688 h 8367"/>
                    <a:gd name="connsiteX2" fmla="*/ 30166 w 48721"/>
                    <a:gd name="connsiteY2" fmla="*/ 7491 h 8367"/>
                    <a:gd name="connsiteX3" fmla="*/ 14450 w 48721"/>
                    <a:gd name="connsiteY3" fmla="*/ 76 h 8367"/>
                    <a:gd name="connsiteX4" fmla="*/ 1325 w 48721"/>
                    <a:gd name="connsiteY4" fmla="*/ 76 h 8367"/>
                    <a:gd name="connsiteX5" fmla="*/ -348 w 48721"/>
                    <a:gd name="connsiteY5" fmla="*/ -286 h 8367"/>
                    <a:gd name="connsiteX6" fmla="*/ 1818 w 48721"/>
                    <a:gd name="connsiteY6" fmla="*/ -646 h 8367"/>
                    <a:gd name="connsiteX7" fmla="*/ 16025 w 48721"/>
                    <a:gd name="connsiteY7" fmla="*/ -646 h 8367"/>
                    <a:gd name="connsiteX8" fmla="*/ 17567 w 48721"/>
                    <a:gd name="connsiteY8" fmla="*/ -449 h 8367"/>
                    <a:gd name="connsiteX9" fmla="*/ 33283 w 48721"/>
                    <a:gd name="connsiteY9" fmla="*/ 6966 h 8367"/>
                    <a:gd name="connsiteX10" fmla="*/ 46670 w 48721"/>
                    <a:gd name="connsiteY10" fmla="*/ 6966 h 8367"/>
                    <a:gd name="connsiteX11" fmla="*/ 48343 w 48721"/>
                    <a:gd name="connsiteY11" fmla="*/ 7327 h 8367"/>
                    <a:gd name="connsiteX12" fmla="*/ 46276 w 48721"/>
                    <a:gd name="connsiteY12" fmla="*/ 7688 h 83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8721" h="8367">
                      <a:moveTo>
                        <a:pt x="46276" y="7688"/>
                      </a:moveTo>
                      <a:lnTo>
                        <a:pt x="31741" y="7688"/>
                      </a:lnTo>
                      <a:cubicBezTo>
                        <a:pt x="31210" y="7721"/>
                        <a:pt x="30675" y="7655"/>
                        <a:pt x="30166" y="7491"/>
                      </a:cubicBezTo>
                      <a:lnTo>
                        <a:pt x="14450" y="76"/>
                      </a:lnTo>
                      <a:lnTo>
                        <a:pt x="1325" y="76"/>
                      </a:lnTo>
                      <a:cubicBezTo>
                        <a:pt x="275" y="76"/>
                        <a:pt x="-479" y="76"/>
                        <a:pt x="-348" y="-286"/>
                      </a:cubicBezTo>
                      <a:cubicBezTo>
                        <a:pt x="331" y="-581"/>
                        <a:pt x="1076" y="-712"/>
                        <a:pt x="1818" y="-646"/>
                      </a:cubicBezTo>
                      <a:lnTo>
                        <a:pt x="16025" y="-646"/>
                      </a:lnTo>
                      <a:cubicBezTo>
                        <a:pt x="16546" y="-679"/>
                        <a:pt x="17071" y="-614"/>
                        <a:pt x="17567" y="-449"/>
                      </a:cubicBezTo>
                      <a:lnTo>
                        <a:pt x="33283" y="6966"/>
                      </a:lnTo>
                      <a:lnTo>
                        <a:pt x="46670" y="6966"/>
                      </a:lnTo>
                      <a:cubicBezTo>
                        <a:pt x="47720" y="6966"/>
                        <a:pt x="48475" y="6966"/>
                        <a:pt x="48343" y="7327"/>
                      </a:cubicBezTo>
                      <a:cubicBezTo>
                        <a:pt x="47694" y="7622"/>
                        <a:pt x="46985" y="7753"/>
                        <a:pt x="46276" y="768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22" name="Freihandform 221">
                  <a:extLst>
                    <a:ext uri="{FF2B5EF4-FFF2-40B4-BE49-F238E27FC236}">
                      <a16:creationId xmlns:a16="http://schemas.microsoft.com/office/drawing/2014/main" id="{EAA2D88A-20DD-26B0-84E0-DC0848F9F226}"/>
                    </a:ext>
                  </a:extLst>
                </p:cNvPr>
                <p:cNvSpPr/>
                <p:nvPr/>
              </p:nvSpPr>
              <p:spPr>
                <a:xfrm>
                  <a:off x="7185830" y="4848504"/>
                  <a:ext cx="21226" cy="755"/>
                </a:xfrm>
                <a:custGeom>
                  <a:avLst/>
                  <a:gdLst>
                    <a:gd name="connsiteX0" fmla="*/ 18715 w 21226"/>
                    <a:gd name="connsiteY0" fmla="*/ 76 h 755"/>
                    <a:gd name="connsiteX1" fmla="*/ 1325 w 21226"/>
                    <a:gd name="connsiteY1" fmla="*/ 76 h 755"/>
                    <a:gd name="connsiteX2" fmla="*/ -348 w 21226"/>
                    <a:gd name="connsiteY2" fmla="*/ -286 h 755"/>
                    <a:gd name="connsiteX3" fmla="*/ 1817 w 21226"/>
                    <a:gd name="connsiteY3" fmla="*/ -646 h 755"/>
                    <a:gd name="connsiteX4" fmla="*/ 19207 w 21226"/>
                    <a:gd name="connsiteY4" fmla="*/ -646 h 755"/>
                    <a:gd name="connsiteX5" fmla="*/ 20848 w 21226"/>
                    <a:gd name="connsiteY5" fmla="*/ -286 h 755"/>
                    <a:gd name="connsiteX6" fmla="*/ 18715 w 21226"/>
                    <a:gd name="connsiteY6" fmla="*/ 76 h 7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226" h="755">
                      <a:moveTo>
                        <a:pt x="18715" y="76"/>
                      </a:moveTo>
                      <a:lnTo>
                        <a:pt x="1325" y="76"/>
                      </a:lnTo>
                      <a:cubicBezTo>
                        <a:pt x="275" y="76"/>
                        <a:pt x="-479" y="76"/>
                        <a:pt x="-348" y="-286"/>
                      </a:cubicBezTo>
                      <a:cubicBezTo>
                        <a:pt x="331" y="-581"/>
                        <a:pt x="1076" y="-712"/>
                        <a:pt x="1817" y="-646"/>
                      </a:cubicBezTo>
                      <a:lnTo>
                        <a:pt x="19207" y="-646"/>
                      </a:lnTo>
                      <a:cubicBezTo>
                        <a:pt x="20257" y="-646"/>
                        <a:pt x="20979" y="-482"/>
                        <a:pt x="20848" y="-286"/>
                      </a:cubicBezTo>
                      <a:cubicBezTo>
                        <a:pt x="20182" y="10"/>
                        <a:pt x="19447" y="141"/>
                        <a:pt x="18715" y="7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23" name="Freihandform 222">
                  <a:extLst>
                    <a:ext uri="{FF2B5EF4-FFF2-40B4-BE49-F238E27FC236}">
                      <a16:creationId xmlns:a16="http://schemas.microsoft.com/office/drawing/2014/main" id="{B0C9EC92-BF2D-52F1-998D-64DE48B15A12}"/>
                    </a:ext>
                  </a:extLst>
                </p:cNvPr>
                <p:cNvSpPr/>
                <p:nvPr/>
              </p:nvSpPr>
              <p:spPr>
                <a:xfrm>
                  <a:off x="8939484" y="4841827"/>
                  <a:ext cx="324133" cy="44458"/>
                </a:xfrm>
                <a:custGeom>
                  <a:avLst/>
                  <a:gdLst>
                    <a:gd name="connsiteX0" fmla="*/ 280802 w 324133"/>
                    <a:gd name="connsiteY0" fmla="*/ -663 h 44458"/>
                    <a:gd name="connsiteX1" fmla="*/ 21596 w 324133"/>
                    <a:gd name="connsiteY1" fmla="*/ -663 h 44458"/>
                    <a:gd name="connsiteX2" fmla="*/ -322 w 324133"/>
                    <a:gd name="connsiteY2" fmla="*/ 3701 h 44458"/>
                    <a:gd name="connsiteX3" fmla="*/ 10866 w 324133"/>
                    <a:gd name="connsiteY3" fmla="*/ 39235 h 44458"/>
                    <a:gd name="connsiteX4" fmla="*/ 36229 w 324133"/>
                    <a:gd name="connsiteY4" fmla="*/ 43796 h 44458"/>
                    <a:gd name="connsiteX5" fmla="*/ 301998 w 324133"/>
                    <a:gd name="connsiteY5" fmla="*/ 43796 h 44458"/>
                    <a:gd name="connsiteX6" fmla="*/ 323653 w 324133"/>
                    <a:gd name="connsiteY6" fmla="*/ 39235 h 44458"/>
                    <a:gd name="connsiteX7" fmla="*/ 306165 w 324133"/>
                    <a:gd name="connsiteY7" fmla="*/ 3701 h 44458"/>
                    <a:gd name="connsiteX8" fmla="*/ 280802 w 324133"/>
                    <a:gd name="connsiteY8" fmla="*/ -663 h 444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24133" h="44458">
                      <a:moveTo>
                        <a:pt x="280802" y="-663"/>
                      </a:moveTo>
                      <a:lnTo>
                        <a:pt x="21596" y="-663"/>
                      </a:lnTo>
                      <a:cubicBezTo>
                        <a:pt x="8734" y="-663"/>
                        <a:pt x="-1077" y="1273"/>
                        <a:pt x="-322" y="3701"/>
                      </a:cubicBezTo>
                      <a:lnTo>
                        <a:pt x="10866" y="39235"/>
                      </a:lnTo>
                      <a:cubicBezTo>
                        <a:pt x="11654" y="41729"/>
                        <a:pt x="23006" y="43796"/>
                        <a:pt x="36229" y="43796"/>
                      </a:cubicBezTo>
                      <a:lnTo>
                        <a:pt x="301998" y="43796"/>
                      </a:lnTo>
                      <a:cubicBezTo>
                        <a:pt x="315122" y="43796"/>
                        <a:pt x="324966" y="41729"/>
                        <a:pt x="323653" y="39235"/>
                      </a:cubicBezTo>
                      <a:lnTo>
                        <a:pt x="306165" y="3701"/>
                      </a:lnTo>
                      <a:cubicBezTo>
                        <a:pt x="305082" y="1273"/>
                        <a:pt x="293664" y="-663"/>
                        <a:pt x="280802" y="-663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24" name="Freihandform 223">
                  <a:extLst>
                    <a:ext uri="{FF2B5EF4-FFF2-40B4-BE49-F238E27FC236}">
                      <a16:creationId xmlns:a16="http://schemas.microsoft.com/office/drawing/2014/main" id="{A9747ED7-E9E2-8B9F-44F4-529440D4F3AE}"/>
                    </a:ext>
                  </a:extLst>
                </p:cNvPr>
                <p:cNvSpPr/>
                <p:nvPr/>
              </p:nvSpPr>
              <p:spPr>
                <a:xfrm>
                  <a:off x="8977127" y="4872807"/>
                  <a:ext cx="24311" cy="5019"/>
                </a:xfrm>
                <a:custGeom>
                  <a:avLst/>
                  <a:gdLst>
                    <a:gd name="connsiteX0" fmla="*/ -331 w 24311"/>
                    <a:gd name="connsiteY0" fmla="*/ 1857 h 5019"/>
                    <a:gd name="connsiteX1" fmla="*/ 12301 w 24311"/>
                    <a:gd name="connsiteY1" fmla="*/ -637 h 5019"/>
                    <a:gd name="connsiteX2" fmla="*/ 23030 w 24311"/>
                    <a:gd name="connsiteY2" fmla="*/ 414 h 5019"/>
                    <a:gd name="connsiteX3" fmla="*/ 19749 w 24311"/>
                    <a:gd name="connsiteY3" fmla="*/ 840 h 5019"/>
                    <a:gd name="connsiteX4" fmla="*/ 12564 w 24311"/>
                    <a:gd name="connsiteY4" fmla="*/ 151 h 5019"/>
                    <a:gd name="connsiteX5" fmla="*/ 4394 w 24311"/>
                    <a:gd name="connsiteY5" fmla="*/ 1857 h 5019"/>
                    <a:gd name="connsiteX6" fmla="*/ 13745 w 24311"/>
                    <a:gd name="connsiteY6" fmla="*/ 3563 h 5019"/>
                    <a:gd name="connsiteX7" fmla="*/ 20307 w 24311"/>
                    <a:gd name="connsiteY7" fmla="*/ 2874 h 5019"/>
                    <a:gd name="connsiteX8" fmla="*/ 23949 w 24311"/>
                    <a:gd name="connsiteY8" fmla="*/ 3268 h 5019"/>
                    <a:gd name="connsiteX9" fmla="*/ 13909 w 24311"/>
                    <a:gd name="connsiteY9" fmla="*/ 4318 h 5019"/>
                    <a:gd name="connsiteX10" fmla="*/ -331 w 24311"/>
                    <a:gd name="connsiteY10" fmla="*/ 1857 h 50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4311" h="5019">
                      <a:moveTo>
                        <a:pt x="-331" y="1857"/>
                      </a:moveTo>
                      <a:cubicBezTo>
                        <a:pt x="-823" y="381"/>
                        <a:pt x="4459" y="-637"/>
                        <a:pt x="12301" y="-637"/>
                      </a:cubicBezTo>
                      <a:cubicBezTo>
                        <a:pt x="15910" y="-768"/>
                        <a:pt x="19520" y="-407"/>
                        <a:pt x="23030" y="414"/>
                      </a:cubicBezTo>
                      <a:lnTo>
                        <a:pt x="19749" y="840"/>
                      </a:lnTo>
                      <a:cubicBezTo>
                        <a:pt x="17387" y="315"/>
                        <a:pt x="14992" y="85"/>
                        <a:pt x="12564" y="151"/>
                      </a:cubicBezTo>
                      <a:cubicBezTo>
                        <a:pt x="7576" y="151"/>
                        <a:pt x="4033" y="807"/>
                        <a:pt x="4394" y="1857"/>
                      </a:cubicBezTo>
                      <a:cubicBezTo>
                        <a:pt x="4755" y="2907"/>
                        <a:pt x="8725" y="3563"/>
                        <a:pt x="13745" y="3563"/>
                      </a:cubicBezTo>
                      <a:cubicBezTo>
                        <a:pt x="15943" y="3629"/>
                        <a:pt x="18174" y="3399"/>
                        <a:pt x="20307" y="2874"/>
                      </a:cubicBezTo>
                      <a:lnTo>
                        <a:pt x="23949" y="3268"/>
                      </a:lnTo>
                      <a:cubicBezTo>
                        <a:pt x="20668" y="4121"/>
                        <a:pt x="17288" y="4482"/>
                        <a:pt x="13909" y="4318"/>
                      </a:cubicBezTo>
                      <a:cubicBezTo>
                        <a:pt x="6132" y="4187"/>
                        <a:pt x="128" y="3170"/>
                        <a:pt x="-331" y="18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25" name="Freihandform 224">
                  <a:extLst>
                    <a:ext uri="{FF2B5EF4-FFF2-40B4-BE49-F238E27FC236}">
                      <a16:creationId xmlns:a16="http://schemas.microsoft.com/office/drawing/2014/main" id="{883BA222-E8B0-898D-B827-32F4C20E3057}"/>
                    </a:ext>
                  </a:extLst>
                </p:cNvPr>
                <p:cNvSpPr/>
                <p:nvPr/>
              </p:nvSpPr>
              <p:spPr>
                <a:xfrm>
                  <a:off x="9004229" y="4872833"/>
                  <a:ext cx="26612" cy="4954"/>
                </a:xfrm>
                <a:custGeom>
                  <a:avLst/>
                  <a:gdLst>
                    <a:gd name="connsiteX0" fmla="*/ -331 w 26612"/>
                    <a:gd name="connsiteY0" fmla="*/ 1831 h 4954"/>
                    <a:gd name="connsiteX1" fmla="*/ 12072 w 26612"/>
                    <a:gd name="connsiteY1" fmla="*/ -663 h 4954"/>
                    <a:gd name="connsiteX2" fmla="*/ 26213 w 26612"/>
                    <a:gd name="connsiteY2" fmla="*/ 1831 h 4954"/>
                    <a:gd name="connsiteX3" fmla="*/ 13844 w 26612"/>
                    <a:gd name="connsiteY3" fmla="*/ 4292 h 4954"/>
                    <a:gd name="connsiteX4" fmla="*/ -331 w 26612"/>
                    <a:gd name="connsiteY4" fmla="*/ 1831 h 4954"/>
                    <a:gd name="connsiteX5" fmla="*/ 21521 w 26612"/>
                    <a:gd name="connsiteY5" fmla="*/ 1831 h 4954"/>
                    <a:gd name="connsiteX6" fmla="*/ 12367 w 26612"/>
                    <a:gd name="connsiteY6" fmla="*/ 125 h 4954"/>
                    <a:gd name="connsiteX7" fmla="*/ 4328 w 26612"/>
                    <a:gd name="connsiteY7" fmla="*/ 1831 h 4954"/>
                    <a:gd name="connsiteX8" fmla="*/ 13581 w 26612"/>
                    <a:gd name="connsiteY8" fmla="*/ 3537 h 4954"/>
                    <a:gd name="connsiteX9" fmla="*/ 21521 w 26612"/>
                    <a:gd name="connsiteY9" fmla="*/ 1831 h 49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6612" h="4954">
                      <a:moveTo>
                        <a:pt x="-331" y="1831"/>
                      </a:moveTo>
                      <a:cubicBezTo>
                        <a:pt x="-823" y="354"/>
                        <a:pt x="4427" y="-663"/>
                        <a:pt x="12072" y="-663"/>
                      </a:cubicBezTo>
                      <a:cubicBezTo>
                        <a:pt x="19716" y="-663"/>
                        <a:pt x="25688" y="354"/>
                        <a:pt x="26213" y="1831"/>
                      </a:cubicBezTo>
                      <a:cubicBezTo>
                        <a:pt x="26738" y="3307"/>
                        <a:pt x="21488" y="4292"/>
                        <a:pt x="13844" y="4292"/>
                      </a:cubicBezTo>
                      <a:cubicBezTo>
                        <a:pt x="6198" y="4292"/>
                        <a:pt x="161" y="3143"/>
                        <a:pt x="-331" y="1831"/>
                      </a:cubicBezTo>
                      <a:close/>
                      <a:moveTo>
                        <a:pt x="21521" y="1831"/>
                      </a:moveTo>
                      <a:cubicBezTo>
                        <a:pt x="21160" y="781"/>
                        <a:pt x="17256" y="125"/>
                        <a:pt x="12367" y="125"/>
                      </a:cubicBezTo>
                      <a:cubicBezTo>
                        <a:pt x="7478" y="125"/>
                        <a:pt x="3967" y="781"/>
                        <a:pt x="4328" y="1831"/>
                      </a:cubicBezTo>
                      <a:cubicBezTo>
                        <a:pt x="4689" y="2881"/>
                        <a:pt x="8659" y="3537"/>
                        <a:pt x="13581" y="3537"/>
                      </a:cubicBezTo>
                      <a:cubicBezTo>
                        <a:pt x="18502" y="3537"/>
                        <a:pt x="21915" y="2717"/>
                        <a:pt x="21521" y="183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26" name="Freihandform 225">
                  <a:extLst>
                    <a:ext uri="{FF2B5EF4-FFF2-40B4-BE49-F238E27FC236}">
                      <a16:creationId xmlns:a16="http://schemas.microsoft.com/office/drawing/2014/main" id="{B4E4053E-9908-87B2-6611-6F5B7367FA10}"/>
                    </a:ext>
                  </a:extLst>
                </p:cNvPr>
                <p:cNvSpPr/>
                <p:nvPr/>
              </p:nvSpPr>
              <p:spPr>
                <a:xfrm>
                  <a:off x="9036317" y="4872543"/>
                  <a:ext cx="44196" cy="5080"/>
                </a:xfrm>
                <a:custGeom>
                  <a:avLst/>
                  <a:gdLst>
                    <a:gd name="connsiteX0" fmla="*/ 42751 w 44196"/>
                    <a:gd name="connsiteY0" fmla="*/ 1596 h 5080"/>
                    <a:gd name="connsiteX1" fmla="*/ 43833 w 44196"/>
                    <a:gd name="connsiteY1" fmla="*/ 4418 h 5080"/>
                    <a:gd name="connsiteX2" fmla="*/ 39207 w 44196"/>
                    <a:gd name="connsiteY2" fmla="*/ 4418 h 5080"/>
                    <a:gd name="connsiteX3" fmla="*/ 38157 w 44196"/>
                    <a:gd name="connsiteY3" fmla="*/ 1695 h 5080"/>
                    <a:gd name="connsiteX4" fmla="*/ 31037 w 44196"/>
                    <a:gd name="connsiteY4" fmla="*/ 284 h 5080"/>
                    <a:gd name="connsiteX5" fmla="*/ 23983 w 44196"/>
                    <a:gd name="connsiteY5" fmla="*/ 1892 h 5080"/>
                    <a:gd name="connsiteX6" fmla="*/ 24934 w 44196"/>
                    <a:gd name="connsiteY6" fmla="*/ 4418 h 5080"/>
                    <a:gd name="connsiteX7" fmla="*/ 20308 w 44196"/>
                    <a:gd name="connsiteY7" fmla="*/ 4418 h 5080"/>
                    <a:gd name="connsiteX8" fmla="*/ 19291 w 44196"/>
                    <a:gd name="connsiteY8" fmla="*/ 1695 h 5080"/>
                    <a:gd name="connsiteX9" fmla="*/ 12171 w 44196"/>
                    <a:gd name="connsiteY9" fmla="*/ 284 h 5080"/>
                    <a:gd name="connsiteX10" fmla="*/ 5117 w 44196"/>
                    <a:gd name="connsiteY10" fmla="*/ 1892 h 5080"/>
                    <a:gd name="connsiteX11" fmla="*/ 6035 w 44196"/>
                    <a:gd name="connsiteY11" fmla="*/ 4418 h 5080"/>
                    <a:gd name="connsiteX12" fmla="*/ 1409 w 44196"/>
                    <a:gd name="connsiteY12" fmla="*/ 4418 h 5080"/>
                    <a:gd name="connsiteX13" fmla="*/ -363 w 44196"/>
                    <a:gd name="connsiteY13" fmla="*/ -438 h 5080"/>
                    <a:gd name="connsiteX14" fmla="*/ 4066 w 44196"/>
                    <a:gd name="connsiteY14" fmla="*/ -438 h 5080"/>
                    <a:gd name="connsiteX15" fmla="*/ 4329 w 44196"/>
                    <a:gd name="connsiteY15" fmla="*/ 284 h 5080"/>
                    <a:gd name="connsiteX16" fmla="*/ 22047 w 44196"/>
                    <a:gd name="connsiteY16" fmla="*/ 284 h 5080"/>
                    <a:gd name="connsiteX17" fmla="*/ 31496 w 44196"/>
                    <a:gd name="connsiteY17" fmla="*/ -635 h 5080"/>
                    <a:gd name="connsiteX18" fmla="*/ 42751 w 44196"/>
                    <a:gd name="connsiteY18" fmla="*/ 1596 h 50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44196" h="5080">
                      <a:moveTo>
                        <a:pt x="42751" y="1596"/>
                      </a:moveTo>
                      <a:lnTo>
                        <a:pt x="43833" y="4418"/>
                      </a:lnTo>
                      <a:lnTo>
                        <a:pt x="39207" y="4418"/>
                      </a:lnTo>
                      <a:lnTo>
                        <a:pt x="38157" y="1695"/>
                      </a:lnTo>
                      <a:cubicBezTo>
                        <a:pt x="37796" y="743"/>
                        <a:pt x="35204" y="284"/>
                        <a:pt x="31037" y="284"/>
                      </a:cubicBezTo>
                      <a:cubicBezTo>
                        <a:pt x="26870" y="284"/>
                        <a:pt x="23589" y="842"/>
                        <a:pt x="23983" y="1892"/>
                      </a:cubicBezTo>
                      <a:lnTo>
                        <a:pt x="24934" y="4418"/>
                      </a:lnTo>
                      <a:lnTo>
                        <a:pt x="20308" y="4418"/>
                      </a:lnTo>
                      <a:lnTo>
                        <a:pt x="19291" y="1695"/>
                      </a:lnTo>
                      <a:cubicBezTo>
                        <a:pt x="18930" y="743"/>
                        <a:pt x="16371" y="284"/>
                        <a:pt x="12171" y="284"/>
                      </a:cubicBezTo>
                      <a:cubicBezTo>
                        <a:pt x="7971" y="284"/>
                        <a:pt x="4723" y="842"/>
                        <a:pt x="5117" y="1892"/>
                      </a:cubicBezTo>
                      <a:lnTo>
                        <a:pt x="6035" y="4418"/>
                      </a:lnTo>
                      <a:lnTo>
                        <a:pt x="1409" y="4418"/>
                      </a:lnTo>
                      <a:lnTo>
                        <a:pt x="-363" y="-438"/>
                      </a:lnTo>
                      <a:lnTo>
                        <a:pt x="4066" y="-438"/>
                      </a:lnTo>
                      <a:lnTo>
                        <a:pt x="4329" y="284"/>
                      </a:lnTo>
                      <a:cubicBezTo>
                        <a:pt x="10169" y="-864"/>
                        <a:pt x="16207" y="-864"/>
                        <a:pt x="22047" y="284"/>
                      </a:cubicBezTo>
                      <a:cubicBezTo>
                        <a:pt x="25131" y="-438"/>
                        <a:pt x="28314" y="-766"/>
                        <a:pt x="31496" y="-635"/>
                      </a:cubicBezTo>
                      <a:cubicBezTo>
                        <a:pt x="37698" y="-504"/>
                        <a:pt x="42193" y="186"/>
                        <a:pt x="42751" y="159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27" name="Freihandform 226">
                  <a:extLst>
                    <a:ext uri="{FF2B5EF4-FFF2-40B4-BE49-F238E27FC236}">
                      <a16:creationId xmlns:a16="http://schemas.microsoft.com/office/drawing/2014/main" id="{F049853F-FCC3-D7D1-49E0-362387D68512}"/>
                    </a:ext>
                  </a:extLst>
                </p:cNvPr>
                <p:cNvSpPr/>
                <p:nvPr/>
              </p:nvSpPr>
              <p:spPr>
                <a:xfrm>
                  <a:off x="9087174" y="4872674"/>
                  <a:ext cx="44327" cy="4949"/>
                </a:xfrm>
                <a:custGeom>
                  <a:avLst/>
                  <a:gdLst>
                    <a:gd name="connsiteX0" fmla="*/ 42784 w 44327"/>
                    <a:gd name="connsiteY0" fmla="*/ 1465 h 4949"/>
                    <a:gd name="connsiteX1" fmla="*/ 43965 w 44327"/>
                    <a:gd name="connsiteY1" fmla="*/ 4287 h 4949"/>
                    <a:gd name="connsiteX2" fmla="*/ 39338 w 44327"/>
                    <a:gd name="connsiteY2" fmla="*/ 4287 h 4949"/>
                    <a:gd name="connsiteX3" fmla="*/ 38223 w 44327"/>
                    <a:gd name="connsiteY3" fmla="*/ 1564 h 4949"/>
                    <a:gd name="connsiteX4" fmla="*/ 31037 w 44327"/>
                    <a:gd name="connsiteY4" fmla="*/ 153 h 4949"/>
                    <a:gd name="connsiteX5" fmla="*/ 24048 w 44327"/>
                    <a:gd name="connsiteY5" fmla="*/ 1761 h 4949"/>
                    <a:gd name="connsiteX6" fmla="*/ 25066 w 44327"/>
                    <a:gd name="connsiteY6" fmla="*/ 4287 h 4949"/>
                    <a:gd name="connsiteX7" fmla="*/ 20439 w 44327"/>
                    <a:gd name="connsiteY7" fmla="*/ 4287 h 4949"/>
                    <a:gd name="connsiteX8" fmla="*/ 19356 w 44327"/>
                    <a:gd name="connsiteY8" fmla="*/ 1564 h 4949"/>
                    <a:gd name="connsiteX9" fmla="*/ 12171 w 44327"/>
                    <a:gd name="connsiteY9" fmla="*/ 153 h 4949"/>
                    <a:gd name="connsiteX10" fmla="*/ 5182 w 44327"/>
                    <a:gd name="connsiteY10" fmla="*/ 1761 h 4949"/>
                    <a:gd name="connsiteX11" fmla="*/ 6166 w 44327"/>
                    <a:gd name="connsiteY11" fmla="*/ 4287 h 4949"/>
                    <a:gd name="connsiteX12" fmla="*/ 1540 w 44327"/>
                    <a:gd name="connsiteY12" fmla="*/ 4287 h 4949"/>
                    <a:gd name="connsiteX13" fmla="*/ -363 w 44327"/>
                    <a:gd name="connsiteY13" fmla="*/ -569 h 4949"/>
                    <a:gd name="connsiteX14" fmla="*/ 4066 w 44327"/>
                    <a:gd name="connsiteY14" fmla="*/ -569 h 4949"/>
                    <a:gd name="connsiteX15" fmla="*/ 4329 w 44327"/>
                    <a:gd name="connsiteY15" fmla="*/ 153 h 4949"/>
                    <a:gd name="connsiteX16" fmla="*/ 12827 w 44327"/>
                    <a:gd name="connsiteY16" fmla="*/ -635 h 4949"/>
                    <a:gd name="connsiteX17" fmla="*/ 22047 w 44327"/>
                    <a:gd name="connsiteY17" fmla="*/ 284 h 4949"/>
                    <a:gd name="connsiteX18" fmla="*/ 31496 w 44327"/>
                    <a:gd name="connsiteY18" fmla="*/ -635 h 4949"/>
                    <a:gd name="connsiteX19" fmla="*/ 42784 w 44327"/>
                    <a:gd name="connsiteY19" fmla="*/ 1465 h 49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4327" h="4949">
                      <a:moveTo>
                        <a:pt x="42784" y="1465"/>
                      </a:moveTo>
                      <a:lnTo>
                        <a:pt x="43965" y="4287"/>
                      </a:lnTo>
                      <a:lnTo>
                        <a:pt x="39338" y="4287"/>
                      </a:lnTo>
                      <a:lnTo>
                        <a:pt x="38223" y="1564"/>
                      </a:lnTo>
                      <a:cubicBezTo>
                        <a:pt x="37829" y="612"/>
                        <a:pt x="35237" y="153"/>
                        <a:pt x="31037" y="153"/>
                      </a:cubicBezTo>
                      <a:cubicBezTo>
                        <a:pt x="26837" y="153"/>
                        <a:pt x="23622" y="711"/>
                        <a:pt x="24048" y="1761"/>
                      </a:cubicBezTo>
                      <a:lnTo>
                        <a:pt x="25066" y="4287"/>
                      </a:lnTo>
                      <a:lnTo>
                        <a:pt x="20439" y="4287"/>
                      </a:lnTo>
                      <a:lnTo>
                        <a:pt x="19356" y="1564"/>
                      </a:lnTo>
                      <a:cubicBezTo>
                        <a:pt x="18963" y="612"/>
                        <a:pt x="16371" y="153"/>
                        <a:pt x="12171" y="153"/>
                      </a:cubicBezTo>
                      <a:cubicBezTo>
                        <a:pt x="7971" y="153"/>
                        <a:pt x="4756" y="711"/>
                        <a:pt x="5182" y="1761"/>
                      </a:cubicBezTo>
                      <a:lnTo>
                        <a:pt x="6166" y="4287"/>
                      </a:lnTo>
                      <a:lnTo>
                        <a:pt x="1540" y="4287"/>
                      </a:lnTo>
                      <a:lnTo>
                        <a:pt x="-363" y="-569"/>
                      </a:lnTo>
                      <a:lnTo>
                        <a:pt x="4066" y="-569"/>
                      </a:lnTo>
                      <a:lnTo>
                        <a:pt x="4329" y="153"/>
                      </a:lnTo>
                      <a:cubicBezTo>
                        <a:pt x="7118" y="-470"/>
                        <a:pt x="9973" y="-733"/>
                        <a:pt x="12827" y="-635"/>
                      </a:cubicBezTo>
                      <a:cubicBezTo>
                        <a:pt x="15911" y="-733"/>
                        <a:pt x="19028" y="-438"/>
                        <a:pt x="22047" y="284"/>
                      </a:cubicBezTo>
                      <a:cubicBezTo>
                        <a:pt x="25131" y="-438"/>
                        <a:pt x="28314" y="-766"/>
                        <a:pt x="31496" y="-635"/>
                      </a:cubicBezTo>
                      <a:cubicBezTo>
                        <a:pt x="37698" y="-635"/>
                        <a:pt x="42193" y="55"/>
                        <a:pt x="42784" y="146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28" name="Freihandform 227">
                  <a:extLst>
                    <a:ext uri="{FF2B5EF4-FFF2-40B4-BE49-F238E27FC236}">
                      <a16:creationId xmlns:a16="http://schemas.microsoft.com/office/drawing/2014/main" id="{315EE9C1-1D50-22D6-4CA7-37EA64BB0CEE}"/>
                    </a:ext>
                  </a:extLst>
                </p:cNvPr>
                <p:cNvSpPr/>
                <p:nvPr/>
              </p:nvSpPr>
              <p:spPr>
                <a:xfrm>
                  <a:off x="9137080" y="4872841"/>
                  <a:ext cx="23230" cy="4837"/>
                </a:xfrm>
                <a:custGeom>
                  <a:avLst/>
                  <a:gdLst>
                    <a:gd name="connsiteX0" fmla="*/ 21588 w 23230"/>
                    <a:gd name="connsiteY0" fmla="*/ 1167 h 4837"/>
                    <a:gd name="connsiteX1" fmla="*/ 22867 w 23230"/>
                    <a:gd name="connsiteY1" fmla="*/ 4119 h 4837"/>
                    <a:gd name="connsiteX2" fmla="*/ 18471 w 23230"/>
                    <a:gd name="connsiteY2" fmla="*/ 4119 h 4837"/>
                    <a:gd name="connsiteX3" fmla="*/ 18208 w 23230"/>
                    <a:gd name="connsiteY3" fmla="*/ 3463 h 4837"/>
                    <a:gd name="connsiteX4" fmla="*/ 10104 w 23230"/>
                    <a:gd name="connsiteY4" fmla="*/ 4152 h 4837"/>
                    <a:gd name="connsiteX5" fmla="*/ 64 w 23230"/>
                    <a:gd name="connsiteY5" fmla="*/ 2742 h 4837"/>
                    <a:gd name="connsiteX6" fmla="*/ 9710 w 23230"/>
                    <a:gd name="connsiteY6" fmla="*/ 1298 h 4837"/>
                    <a:gd name="connsiteX7" fmla="*/ 17027 w 23230"/>
                    <a:gd name="connsiteY7" fmla="*/ 1298 h 4837"/>
                    <a:gd name="connsiteX8" fmla="*/ 17027 w 23230"/>
                    <a:gd name="connsiteY8" fmla="*/ 1298 h 4837"/>
                    <a:gd name="connsiteX9" fmla="*/ 9677 w 23230"/>
                    <a:gd name="connsiteY9" fmla="*/ 117 h 4837"/>
                    <a:gd name="connsiteX10" fmla="*/ 1836 w 23230"/>
                    <a:gd name="connsiteY10" fmla="*/ 642 h 4837"/>
                    <a:gd name="connsiteX11" fmla="*/ -363 w 23230"/>
                    <a:gd name="connsiteY11" fmla="*/ -15 h 4837"/>
                    <a:gd name="connsiteX12" fmla="*/ 9907 w 23230"/>
                    <a:gd name="connsiteY12" fmla="*/ -638 h 4837"/>
                    <a:gd name="connsiteX13" fmla="*/ 21588 w 23230"/>
                    <a:gd name="connsiteY13" fmla="*/ 1167 h 4837"/>
                    <a:gd name="connsiteX14" fmla="*/ 17585 w 23230"/>
                    <a:gd name="connsiteY14" fmla="*/ 2610 h 4837"/>
                    <a:gd name="connsiteX15" fmla="*/ 17289 w 23230"/>
                    <a:gd name="connsiteY15" fmla="*/ 1954 h 4837"/>
                    <a:gd name="connsiteX16" fmla="*/ 10170 w 23230"/>
                    <a:gd name="connsiteY16" fmla="*/ 1954 h 4837"/>
                    <a:gd name="connsiteX17" fmla="*/ 4624 w 23230"/>
                    <a:gd name="connsiteY17" fmla="*/ 2709 h 4837"/>
                    <a:gd name="connsiteX18" fmla="*/ 10596 w 23230"/>
                    <a:gd name="connsiteY18" fmla="*/ 3496 h 4837"/>
                    <a:gd name="connsiteX19" fmla="*/ 17585 w 23230"/>
                    <a:gd name="connsiteY19" fmla="*/ 2610 h 4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23230" h="4837">
                      <a:moveTo>
                        <a:pt x="21588" y="1167"/>
                      </a:moveTo>
                      <a:lnTo>
                        <a:pt x="22867" y="4119"/>
                      </a:lnTo>
                      <a:lnTo>
                        <a:pt x="18471" y="4119"/>
                      </a:lnTo>
                      <a:lnTo>
                        <a:pt x="18208" y="3463"/>
                      </a:lnTo>
                      <a:cubicBezTo>
                        <a:pt x="15551" y="4021"/>
                        <a:pt x="12827" y="4251"/>
                        <a:pt x="10104" y="4152"/>
                      </a:cubicBezTo>
                      <a:cubicBezTo>
                        <a:pt x="4329" y="4152"/>
                        <a:pt x="261" y="3562"/>
                        <a:pt x="64" y="2742"/>
                      </a:cubicBezTo>
                      <a:cubicBezTo>
                        <a:pt x="-133" y="1921"/>
                        <a:pt x="2098" y="1298"/>
                        <a:pt x="9710" y="1298"/>
                      </a:cubicBezTo>
                      <a:lnTo>
                        <a:pt x="17027" y="1298"/>
                      </a:lnTo>
                      <a:lnTo>
                        <a:pt x="17027" y="1298"/>
                      </a:lnTo>
                      <a:cubicBezTo>
                        <a:pt x="16699" y="543"/>
                        <a:pt x="14271" y="117"/>
                        <a:pt x="9677" y="117"/>
                      </a:cubicBezTo>
                      <a:cubicBezTo>
                        <a:pt x="7052" y="117"/>
                        <a:pt x="4428" y="281"/>
                        <a:pt x="1836" y="642"/>
                      </a:cubicBezTo>
                      <a:lnTo>
                        <a:pt x="-363" y="-15"/>
                      </a:lnTo>
                      <a:cubicBezTo>
                        <a:pt x="3050" y="-474"/>
                        <a:pt x="6462" y="-671"/>
                        <a:pt x="9907" y="-638"/>
                      </a:cubicBezTo>
                      <a:cubicBezTo>
                        <a:pt x="16797" y="-802"/>
                        <a:pt x="21030" y="-146"/>
                        <a:pt x="21588" y="1167"/>
                      </a:cubicBezTo>
                      <a:close/>
                      <a:moveTo>
                        <a:pt x="17585" y="2610"/>
                      </a:moveTo>
                      <a:lnTo>
                        <a:pt x="17289" y="1954"/>
                      </a:lnTo>
                      <a:lnTo>
                        <a:pt x="10170" y="1954"/>
                      </a:lnTo>
                      <a:cubicBezTo>
                        <a:pt x="5609" y="1954"/>
                        <a:pt x="4461" y="2282"/>
                        <a:pt x="4624" y="2709"/>
                      </a:cubicBezTo>
                      <a:cubicBezTo>
                        <a:pt x="4789" y="3135"/>
                        <a:pt x="7085" y="3496"/>
                        <a:pt x="10596" y="3496"/>
                      </a:cubicBezTo>
                      <a:cubicBezTo>
                        <a:pt x="12959" y="3660"/>
                        <a:pt x="15354" y="3365"/>
                        <a:pt x="17585" y="261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29" name="Freihandform 228">
                  <a:extLst>
                    <a:ext uri="{FF2B5EF4-FFF2-40B4-BE49-F238E27FC236}">
                      <a16:creationId xmlns:a16="http://schemas.microsoft.com/office/drawing/2014/main" id="{C7F5CE14-E8BF-B0BE-E055-80F72CC22ECE}"/>
                    </a:ext>
                  </a:extLst>
                </p:cNvPr>
                <p:cNvSpPr/>
                <p:nvPr/>
              </p:nvSpPr>
              <p:spPr>
                <a:xfrm>
                  <a:off x="9166774" y="4872682"/>
                  <a:ext cx="26380" cy="4941"/>
                </a:xfrm>
                <a:custGeom>
                  <a:avLst/>
                  <a:gdLst>
                    <a:gd name="connsiteX0" fmla="*/ 24738 w 26380"/>
                    <a:gd name="connsiteY0" fmla="*/ 1457 h 4941"/>
                    <a:gd name="connsiteX1" fmla="*/ 26017 w 26380"/>
                    <a:gd name="connsiteY1" fmla="*/ 4279 h 4941"/>
                    <a:gd name="connsiteX2" fmla="*/ 21391 w 26380"/>
                    <a:gd name="connsiteY2" fmla="*/ 4279 h 4941"/>
                    <a:gd name="connsiteX3" fmla="*/ 20177 w 26380"/>
                    <a:gd name="connsiteY3" fmla="*/ 1556 h 4941"/>
                    <a:gd name="connsiteX4" fmla="*/ 12663 w 26380"/>
                    <a:gd name="connsiteY4" fmla="*/ 145 h 4941"/>
                    <a:gd name="connsiteX5" fmla="*/ 5280 w 26380"/>
                    <a:gd name="connsiteY5" fmla="*/ 1753 h 4941"/>
                    <a:gd name="connsiteX6" fmla="*/ 6396 w 26380"/>
                    <a:gd name="connsiteY6" fmla="*/ 4279 h 4941"/>
                    <a:gd name="connsiteX7" fmla="*/ 1770 w 26380"/>
                    <a:gd name="connsiteY7" fmla="*/ 4279 h 4941"/>
                    <a:gd name="connsiteX8" fmla="*/ -363 w 26380"/>
                    <a:gd name="connsiteY8" fmla="*/ -577 h 4941"/>
                    <a:gd name="connsiteX9" fmla="*/ 4066 w 26380"/>
                    <a:gd name="connsiteY9" fmla="*/ -577 h 4941"/>
                    <a:gd name="connsiteX10" fmla="*/ 4394 w 26380"/>
                    <a:gd name="connsiteY10" fmla="*/ 145 h 4941"/>
                    <a:gd name="connsiteX11" fmla="*/ 13221 w 26380"/>
                    <a:gd name="connsiteY11" fmla="*/ -643 h 4941"/>
                    <a:gd name="connsiteX12" fmla="*/ 24738 w 26380"/>
                    <a:gd name="connsiteY12" fmla="*/ 1457 h 4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6380" h="4941">
                      <a:moveTo>
                        <a:pt x="24738" y="1457"/>
                      </a:moveTo>
                      <a:lnTo>
                        <a:pt x="26017" y="4279"/>
                      </a:lnTo>
                      <a:lnTo>
                        <a:pt x="21391" y="4279"/>
                      </a:lnTo>
                      <a:lnTo>
                        <a:pt x="20177" y="1556"/>
                      </a:lnTo>
                      <a:cubicBezTo>
                        <a:pt x="19750" y="604"/>
                        <a:pt x="16896" y="145"/>
                        <a:pt x="12663" y="145"/>
                      </a:cubicBezTo>
                      <a:cubicBezTo>
                        <a:pt x="7741" y="145"/>
                        <a:pt x="4821" y="703"/>
                        <a:pt x="5280" y="1753"/>
                      </a:cubicBezTo>
                      <a:lnTo>
                        <a:pt x="6396" y="4279"/>
                      </a:lnTo>
                      <a:lnTo>
                        <a:pt x="1770" y="4279"/>
                      </a:lnTo>
                      <a:lnTo>
                        <a:pt x="-363" y="-577"/>
                      </a:lnTo>
                      <a:lnTo>
                        <a:pt x="4066" y="-577"/>
                      </a:lnTo>
                      <a:lnTo>
                        <a:pt x="4394" y="145"/>
                      </a:lnTo>
                      <a:cubicBezTo>
                        <a:pt x="7282" y="-479"/>
                        <a:pt x="10268" y="-741"/>
                        <a:pt x="13221" y="-643"/>
                      </a:cubicBezTo>
                      <a:cubicBezTo>
                        <a:pt x="19291" y="-643"/>
                        <a:pt x="24114" y="46"/>
                        <a:pt x="24738" y="14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30" name="Freihandform 229">
                  <a:extLst>
                    <a:ext uri="{FF2B5EF4-FFF2-40B4-BE49-F238E27FC236}">
                      <a16:creationId xmlns:a16="http://schemas.microsoft.com/office/drawing/2014/main" id="{8B5C2AD8-E632-9FA8-8E72-475ABE0CF39C}"/>
                    </a:ext>
                  </a:extLst>
                </p:cNvPr>
                <p:cNvSpPr/>
                <p:nvPr/>
              </p:nvSpPr>
              <p:spPr>
                <a:xfrm>
                  <a:off x="9198476" y="4870832"/>
                  <a:ext cx="27619" cy="6844"/>
                </a:xfrm>
                <a:custGeom>
                  <a:avLst/>
                  <a:gdLst>
                    <a:gd name="connsiteX0" fmla="*/ 23975 w 27619"/>
                    <a:gd name="connsiteY0" fmla="*/ -663 h 6844"/>
                    <a:gd name="connsiteX1" fmla="*/ 27257 w 27619"/>
                    <a:gd name="connsiteY1" fmla="*/ 6129 h 6844"/>
                    <a:gd name="connsiteX2" fmla="*/ 22827 w 27619"/>
                    <a:gd name="connsiteY2" fmla="*/ 6129 h 6844"/>
                    <a:gd name="connsiteX3" fmla="*/ 22466 w 27619"/>
                    <a:gd name="connsiteY3" fmla="*/ 5341 h 6844"/>
                    <a:gd name="connsiteX4" fmla="*/ 13738 w 27619"/>
                    <a:gd name="connsiteY4" fmla="*/ 6162 h 6844"/>
                    <a:gd name="connsiteX5" fmla="*/ -305 w 27619"/>
                    <a:gd name="connsiteY5" fmla="*/ 3701 h 6844"/>
                    <a:gd name="connsiteX6" fmla="*/ 11442 w 27619"/>
                    <a:gd name="connsiteY6" fmla="*/ 1207 h 6844"/>
                    <a:gd name="connsiteX7" fmla="*/ 20694 w 27619"/>
                    <a:gd name="connsiteY7" fmla="*/ 1995 h 6844"/>
                    <a:gd name="connsiteX8" fmla="*/ 19447 w 27619"/>
                    <a:gd name="connsiteY8" fmla="*/ -663 h 6844"/>
                    <a:gd name="connsiteX9" fmla="*/ 21449 w 27619"/>
                    <a:gd name="connsiteY9" fmla="*/ 3701 h 6844"/>
                    <a:gd name="connsiteX10" fmla="*/ 12098 w 27619"/>
                    <a:gd name="connsiteY10" fmla="*/ 1995 h 6844"/>
                    <a:gd name="connsiteX11" fmla="*/ 4256 w 27619"/>
                    <a:gd name="connsiteY11" fmla="*/ 3701 h 6844"/>
                    <a:gd name="connsiteX12" fmla="*/ 13673 w 27619"/>
                    <a:gd name="connsiteY12" fmla="*/ 5407 h 6844"/>
                    <a:gd name="connsiteX13" fmla="*/ 21449 w 27619"/>
                    <a:gd name="connsiteY13" fmla="*/ 3832 h 68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7619" h="6844">
                      <a:moveTo>
                        <a:pt x="23975" y="-663"/>
                      </a:moveTo>
                      <a:lnTo>
                        <a:pt x="27257" y="6129"/>
                      </a:lnTo>
                      <a:lnTo>
                        <a:pt x="22827" y="6129"/>
                      </a:lnTo>
                      <a:lnTo>
                        <a:pt x="22466" y="5341"/>
                      </a:lnTo>
                      <a:cubicBezTo>
                        <a:pt x="19612" y="5998"/>
                        <a:pt x="16659" y="6260"/>
                        <a:pt x="13738" y="6162"/>
                      </a:cubicBezTo>
                      <a:cubicBezTo>
                        <a:pt x="6257" y="6162"/>
                        <a:pt x="352" y="5178"/>
                        <a:pt x="-305" y="3701"/>
                      </a:cubicBezTo>
                      <a:cubicBezTo>
                        <a:pt x="-961" y="2225"/>
                        <a:pt x="3994" y="1207"/>
                        <a:pt x="11442" y="1207"/>
                      </a:cubicBezTo>
                      <a:cubicBezTo>
                        <a:pt x="14559" y="1142"/>
                        <a:pt x="17643" y="1404"/>
                        <a:pt x="20694" y="1995"/>
                      </a:cubicBezTo>
                      <a:lnTo>
                        <a:pt x="19447" y="-663"/>
                      </a:lnTo>
                      <a:close/>
                      <a:moveTo>
                        <a:pt x="21449" y="3701"/>
                      </a:moveTo>
                      <a:cubicBezTo>
                        <a:pt x="20957" y="2651"/>
                        <a:pt x="16954" y="1995"/>
                        <a:pt x="12098" y="1995"/>
                      </a:cubicBezTo>
                      <a:cubicBezTo>
                        <a:pt x="7242" y="1995"/>
                        <a:pt x="3797" y="2651"/>
                        <a:pt x="4256" y="3701"/>
                      </a:cubicBezTo>
                      <a:cubicBezTo>
                        <a:pt x="4715" y="4751"/>
                        <a:pt x="8751" y="5407"/>
                        <a:pt x="13673" y="5407"/>
                      </a:cubicBezTo>
                      <a:cubicBezTo>
                        <a:pt x="18594" y="5407"/>
                        <a:pt x="21941" y="4718"/>
                        <a:pt x="21449" y="383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31" name="Freihandform 230">
                  <a:extLst>
                    <a:ext uri="{FF2B5EF4-FFF2-40B4-BE49-F238E27FC236}">
                      <a16:creationId xmlns:a16="http://schemas.microsoft.com/office/drawing/2014/main" id="{C915C677-D91A-3636-38A9-2C743EE578EF}"/>
                    </a:ext>
                  </a:extLst>
                </p:cNvPr>
                <p:cNvSpPr/>
                <p:nvPr/>
              </p:nvSpPr>
              <p:spPr>
                <a:xfrm>
                  <a:off x="8998650" y="4851047"/>
                  <a:ext cx="21003" cy="3740"/>
                </a:xfrm>
                <a:custGeom>
                  <a:avLst/>
                  <a:gdLst>
                    <a:gd name="connsiteX0" fmla="*/ 18831 w 21003"/>
                    <a:gd name="connsiteY0" fmla="*/ 3078 h 3740"/>
                    <a:gd name="connsiteX1" fmla="*/ 2721 w 21003"/>
                    <a:gd name="connsiteY1" fmla="*/ 3078 h 3740"/>
                    <a:gd name="connsiteX2" fmla="*/ 687 w 21003"/>
                    <a:gd name="connsiteY2" fmla="*/ 2717 h 3740"/>
                    <a:gd name="connsiteX3" fmla="*/ -363 w 21003"/>
                    <a:gd name="connsiteY3" fmla="*/ -302 h 3740"/>
                    <a:gd name="connsiteX4" fmla="*/ 1409 w 21003"/>
                    <a:gd name="connsiteY4" fmla="*/ -663 h 3740"/>
                    <a:gd name="connsiteX5" fmla="*/ 17519 w 21003"/>
                    <a:gd name="connsiteY5" fmla="*/ -663 h 3740"/>
                    <a:gd name="connsiteX6" fmla="*/ 19553 w 21003"/>
                    <a:gd name="connsiteY6" fmla="*/ -302 h 3740"/>
                    <a:gd name="connsiteX7" fmla="*/ 20636 w 21003"/>
                    <a:gd name="connsiteY7" fmla="*/ 2717 h 3740"/>
                    <a:gd name="connsiteX8" fmla="*/ 18831 w 21003"/>
                    <a:gd name="connsiteY8" fmla="*/ 3078 h 3740"/>
                    <a:gd name="connsiteX9" fmla="*/ 4394 w 21003"/>
                    <a:gd name="connsiteY9" fmla="*/ 2356 h 3740"/>
                    <a:gd name="connsiteX10" fmla="*/ 16797 w 21003"/>
                    <a:gd name="connsiteY10" fmla="*/ 2356 h 3740"/>
                    <a:gd name="connsiteX11" fmla="*/ 15977 w 21003"/>
                    <a:gd name="connsiteY11" fmla="*/ 59 h 3740"/>
                    <a:gd name="connsiteX12" fmla="*/ 3673 w 21003"/>
                    <a:gd name="connsiteY12" fmla="*/ 59 h 37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1003" h="3740">
                      <a:moveTo>
                        <a:pt x="18831" y="3078"/>
                      </a:moveTo>
                      <a:lnTo>
                        <a:pt x="2721" y="3078"/>
                      </a:lnTo>
                      <a:cubicBezTo>
                        <a:pt x="1671" y="3078"/>
                        <a:pt x="753" y="3078"/>
                        <a:pt x="687" y="2717"/>
                      </a:cubicBezTo>
                      <a:lnTo>
                        <a:pt x="-363" y="-302"/>
                      </a:lnTo>
                      <a:cubicBezTo>
                        <a:pt x="-363" y="-499"/>
                        <a:pt x="359" y="-663"/>
                        <a:pt x="1409" y="-663"/>
                      </a:cubicBezTo>
                      <a:lnTo>
                        <a:pt x="17519" y="-663"/>
                      </a:lnTo>
                      <a:cubicBezTo>
                        <a:pt x="18569" y="-663"/>
                        <a:pt x="19487" y="-499"/>
                        <a:pt x="19553" y="-302"/>
                      </a:cubicBezTo>
                      <a:lnTo>
                        <a:pt x="20636" y="2717"/>
                      </a:lnTo>
                      <a:cubicBezTo>
                        <a:pt x="20701" y="2913"/>
                        <a:pt x="20078" y="3078"/>
                        <a:pt x="18831" y="3078"/>
                      </a:cubicBezTo>
                      <a:close/>
                      <a:moveTo>
                        <a:pt x="4394" y="2356"/>
                      </a:moveTo>
                      <a:lnTo>
                        <a:pt x="16797" y="2356"/>
                      </a:lnTo>
                      <a:lnTo>
                        <a:pt x="15977" y="59"/>
                      </a:lnTo>
                      <a:lnTo>
                        <a:pt x="3673" y="5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32" name="Freihandform 231">
                  <a:extLst>
                    <a:ext uri="{FF2B5EF4-FFF2-40B4-BE49-F238E27FC236}">
                      <a16:creationId xmlns:a16="http://schemas.microsoft.com/office/drawing/2014/main" id="{CA75F674-9667-B340-E946-2928683D14C2}"/>
                    </a:ext>
                  </a:extLst>
                </p:cNvPr>
                <p:cNvSpPr/>
                <p:nvPr/>
              </p:nvSpPr>
              <p:spPr>
                <a:xfrm>
                  <a:off x="9014181" y="4848029"/>
                  <a:ext cx="19927" cy="3740"/>
                </a:xfrm>
                <a:custGeom>
                  <a:avLst/>
                  <a:gdLst>
                    <a:gd name="connsiteX0" fmla="*/ 10290 w 19927"/>
                    <a:gd name="connsiteY0" fmla="*/ 3077 h 3740"/>
                    <a:gd name="connsiteX1" fmla="*/ 2218 w 19927"/>
                    <a:gd name="connsiteY1" fmla="*/ 3077 h 3740"/>
                    <a:gd name="connsiteX2" fmla="*/ 184 w 19927"/>
                    <a:gd name="connsiteY2" fmla="*/ 2716 h 3740"/>
                    <a:gd name="connsiteX3" fmla="*/ -341 w 19927"/>
                    <a:gd name="connsiteY3" fmla="*/ 1207 h 3740"/>
                    <a:gd name="connsiteX4" fmla="*/ 8912 w 19927"/>
                    <a:gd name="connsiteY4" fmla="*/ -663 h 3740"/>
                    <a:gd name="connsiteX5" fmla="*/ 19542 w 19927"/>
                    <a:gd name="connsiteY5" fmla="*/ 1207 h 3740"/>
                    <a:gd name="connsiteX6" fmla="*/ 10290 w 19927"/>
                    <a:gd name="connsiteY6" fmla="*/ 3077 h 3740"/>
                    <a:gd name="connsiteX7" fmla="*/ 3728 w 19927"/>
                    <a:gd name="connsiteY7" fmla="*/ 2355 h 3740"/>
                    <a:gd name="connsiteX8" fmla="*/ 9863 w 19927"/>
                    <a:gd name="connsiteY8" fmla="*/ 2355 h 3740"/>
                    <a:gd name="connsiteX9" fmla="*/ 15572 w 19927"/>
                    <a:gd name="connsiteY9" fmla="*/ 1207 h 3740"/>
                    <a:gd name="connsiteX10" fmla="*/ 9010 w 19927"/>
                    <a:gd name="connsiteY10" fmla="*/ 59 h 3740"/>
                    <a:gd name="connsiteX11" fmla="*/ 3301 w 19927"/>
                    <a:gd name="connsiteY11" fmla="*/ 1207 h 37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9927" h="3740">
                      <a:moveTo>
                        <a:pt x="10290" y="3077"/>
                      </a:moveTo>
                      <a:lnTo>
                        <a:pt x="2218" y="3077"/>
                      </a:lnTo>
                      <a:cubicBezTo>
                        <a:pt x="1168" y="3077"/>
                        <a:pt x="249" y="3077"/>
                        <a:pt x="184" y="2716"/>
                      </a:cubicBezTo>
                      <a:lnTo>
                        <a:pt x="-341" y="1207"/>
                      </a:lnTo>
                      <a:cubicBezTo>
                        <a:pt x="-702" y="157"/>
                        <a:pt x="3432" y="-663"/>
                        <a:pt x="8912" y="-663"/>
                      </a:cubicBezTo>
                      <a:cubicBezTo>
                        <a:pt x="14391" y="-663"/>
                        <a:pt x="19181" y="157"/>
                        <a:pt x="19542" y="1207"/>
                      </a:cubicBezTo>
                      <a:cubicBezTo>
                        <a:pt x="19904" y="2257"/>
                        <a:pt x="15769" y="3077"/>
                        <a:pt x="10290" y="3077"/>
                      </a:cubicBezTo>
                      <a:close/>
                      <a:moveTo>
                        <a:pt x="3728" y="2355"/>
                      </a:moveTo>
                      <a:lnTo>
                        <a:pt x="9863" y="2355"/>
                      </a:lnTo>
                      <a:cubicBezTo>
                        <a:pt x="13144" y="2355"/>
                        <a:pt x="15802" y="1830"/>
                        <a:pt x="15572" y="1207"/>
                      </a:cubicBezTo>
                      <a:cubicBezTo>
                        <a:pt x="15343" y="584"/>
                        <a:pt x="12291" y="59"/>
                        <a:pt x="9010" y="59"/>
                      </a:cubicBezTo>
                      <a:cubicBezTo>
                        <a:pt x="5729" y="59"/>
                        <a:pt x="3071" y="551"/>
                        <a:pt x="3301" y="120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33" name="Freihandform 232">
                  <a:extLst>
                    <a:ext uri="{FF2B5EF4-FFF2-40B4-BE49-F238E27FC236}">
                      <a16:creationId xmlns:a16="http://schemas.microsoft.com/office/drawing/2014/main" id="{8C12BBA2-5A36-9BAD-340E-EDA29C85F0C5}"/>
                    </a:ext>
                  </a:extLst>
                </p:cNvPr>
                <p:cNvSpPr/>
                <p:nvPr/>
              </p:nvSpPr>
              <p:spPr>
                <a:xfrm>
                  <a:off x="9015810" y="4854066"/>
                  <a:ext cx="20528" cy="3740"/>
                </a:xfrm>
                <a:custGeom>
                  <a:avLst/>
                  <a:gdLst>
                    <a:gd name="connsiteX0" fmla="*/ 10859 w 20528"/>
                    <a:gd name="connsiteY0" fmla="*/ 3078 h 3740"/>
                    <a:gd name="connsiteX1" fmla="*/ 195 w 20528"/>
                    <a:gd name="connsiteY1" fmla="*/ 1207 h 3740"/>
                    <a:gd name="connsiteX2" fmla="*/ -363 w 20528"/>
                    <a:gd name="connsiteY2" fmla="*/ -302 h 3740"/>
                    <a:gd name="connsiteX3" fmla="*/ 1442 w 20528"/>
                    <a:gd name="connsiteY3" fmla="*/ -663 h 3740"/>
                    <a:gd name="connsiteX4" fmla="*/ 9480 w 20528"/>
                    <a:gd name="connsiteY4" fmla="*/ -663 h 3740"/>
                    <a:gd name="connsiteX5" fmla="*/ 20144 w 20528"/>
                    <a:gd name="connsiteY5" fmla="*/ 1207 h 3740"/>
                    <a:gd name="connsiteX6" fmla="*/ 10859 w 20528"/>
                    <a:gd name="connsiteY6" fmla="*/ 3078 h 3740"/>
                    <a:gd name="connsiteX7" fmla="*/ 3607 w 20528"/>
                    <a:gd name="connsiteY7" fmla="*/ 59 h 3740"/>
                    <a:gd name="connsiteX8" fmla="*/ 4034 w 20528"/>
                    <a:gd name="connsiteY8" fmla="*/ 1207 h 3740"/>
                    <a:gd name="connsiteX9" fmla="*/ 10596 w 20528"/>
                    <a:gd name="connsiteY9" fmla="*/ 2355 h 3740"/>
                    <a:gd name="connsiteX10" fmla="*/ 16305 w 20528"/>
                    <a:gd name="connsiteY10" fmla="*/ 1207 h 3740"/>
                    <a:gd name="connsiteX11" fmla="*/ 9743 w 20528"/>
                    <a:gd name="connsiteY11" fmla="*/ 59 h 37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0528" h="3740">
                      <a:moveTo>
                        <a:pt x="10859" y="3078"/>
                      </a:moveTo>
                      <a:cubicBezTo>
                        <a:pt x="5346" y="3078"/>
                        <a:pt x="556" y="2257"/>
                        <a:pt x="195" y="1207"/>
                      </a:cubicBezTo>
                      <a:lnTo>
                        <a:pt x="-363" y="-302"/>
                      </a:lnTo>
                      <a:cubicBezTo>
                        <a:pt x="-363" y="-499"/>
                        <a:pt x="359" y="-663"/>
                        <a:pt x="1442" y="-663"/>
                      </a:cubicBezTo>
                      <a:lnTo>
                        <a:pt x="9480" y="-663"/>
                      </a:lnTo>
                      <a:cubicBezTo>
                        <a:pt x="14993" y="-663"/>
                        <a:pt x="19783" y="157"/>
                        <a:pt x="20144" y="1207"/>
                      </a:cubicBezTo>
                      <a:cubicBezTo>
                        <a:pt x="20505" y="2257"/>
                        <a:pt x="16371" y="3078"/>
                        <a:pt x="10859" y="3078"/>
                      </a:cubicBezTo>
                      <a:close/>
                      <a:moveTo>
                        <a:pt x="3607" y="59"/>
                      </a:moveTo>
                      <a:lnTo>
                        <a:pt x="4034" y="1207"/>
                      </a:lnTo>
                      <a:cubicBezTo>
                        <a:pt x="4264" y="1831"/>
                        <a:pt x="7315" y="2355"/>
                        <a:pt x="10596" y="2355"/>
                      </a:cubicBezTo>
                      <a:cubicBezTo>
                        <a:pt x="13877" y="2355"/>
                        <a:pt x="16535" y="1831"/>
                        <a:pt x="16305" y="1207"/>
                      </a:cubicBezTo>
                      <a:cubicBezTo>
                        <a:pt x="16075" y="584"/>
                        <a:pt x="13024" y="59"/>
                        <a:pt x="9743" y="5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34" name="Freihandform 233">
                  <a:extLst>
                    <a:ext uri="{FF2B5EF4-FFF2-40B4-BE49-F238E27FC236}">
                      <a16:creationId xmlns:a16="http://schemas.microsoft.com/office/drawing/2014/main" id="{10111071-DC30-FABE-5940-2A2ABD506927}"/>
                    </a:ext>
                  </a:extLst>
                </p:cNvPr>
                <p:cNvSpPr/>
                <p:nvPr/>
              </p:nvSpPr>
              <p:spPr>
                <a:xfrm>
                  <a:off x="8984061" y="4854066"/>
                  <a:ext cx="20025" cy="3740"/>
                </a:xfrm>
                <a:custGeom>
                  <a:avLst/>
                  <a:gdLst>
                    <a:gd name="connsiteX0" fmla="*/ 10289 w 20025"/>
                    <a:gd name="connsiteY0" fmla="*/ 3078 h 3740"/>
                    <a:gd name="connsiteX1" fmla="*/ -341 w 20025"/>
                    <a:gd name="connsiteY1" fmla="*/ 1207 h 3740"/>
                    <a:gd name="connsiteX2" fmla="*/ 9010 w 20025"/>
                    <a:gd name="connsiteY2" fmla="*/ -663 h 3740"/>
                    <a:gd name="connsiteX3" fmla="*/ 17049 w 20025"/>
                    <a:gd name="connsiteY3" fmla="*/ -663 h 3740"/>
                    <a:gd name="connsiteX4" fmla="*/ 19116 w 20025"/>
                    <a:gd name="connsiteY4" fmla="*/ -302 h 3740"/>
                    <a:gd name="connsiteX5" fmla="*/ 19641 w 20025"/>
                    <a:gd name="connsiteY5" fmla="*/ 1207 h 3740"/>
                    <a:gd name="connsiteX6" fmla="*/ 10289 w 20025"/>
                    <a:gd name="connsiteY6" fmla="*/ 3078 h 3740"/>
                    <a:gd name="connsiteX7" fmla="*/ 9240 w 20025"/>
                    <a:gd name="connsiteY7" fmla="*/ 59 h 3740"/>
                    <a:gd name="connsiteX8" fmla="*/ 3498 w 20025"/>
                    <a:gd name="connsiteY8" fmla="*/ 1207 h 3740"/>
                    <a:gd name="connsiteX9" fmla="*/ 10060 w 20025"/>
                    <a:gd name="connsiteY9" fmla="*/ 2355 h 3740"/>
                    <a:gd name="connsiteX10" fmla="*/ 15802 w 20025"/>
                    <a:gd name="connsiteY10" fmla="*/ 1207 h 3740"/>
                    <a:gd name="connsiteX11" fmla="*/ 15408 w 20025"/>
                    <a:gd name="connsiteY11" fmla="*/ 59 h 37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0025" h="3740">
                      <a:moveTo>
                        <a:pt x="10289" y="3078"/>
                      </a:moveTo>
                      <a:cubicBezTo>
                        <a:pt x="4777" y="3078"/>
                        <a:pt x="20" y="2257"/>
                        <a:pt x="-341" y="1207"/>
                      </a:cubicBezTo>
                      <a:cubicBezTo>
                        <a:pt x="-702" y="157"/>
                        <a:pt x="3498" y="-663"/>
                        <a:pt x="9010" y="-663"/>
                      </a:cubicBezTo>
                      <a:lnTo>
                        <a:pt x="17049" y="-663"/>
                      </a:lnTo>
                      <a:cubicBezTo>
                        <a:pt x="18131" y="-663"/>
                        <a:pt x="19050" y="-663"/>
                        <a:pt x="19116" y="-302"/>
                      </a:cubicBezTo>
                      <a:lnTo>
                        <a:pt x="19641" y="1207"/>
                      </a:lnTo>
                      <a:cubicBezTo>
                        <a:pt x="20002" y="2257"/>
                        <a:pt x="15802" y="3078"/>
                        <a:pt x="10289" y="3078"/>
                      </a:cubicBezTo>
                      <a:close/>
                      <a:moveTo>
                        <a:pt x="9240" y="59"/>
                      </a:moveTo>
                      <a:cubicBezTo>
                        <a:pt x="5959" y="59"/>
                        <a:pt x="3301" y="584"/>
                        <a:pt x="3498" y="1207"/>
                      </a:cubicBezTo>
                      <a:cubicBezTo>
                        <a:pt x="3695" y="1831"/>
                        <a:pt x="6779" y="2355"/>
                        <a:pt x="10060" y="2355"/>
                      </a:cubicBezTo>
                      <a:cubicBezTo>
                        <a:pt x="13341" y="2355"/>
                        <a:pt x="16031" y="1831"/>
                        <a:pt x="15802" y="1207"/>
                      </a:cubicBezTo>
                      <a:lnTo>
                        <a:pt x="15408" y="5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35" name="Freihandform 234">
                  <a:extLst>
                    <a:ext uri="{FF2B5EF4-FFF2-40B4-BE49-F238E27FC236}">
                      <a16:creationId xmlns:a16="http://schemas.microsoft.com/office/drawing/2014/main" id="{B49D5FAD-976F-FE10-4E8B-21B05EB45ABF}"/>
                    </a:ext>
                  </a:extLst>
                </p:cNvPr>
                <p:cNvSpPr/>
                <p:nvPr/>
              </p:nvSpPr>
              <p:spPr>
                <a:xfrm>
                  <a:off x="8982030" y="4848029"/>
                  <a:ext cx="20461" cy="3740"/>
                </a:xfrm>
                <a:custGeom>
                  <a:avLst/>
                  <a:gdLst>
                    <a:gd name="connsiteX0" fmla="*/ 18292 w 20461"/>
                    <a:gd name="connsiteY0" fmla="*/ 3077 h 3740"/>
                    <a:gd name="connsiteX1" fmla="*/ 10253 w 20461"/>
                    <a:gd name="connsiteY1" fmla="*/ 3077 h 3740"/>
                    <a:gd name="connsiteX2" fmla="*/ -345 w 20461"/>
                    <a:gd name="connsiteY2" fmla="*/ 1207 h 3740"/>
                    <a:gd name="connsiteX3" fmla="*/ 8974 w 20461"/>
                    <a:gd name="connsiteY3" fmla="*/ -663 h 3740"/>
                    <a:gd name="connsiteX4" fmla="*/ 19539 w 20461"/>
                    <a:gd name="connsiteY4" fmla="*/ 1207 h 3740"/>
                    <a:gd name="connsiteX5" fmla="*/ 20064 w 20461"/>
                    <a:gd name="connsiteY5" fmla="*/ 2716 h 3740"/>
                    <a:gd name="connsiteX6" fmla="*/ 18292 w 20461"/>
                    <a:gd name="connsiteY6" fmla="*/ 3077 h 3740"/>
                    <a:gd name="connsiteX7" fmla="*/ 9203 w 20461"/>
                    <a:gd name="connsiteY7" fmla="*/ 59 h 3740"/>
                    <a:gd name="connsiteX8" fmla="*/ 3461 w 20461"/>
                    <a:gd name="connsiteY8" fmla="*/ 1207 h 3740"/>
                    <a:gd name="connsiteX9" fmla="*/ 10024 w 20461"/>
                    <a:gd name="connsiteY9" fmla="*/ 2355 h 3740"/>
                    <a:gd name="connsiteX10" fmla="*/ 16159 w 20461"/>
                    <a:gd name="connsiteY10" fmla="*/ 2355 h 3740"/>
                    <a:gd name="connsiteX11" fmla="*/ 15765 w 20461"/>
                    <a:gd name="connsiteY11" fmla="*/ 1207 h 3740"/>
                    <a:gd name="connsiteX12" fmla="*/ 9203 w 20461"/>
                    <a:gd name="connsiteY12" fmla="*/ 59 h 37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0461" h="3740">
                      <a:moveTo>
                        <a:pt x="18292" y="3077"/>
                      </a:moveTo>
                      <a:lnTo>
                        <a:pt x="10253" y="3077"/>
                      </a:lnTo>
                      <a:cubicBezTo>
                        <a:pt x="4741" y="3077"/>
                        <a:pt x="-16" y="2225"/>
                        <a:pt x="-345" y="1207"/>
                      </a:cubicBezTo>
                      <a:cubicBezTo>
                        <a:pt x="-673" y="190"/>
                        <a:pt x="3494" y="-663"/>
                        <a:pt x="8974" y="-663"/>
                      </a:cubicBezTo>
                      <a:cubicBezTo>
                        <a:pt x="14453" y="-663"/>
                        <a:pt x="19178" y="157"/>
                        <a:pt x="19539" y="1207"/>
                      </a:cubicBezTo>
                      <a:lnTo>
                        <a:pt x="20064" y="2716"/>
                      </a:lnTo>
                      <a:cubicBezTo>
                        <a:pt x="20293" y="2913"/>
                        <a:pt x="19342" y="3077"/>
                        <a:pt x="18292" y="3077"/>
                      </a:cubicBezTo>
                      <a:close/>
                      <a:moveTo>
                        <a:pt x="9203" y="59"/>
                      </a:moveTo>
                      <a:cubicBezTo>
                        <a:pt x="5922" y="59"/>
                        <a:pt x="3265" y="551"/>
                        <a:pt x="3461" y="1207"/>
                      </a:cubicBezTo>
                      <a:cubicBezTo>
                        <a:pt x="3658" y="1863"/>
                        <a:pt x="6742" y="2355"/>
                        <a:pt x="10024" y="2355"/>
                      </a:cubicBezTo>
                      <a:lnTo>
                        <a:pt x="16159" y="2355"/>
                      </a:lnTo>
                      <a:lnTo>
                        <a:pt x="15765" y="1207"/>
                      </a:lnTo>
                      <a:cubicBezTo>
                        <a:pt x="15503" y="551"/>
                        <a:pt x="12583" y="59"/>
                        <a:pt x="9203" y="5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36" name="Freihandform 235">
                  <a:extLst>
                    <a:ext uri="{FF2B5EF4-FFF2-40B4-BE49-F238E27FC236}">
                      <a16:creationId xmlns:a16="http://schemas.microsoft.com/office/drawing/2014/main" id="{F06B25B8-AE9B-3408-E644-D3E5DDDD534A}"/>
                    </a:ext>
                  </a:extLst>
                </p:cNvPr>
                <p:cNvSpPr/>
                <p:nvPr/>
              </p:nvSpPr>
              <p:spPr>
                <a:xfrm>
                  <a:off x="9271172" y="4841827"/>
                  <a:ext cx="260736" cy="44458"/>
                </a:xfrm>
                <a:custGeom>
                  <a:avLst/>
                  <a:gdLst>
                    <a:gd name="connsiteX0" fmla="*/ 211143 w 260736"/>
                    <a:gd name="connsiteY0" fmla="*/ -663 h 44458"/>
                    <a:gd name="connsiteX1" fmla="*/ 20840 w 260736"/>
                    <a:gd name="connsiteY1" fmla="*/ -663 h 44458"/>
                    <a:gd name="connsiteX2" fmla="*/ -258 w 260736"/>
                    <a:gd name="connsiteY2" fmla="*/ 3701 h 44458"/>
                    <a:gd name="connsiteX3" fmla="*/ 17755 w 260736"/>
                    <a:gd name="connsiteY3" fmla="*/ 39235 h 44458"/>
                    <a:gd name="connsiteX4" fmla="*/ 44004 w 260736"/>
                    <a:gd name="connsiteY4" fmla="*/ 43796 h 44458"/>
                    <a:gd name="connsiteX5" fmla="*/ 239229 w 260736"/>
                    <a:gd name="connsiteY5" fmla="*/ 43796 h 44458"/>
                    <a:gd name="connsiteX6" fmla="*/ 260196 w 260736"/>
                    <a:gd name="connsiteY6" fmla="*/ 39235 h 44458"/>
                    <a:gd name="connsiteX7" fmla="*/ 237228 w 260736"/>
                    <a:gd name="connsiteY7" fmla="*/ 3701 h 44458"/>
                    <a:gd name="connsiteX8" fmla="*/ 211143 w 260736"/>
                    <a:gd name="connsiteY8" fmla="*/ -663 h 444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60736" h="44458">
                      <a:moveTo>
                        <a:pt x="211143" y="-663"/>
                      </a:moveTo>
                      <a:lnTo>
                        <a:pt x="20840" y="-663"/>
                      </a:lnTo>
                      <a:cubicBezTo>
                        <a:pt x="7978" y="-663"/>
                        <a:pt x="-1472" y="1273"/>
                        <a:pt x="-258" y="3701"/>
                      </a:cubicBezTo>
                      <a:lnTo>
                        <a:pt x="17755" y="39235"/>
                      </a:lnTo>
                      <a:cubicBezTo>
                        <a:pt x="19035" y="41729"/>
                        <a:pt x="30880" y="43796"/>
                        <a:pt x="44004" y="43796"/>
                      </a:cubicBezTo>
                      <a:lnTo>
                        <a:pt x="239229" y="43796"/>
                      </a:lnTo>
                      <a:cubicBezTo>
                        <a:pt x="252354" y="43796"/>
                        <a:pt x="261803" y="41729"/>
                        <a:pt x="260196" y="39235"/>
                      </a:cubicBezTo>
                      <a:lnTo>
                        <a:pt x="237228" y="3701"/>
                      </a:lnTo>
                      <a:cubicBezTo>
                        <a:pt x="235686" y="1273"/>
                        <a:pt x="224005" y="-663"/>
                        <a:pt x="211143" y="-663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37" name="Freihandform 236">
                  <a:extLst>
                    <a:ext uri="{FF2B5EF4-FFF2-40B4-BE49-F238E27FC236}">
                      <a16:creationId xmlns:a16="http://schemas.microsoft.com/office/drawing/2014/main" id="{AC2F09DD-F58F-2E4A-D054-DDA190A6E563}"/>
                    </a:ext>
                  </a:extLst>
                </p:cNvPr>
                <p:cNvSpPr/>
                <p:nvPr/>
              </p:nvSpPr>
              <p:spPr>
                <a:xfrm>
                  <a:off x="9325669" y="4872833"/>
                  <a:ext cx="26666" cy="4954"/>
                </a:xfrm>
                <a:custGeom>
                  <a:avLst/>
                  <a:gdLst>
                    <a:gd name="connsiteX0" fmla="*/ -289 w 26666"/>
                    <a:gd name="connsiteY0" fmla="*/ 1831 h 4954"/>
                    <a:gd name="connsiteX1" fmla="*/ 11687 w 26666"/>
                    <a:gd name="connsiteY1" fmla="*/ -663 h 4954"/>
                    <a:gd name="connsiteX2" fmla="*/ 26223 w 26666"/>
                    <a:gd name="connsiteY2" fmla="*/ 1831 h 4954"/>
                    <a:gd name="connsiteX3" fmla="*/ 14345 w 26666"/>
                    <a:gd name="connsiteY3" fmla="*/ 4292 h 4954"/>
                    <a:gd name="connsiteX4" fmla="*/ -289 w 26666"/>
                    <a:gd name="connsiteY4" fmla="*/ 1831 h 4954"/>
                    <a:gd name="connsiteX5" fmla="*/ 21563 w 26666"/>
                    <a:gd name="connsiteY5" fmla="*/ 1831 h 4954"/>
                    <a:gd name="connsiteX6" fmla="*/ 12081 w 26666"/>
                    <a:gd name="connsiteY6" fmla="*/ 125 h 4954"/>
                    <a:gd name="connsiteX7" fmla="*/ 4370 w 26666"/>
                    <a:gd name="connsiteY7" fmla="*/ 1831 h 4954"/>
                    <a:gd name="connsiteX8" fmla="*/ 13918 w 26666"/>
                    <a:gd name="connsiteY8" fmla="*/ 3537 h 4954"/>
                    <a:gd name="connsiteX9" fmla="*/ 21563 w 26666"/>
                    <a:gd name="connsiteY9" fmla="*/ 1831 h 49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6666" h="4954">
                      <a:moveTo>
                        <a:pt x="-289" y="1831"/>
                      </a:moveTo>
                      <a:cubicBezTo>
                        <a:pt x="-1043" y="354"/>
                        <a:pt x="4042" y="-663"/>
                        <a:pt x="11687" y="-663"/>
                      </a:cubicBezTo>
                      <a:cubicBezTo>
                        <a:pt x="19332" y="-663"/>
                        <a:pt x="25435" y="354"/>
                        <a:pt x="26223" y="1831"/>
                      </a:cubicBezTo>
                      <a:cubicBezTo>
                        <a:pt x="27010" y="3307"/>
                        <a:pt x="21990" y="4292"/>
                        <a:pt x="14345" y="4292"/>
                      </a:cubicBezTo>
                      <a:cubicBezTo>
                        <a:pt x="6700" y="4292"/>
                        <a:pt x="466" y="3143"/>
                        <a:pt x="-289" y="1831"/>
                      </a:cubicBezTo>
                      <a:close/>
                      <a:moveTo>
                        <a:pt x="21563" y="1831"/>
                      </a:moveTo>
                      <a:cubicBezTo>
                        <a:pt x="21005" y="781"/>
                        <a:pt x="17003" y="125"/>
                        <a:pt x="12081" y="125"/>
                      </a:cubicBezTo>
                      <a:cubicBezTo>
                        <a:pt x="7159" y="125"/>
                        <a:pt x="3845" y="781"/>
                        <a:pt x="4370" y="1831"/>
                      </a:cubicBezTo>
                      <a:cubicBezTo>
                        <a:pt x="4895" y="2881"/>
                        <a:pt x="8997" y="3537"/>
                        <a:pt x="13918" y="3537"/>
                      </a:cubicBezTo>
                      <a:cubicBezTo>
                        <a:pt x="18840" y="3537"/>
                        <a:pt x="22121" y="2717"/>
                        <a:pt x="21563" y="183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38" name="Freihandform 237">
                  <a:extLst>
                    <a:ext uri="{FF2B5EF4-FFF2-40B4-BE49-F238E27FC236}">
                      <a16:creationId xmlns:a16="http://schemas.microsoft.com/office/drawing/2014/main" id="{42BE8C56-9CD9-505A-A9AE-B3A300C644E9}"/>
                    </a:ext>
                  </a:extLst>
                </p:cNvPr>
                <p:cNvSpPr/>
                <p:nvPr/>
              </p:nvSpPr>
              <p:spPr>
                <a:xfrm>
                  <a:off x="9357372" y="4872874"/>
                  <a:ext cx="27847" cy="6652"/>
                </a:xfrm>
                <a:custGeom>
                  <a:avLst/>
                  <a:gdLst>
                    <a:gd name="connsiteX0" fmla="*/ 27395 w 27847"/>
                    <a:gd name="connsiteY0" fmla="*/ 1790 h 6652"/>
                    <a:gd name="connsiteX1" fmla="*/ 15879 w 27847"/>
                    <a:gd name="connsiteY1" fmla="*/ 4251 h 6652"/>
                    <a:gd name="connsiteX2" fmla="*/ 6494 w 27847"/>
                    <a:gd name="connsiteY2" fmla="*/ 3463 h 6652"/>
                    <a:gd name="connsiteX3" fmla="*/ 7905 w 27847"/>
                    <a:gd name="connsiteY3" fmla="*/ 5990 h 6652"/>
                    <a:gd name="connsiteX4" fmla="*/ 3246 w 27847"/>
                    <a:gd name="connsiteY4" fmla="*/ 5990 h 6652"/>
                    <a:gd name="connsiteX5" fmla="*/ -363 w 27847"/>
                    <a:gd name="connsiteY5" fmla="*/ -572 h 6652"/>
                    <a:gd name="connsiteX6" fmla="*/ 4034 w 27847"/>
                    <a:gd name="connsiteY6" fmla="*/ -572 h 6652"/>
                    <a:gd name="connsiteX7" fmla="*/ 4460 w 27847"/>
                    <a:gd name="connsiteY7" fmla="*/ 182 h 6652"/>
                    <a:gd name="connsiteX8" fmla="*/ 13122 w 27847"/>
                    <a:gd name="connsiteY8" fmla="*/ -638 h 6652"/>
                    <a:gd name="connsiteX9" fmla="*/ 27395 w 27847"/>
                    <a:gd name="connsiteY9" fmla="*/ 1790 h 6652"/>
                    <a:gd name="connsiteX10" fmla="*/ 22703 w 27847"/>
                    <a:gd name="connsiteY10" fmla="*/ 1790 h 6652"/>
                    <a:gd name="connsiteX11" fmla="*/ 13155 w 27847"/>
                    <a:gd name="connsiteY11" fmla="*/ 84 h 6652"/>
                    <a:gd name="connsiteX12" fmla="*/ 5510 w 27847"/>
                    <a:gd name="connsiteY12" fmla="*/ 1790 h 6652"/>
                    <a:gd name="connsiteX13" fmla="*/ 15058 w 27847"/>
                    <a:gd name="connsiteY13" fmla="*/ 3496 h 6652"/>
                    <a:gd name="connsiteX14" fmla="*/ 22703 w 27847"/>
                    <a:gd name="connsiteY14" fmla="*/ 1790 h 66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7847" h="6652">
                      <a:moveTo>
                        <a:pt x="27395" y="1790"/>
                      </a:moveTo>
                      <a:cubicBezTo>
                        <a:pt x="28216" y="3266"/>
                        <a:pt x="23326" y="4251"/>
                        <a:pt x="15879" y="4251"/>
                      </a:cubicBezTo>
                      <a:cubicBezTo>
                        <a:pt x="12729" y="4317"/>
                        <a:pt x="9579" y="4054"/>
                        <a:pt x="6494" y="3463"/>
                      </a:cubicBezTo>
                      <a:lnTo>
                        <a:pt x="7905" y="5990"/>
                      </a:lnTo>
                      <a:lnTo>
                        <a:pt x="3246" y="5990"/>
                      </a:lnTo>
                      <a:lnTo>
                        <a:pt x="-363" y="-572"/>
                      </a:lnTo>
                      <a:lnTo>
                        <a:pt x="4034" y="-572"/>
                      </a:lnTo>
                      <a:lnTo>
                        <a:pt x="4460" y="182"/>
                      </a:lnTo>
                      <a:cubicBezTo>
                        <a:pt x="7315" y="-441"/>
                        <a:pt x="10202" y="-736"/>
                        <a:pt x="13122" y="-638"/>
                      </a:cubicBezTo>
                      <a:cubicBezTo>
                        <a:pt x="20570" y="-835"/>
                        <a:pt x="26542" y="150"/>
                        <a:pt x="27395" y="1790"/>
                      </a:cubicBezTo>
                      <a:close/>
                      <a:moveTo>
                        <a:pt x="22703" y="1790"/>
                      </a:moveTo>
                      <a:cubicBezTo>
                        <a:pt x="22145" y="740"/>
                        <a:pt x="18044" y="84"/>
                        <a:pt x="13155" y="84"/>
                      </a:cubicBezTo>
                      <a:cubicBezTo>
                        <a:pt x="8266" y="84"/>
                        <a:pt x="4952" y="740"/>
                        <a:pt x="5510" y="1790"/>
                      </a:cubicBezTo>
                      <a:cubicBezTo>
                        <a:pt x="6068" y="2840"/>
                        <a:pt x="10170" y="3496"/>
                        <a:pt x="15058" y="3496"/>
                      </a:cubicBezTo>
                      <a:cubicBezTo>
                        <a:pt x="19947" y="3496"/>
                        <a:pt x="23294" y="2676"/>
                        <a:pt x="22703" y="179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39" name="Freihandform 238">
                  <a:extLst>
                    <a:ext uri="{FF2B5EF4-FFF2-40B4-BE49-F238E27FC236}">
                      <a16:creationId xmlns:a16="http://schemas.microsoft.com/office/drawing/2014/main" id="{C9EC7303-ED25-8AF1-0526-A4A075E0E96A}"/>
                    </a:ext>
                  </a:extLst>
                </p:cNvPr>
                <p:cNvSpPr/>
                <p:nvPr/>
              </p:nvSpPr>
              <p:spPr>
                <a:xfrm>
                  <a:off x="9386509" y="4871685"/>
                  <a:ext cx="20605" cy="5977"/>
                </a:xfrm>
                <a:custGeom>
                  <a:avLst/>
                  <a:gdLst>
                    <a:gd name="connsiteX0" fmla="*/ 20242 w 20605"/>
                    <a:gd name="connsiteY0" fmla="*/ 4981 h 5977"/>
                    <a:gd name="connsiteX1" fmla="*/ 14861 w 20605"/>
                    <a:gd name="connsiteY1" fmla="*/ 5309 h 5977"/>
                    <a:gd name="connsiteX2" fmla="*/ 5904 w 20605"/>
                    <a:gd name="connsiteY2" fmla="*/ 3799 h 5977"/>
                    <a:gd name="connsiteX3" fmla="*/ 4362 w 20605"/>
                    <a:gd name="connsiteY3" fmla="*/ 1141 h 5977"/>
                    <a:gd name="connsiteX4" fmla="*/ 64 w 20605"/>
                    <a:gd name="connsiteY4" fmla="*/ 1141 h 5977"/>
                    <a:gd name="connsiteX5" fmla="*/ -363 w 20605"/>
                    <a:gd name="connsiteY5" fmla="*/ 420 h 5977"/>
                    <a:gd name="connsiteX6" fmla="*/ 3968 w 20605"/>
                    <a:gd name="connsiteY6" fmla="*/ 420 h 5977"/>
                    <a:gd name="connsiteX7" fmla="*/ 3378 w 20605"/>
                    <a:gd name="connsiteY7" fmla="*/ -663 h 5977"/>
                    <a:gd name="connsiteX8" fmla="*/ 7971 w 20605"/>
                    <a:gd name="connsiteY8" fmla="*/ -663 h 5977"/>
                    <a:gd name="connsiteX9" fmla="*/ 8594 w 20605"/>
                    <a:gd name="connsiteY9" fmla="*/ 420 h 5977"/>
                    <a:gd name="connsiteX10" fmla="*/ 15879 w 20605"/>
                    <a:gd name="connsiteY10" fmla="*/ 420 h 5977"/>
                    <a:gd name="connsiteX11" fmla="*/ 16305 w 20605"/>
                    <a:gd name="connsiteY11" fmla="*/ 1141 h 5977"/>
                    <a:gd name="connsiteX12" fmla="*/ 8988 w 20605"/>
                    <a:gd name="connsiteY12" fmla="*/ 1141 h 5977"/>
                    <a:gd name="connsiteX13" fmla="*/ 10498 w 20605"/>
                    <a:gd name="connsiteY13" fmla="*/ 3767 h 5977"/>
                    <a:gd name="connsiteX14" fmla="*/ 14960 w 20605"/>
                    <a:gd name="connsiteY14" fmla="*/ 4587 h 5977"/>
                    <a:gd name="connsiteX15" fmla="*/ 18438 w 20605"/>
                    <a:gd name="connsiteY15" fmla="*/ 4357 h 59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0605" h="5977">
                      <a:moveTo>
                        <a:pt x="20242" y="4981"/>
                      </a:moveTo>
                      <a:cubicBezTo>
                        <a:pt x="18471" y="5243"/>
                        <a:pt x="16666" y="5341"/>
                        <a:pt x="14861" y="5309"/>
                      </a:cubicBezTo>
                      <a:cubicBezTo>
                        <a:pt x="9677" y="5309"/>
                        <a:pt x="6429" y="4784"/>
                        <a:pt x="5904" y="3799"/>
                      </a:cubicBezTo>
                      <a:lnTo>
                        <a:pt x="4362" y="1141"/>
                      </a:lnTo>
                      <a:lnTo>
                        <a:pt x="64" y="1141"/>
                      </a:lnTo>
                      <a:lnTo>
                        <a:pt x="-363" y="420"/>
                      </a:lnTo>
                      <a:lnTo>
                        <a:pt x="3968" y="420"/>
                      </a:lnTo>
                      <a:lnTo>
                        <a:pt x="3378" y="-663"/>
                      </a:lnTo>
                      <a:lnTo>
                        <a:pt x="7971" y="-663"/>
                      </a:lnTo>
                      <a:lnTo>
                        <a:pt x="8594" y="420"/>
                      </a:lnTo>
                      <a:lnTo>
                        <a:pt x="15879" y="420"/>
                      </a:lnTo>
                      <a:lnTo>
                        <a:pt x="16305" y="1141"/>
                      </a:lnTo>
                      <a:lnTo>
                        <a:pt x="8988" y="1141"/>
                      </a:lnTo>
                      <a:lnTo>
                        <a:pt x="10498" y="3767"/>
                      </a:lnTo>
                      <a:cubicBezTo>
                        <a:pt x="10793" y="4292"/>
                        <a:pt x="12401" y="4587"/>
                        <a:pt x="14960" y="4587"/>
                      </a:cubicBezTo>
                      <a:cubicBezTo>
                        <a:pt x="16108" y="4587"/>
                        <a:pt x="17289" y="4521"/>
                        <a:pt x="18438" y="43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40" name="Freihandform 239">
                  <a:extLst>
                    <a:ext uri="{FF2B5EF4-FFF2-40B4-BE49-F238E27FC236}">
                      <a16:creationId xmlns:a16="http://schemas.microsoft.com/office/drawing/2014/main" id="{689A6D69-887E-5FFB-7AB2-9FF8D57BF395}"/>
                    </a:ext>
                  </a:extLst>
                </p:cNvPr>
                <p:cNvSpPr/>
                <p:nvPr/>
              </p:nvSpPr>
              <p:spPr>
                <a:xfrm>
                  <a:off x="9408373" y="4870676"/>
                  <a:ext cx="9142" cy="6947"/>
                </a:xfrm>
                <a:custGeom>
                  <a:avLst/>
                  <a:gdLst>
                    <a:gd name="connsiteX0" fmla="*/ -342 w 9142"/>
                    <a:gd name="connsiteY0" fmla="*/ -80 h 6947"/>
                    <a:gd name="connsiteX1" fmla="*/ 2447 w 9142"/>
                    <a:gd name="connsiteY1" fmla="*/ -638 h 6947"/>
                    <a:gd name="connsiteX2" fmla="*/ 5728 w 9142"/>
                    <a:gd name="connsiteY2" fmla="*/ -80 h 6947"/>
                    <a:gd name="connsiteX3" fmla="*/ 2939 w 9142"/>
                    <a:gd name="connsiteY3" fmla="*/ 478 h 6947"/>
                    <a:gd name="connsiteX4" fmla="*/ -342 w 9142"/>
                    <a:gd name="connsiteY4" fmla="*/ -80 h 6947"/>
                    <a:gd name="connsiteX5" fmla="*/ 1331 w 9142"/>
                    <a:gd name="connsiteY5" fmla="*/ 1429 h 6947"/>
                    <a:gd name="connsiteX6" fmla="*/ 5957 w 9142"/>
                    <a:gd name="connsiteY6" fmla="*/ 1429 h 6947"/>
                    <a:gd name="connsiteX7" fmla="*/ 8780 w 9142"/>
                    <a:gd name="connsiteY7" fmla="*/ 6285 h 6947"/>
                    <a:gd name="connsiteX8" fmla="*/ 4087 w 9142"/>
                    <a:gd name="connsiteY8" fmla="*/ 6285 h 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142" h="6947">
                      <a:moveTo>
                        <a:pt x="-342" y="-80"/>
                      </a:moveTo>
                      <a:cubicBezTo>
                        <a:pt x="-539" y="-408"/>
                        <a:pt x="675" y="-638"/>
                        <a:pt x="2447" y="-638"/>
                      </a:cubicBezTo>
                      <a:cubicBezTo>
                        <a:pt x="3562" y="-736"/>
                        <a:pt x="4711" y="-540"/>
                        <a:pt x="5728" y="-80"/>
                      </a:cubicBezTo>
                      <a:cubicBezTo>
                        <a:pt x="5925" y="248"/>
                        <a:pt x="4776" y="478"/>
                        <a:pt x="2939" y="478"/>
                      </a:cubicBezTo>
                      <a:cubicBezTo>
                        <a:pt x="1824" y="576"/>
                        <a:pt x="675" y="379"/>
                        <a:pt x="-342" y="-80"/>
                      </a:cubicBezTo>
                      <a:close/>
                      <a:moveTo>
                        <a:pt x="1331" y="1429"/>
                      </a:moveTo>
                      <a:lnTo>
                        <a:pt x="5957" y="1429"/>
                      </a:lnTo>
                      <a:lnTo>
                        <a:pt x="8780" y="6285"/>
                      </a:lnTo>
                      <a:lnTo>
                        <a:pt x="4087" y="628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41" name="Freihandform 240">
                  <a:extLst>
                    <a:ext uri="{FF2B5EF4-FFF2-40B4-BE49-F238E27FC236}">
                      <a16:creationId xmlns:a16="http://schemas.microsoft.com/office/drawing/2014/main" id="{2BBBAAD9-FBF9-0790-F146-49C66DEB3079}"/>
                    </a:ext>
                  </a:extLst>
                </p:cNvPr>
                <p:cNvSpPr/>
                <p:nvPr/>
              </p:nvSpPr>
              <p:spPr>
                <a:xfrm>
                  <a:off x="9422572" y="4872833"/>
                  <a:ext cx="26700" cy="4954"/>
                </a:xfrm>
                <a:custGeom>
                  <a:avLst/>
                  <a:gdLst>
                    <a:gd name="connsiteX0" fmla="*/ -269 w 26700"/>
                    <a:gd name="connsiteY0" fmla="*/ 1831 h 4954"/>
                    <a:gd name="connsiteX1" fmla="*/ 11543 w 26700"/>
                    <a:gd name="connsiteY1" fmla="*/ -663 h 4954"/>
                    <a:gd name="connsiteX2" fmla="*/ 26242 w 26700"/>
                    <a:gd name="connsiteY2" fmla="*/ 1831 h 4954"/>
                    <a:gd name="connsiteX3" fmla="*/ 14496 w 26700"/>
                    <a:gd name="connsiteY3" fmla="*/ 4292 h 4954"/>
                    <a:gd name="connsiteX4" fmla="*/ -269 w 26700"/>
                    <a:gd name="connsiteY4" fmla="*/ 1831 h 4954"/>
                    <a:gd name="connsiteX5" fmla="*/ 21583 w 26700"/>
                    <a:gd name="connsiteY5" fmla="*/ 1831 h 4954"/>
                    <a:gd name="connsiteX6" fmla="*/ 12003 w 26700"/>
                    <a:gd name="connsiteY6" fmla="*/ 125 h 4954"/>
                    <a:gd name="connsiteX7" fmla="*/ 4391 w 26700"/>
                    <a:gd name="connsiteY7" fmla="*/ 1831 h 4954"/>
                    <a:gd name="connsiteX8" fmla="*/ 14037 w 26700"/>
                    <a:gd name="connsiteY8" fmla="*/ 3537 h 4954"/>
                    <a:gd name="connsiteX9" fmla="*/ 21485 w 26700"/>
                    <a:gd name="connsiteY9" fmla="*/ 1831 h 49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6700" h="4954">
                      <a:moveTo>
                        <a:pt x="-269" y="1831"/>
                      </a:moveTo>
                      <a:cubicBezTo>
                        <a:pt x="-1122" y="354"/>
                        <a:pt x="3898" y="-663"/>
                        <a:pt x="11543" y="-663"/>
                      </a:cubicBezTo>
                      <a:cubicBezTo>
                        <a:pt x="19188" y="-663"/>
                        <a:pt x="25389" y="354"/>
                        <a:pt x="26242" y="1831"/>
                      </a:cubicBezTo>
                      <a:cubicBezTo>
                        <a:pt x="27096" y="3307"/>
                        <a:pt x="22141" y="4292"/>
                        <a:pt x="14496" y="4292"/>
                      </a:cubicBezTo>
                      <a:cubicBezTo>
                        <a:pt x="6851" y="4292"/>
                        <a:pt x="486" y="3143"/>
                        <a:pt x="-269" y="1831"/>
                      </a:cubicBezTo>
                      <a:close/>
                      <a:moveTo>
                        <a:pt x="21583" y="1831"/>
                      </a:moveTo>
                      <a:cubicBezTo>
                        <a:pt x="20960" y="781"/>
                        <a:pt x="16891" y="125"/>
                        <a:pt x="12003" y="125"/>
                      </a:cubicBezTo>
                      <a:cubicBezTo>
                        <a:pt x="7114" y="125"/>
                        <a:pt x="3800" y="781"/>
                        <a:pt x="4391" y="1831"/>
                      </a:cubicBezTo>
                      <a:cubicBezTo>
                        <a:pt x="4981" y="2881"/>
                        <a:pt x="9115" y="3537"/>
                        <a:pt x="14037" y="3537"/>
                      </a:cubicBezTo>
                      <a:cubicBezTo>
                        <a:pt x="18958" y="3537"/>
                        <a:pt x="22108" y="2717"/>
                        <a:pt x="21485" y="183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42" name="Freihandform 241">
                  <a:extLst>
                    <a:ext uri="{FF2B5EF4-FFF2-40B4-BE49-F238E27FC236}">
                      <a16:creationId xmlns:a16="http://schemas.microsoft.com/office/drawing/2014/main" id="{BD83D8C2-31CA-28BE-4E55-5449E29FD723}"/>
                    </a:ext>
                  </a:extLst>
                </p:cNvPr>
                <p:cNvSpPr/>
                <p:nvPr/>
              </p:nvSpPr>
              <p:spPr>
                <a:xfrm>
                  <a:off x="9454034" y="4872682"/>
                  <a:ext cx="27200" cy="4941"/>
                </a:xfrm>
                <a:custGeom>
                  <a:avLst/>
                  <a:gdLst>
                    <a:gd name="connsiteX0" fmla="*/ 25098 w 27200"/>
                    <a:gd name="connsiteY0" fmla="*/ 1457 h 4941"/>
                    <a:gd name="connsiteX1" fmla="*/ 26837 w 27200"/>
                    <a:gd name="connsiteY1" fmla="*/ 4279 h 4941"/>
                    <a:gd name="connsiteX2" fmla="*/ 22178 w 27200"/>
                    <a:gd name="connsiteY2" fmla="*/ 4279 h 4941"/>
                    <a:gd name="connsiteX3" fmla="*/ 20538 w 27200"/>
                    <a:gd name="connsiteY3" fmla="*/ 1556 h 4941"/>
                    <a:gd name="connsiteX4" fmla="*/ 12794 w 27200"/>
                    <a:gd name="connsiteY4" fmla="*/ 145 h 4941"/>
                    <a:gd name="connsiteX5" fmla="*/ 5674 w 27200"/>
                    <a:gd name="connsiteY5" fmla="*/ 1753 h 4941"/>
                    <a:gd name="connsiteX6" fmla="*/ 7216 w 27200"/>
                    <a:gd name="connsiteY6" fmla="*/ 4279 h 4941"/>
                    <a:gd name="connsiteX7" fmla="*/ 2590 w 27200"/>
                    <a:gd name="connsiteY7" fmla="*/ 4279 h 4941"/>
                    <a:gd name="connsiteX8" fmla="*/ -363 w 27200"/>
                    <a:gd name="connsiteY8" fmla="*/ -577 h 4941"/>
                    <a:gd name="connsiteX9" fmla="*/ 4066 w 27200"/>
                    <a:gd name="connsiteY9" fmla="*/ -577 h 4941"/>
                    <a:gd name="connsiteX10" fmla="*/ 4526 w 27200"/>
                    <a:gd name="connsiteY10" fmla="*/ 145 h 4941"/>
                    <a:gd name="connsiteX11" fmla="*/ 13220 w 27200"/>
                    <a:gd name="connsiteY11" fmla="*/ -643 h 4941"/>
                    <a:gd name="connsiteX12" fmla="*/ 25098 w 27200"/>
                    <a:gd name="connsiteY12" fmla="*/ 1457 h 4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7200" h="4941">
                      <a:moveTo>
                        <a:pt x="25098" y="1457"/>
                      </a:moveTo>
                      <a:lnTo>
                        <a:pt x="26837" y="4279"/>
                      </a:lnTo>
                      <a:lnTo>
                        <a:pt x="22178" y="4279"/>
                      </a:lnTo>
                      <a:lnTo>
                        <a:pt x="20538" y="1556"/>
                      </a:lnTo>
                      <a:cubicBezTo>
                        <a:pt x="19947" y="604"/>
                        <a:pt x="17257" y="145"/>
                        <a:pt x="12794" y="145"/>
                      </a:cubicBezTo>
                      <a:cubicBezTo>
                        <a:pt x="7872" y="145"/>
                        <a:pt x="5051" y="703"/>
                        <a:pt x="5674" y="1753"/>
                      </a:cubicBezTo>
                      <a:lnTo>
                        <a:pt x="7216" y="4279"/>
                      </a:lnTo>
                      <a:lnTo>
                        <a:pt x="2590" y="4279"/>
                      </a:lnTo>
                      <a:lnTo>
                        <a:pt x="-363" y="-577"/>
                      </a:lnTo>
                      <a:lnTo>
                        <a:pt x="4066" y="-577"/>
                      </a:lnTo>
                      <a:lnTo>
                        <a:pt x="4526" y="145"/>
                      </a:lnTo>
                      <a:cubicBezTo>
                        <a:pt x="7380" y="-479"/>
                        <a:pt x="10301" y="-741"/>
                        <a:pt x="13220" y="-643"/>
                      </a:cubicBezTo>
                      <a:cubicBezTo>
                        <a:pt x="19422" y="-643"/>
                        <a:pt x="24212" y="46"/>
                        <a:pt x="25098" y="14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43" name="Freihandform 242">
                  <a:extLst>
                    <a:ext uri="{FF2B5EF4-FFF2-40B4-BE49-F238E27FC236}">
                      <a16:creationId xmlns:a16="http://schemas.microsoft.com/office/drawing/2014/main" id="{142DEE11-2103-5125-4766-1E7E00920720}"/>
                    </a:ext>
                  </a:extLst>
                </p:cNvPr>
                <p:cNvSpPr/>
                <p:nvPr/>
              </p:nvSpPr>
              <p:spPr>
                <a:xfrm>
                  <a:off x="9316129" y="4848512"/>
                  <a:ext cx="58237" cy="8350"/>
                </a:xfrm>
                <a:custGeom>
                  <a:avLst/>
                  <a:gdLst>
                    <a:gd name="connsiteX0" fmla="*/ 56203 w 58237"/>
                    <a:gd name="connsiteY0" fmla="*/ 7679 h 8350"/>
                    <a:gd name="connsiteX1" fmla="*/ 41668 w 58237"/>
                    <a:gd name="connsiteY1" fmla="*/ 7679 h 8350"/>
                    <a:gd name="connsiteX2" fmla="*/ 39863 w 58237"/>
                    <a:gd name="connsiteY2" fmla="*/ 7483 h 8350"/>
                    <a:gd name="connsiteX3" fmla="*/ 14861 w 58237"/>
                    <a:gd name="connsiteY3" fmla="*/ 67 h 8350"/>
                    <a:gd name="connsiteX4" fmla="*/ 1737 w 58237"/>
                    <a:gd name="connsiteY4" fmla="*/ 67 h 8350"/>
                    <a:gd name="connsiteX5" fmla="*/ -363 w 58237"/>
                    <a:gd name="connsiteY5" fmla="*/ -294 h 8350"/>
                    <a:gd name="connsiteX6" fmla="*/ 1343 w 58237"/>
                    <a:gd name="connsiteY6" fmla="*/ -655 h 8350"/>
                    <a:gd name="connsiteX7" fmla="*/ 15517 w 58237"/>
                    <a:gd name="connsiteY7" fmla="*/ -655 h 8350"/>
                    <a:gd name="connsiteX8" fmla="*/ 17322 w 58237"/>
                    <a:gd name="connsiteY8" fmla="*/ -458 h 8350"/>
                    <a:gd name="connsiteX9" fmla="*/ 42324 w 58237"/>
                    <a:gd name="connsiteY9" fmla="*/ 6958 h 8350"/>
                    <a:gd name="connsiteX10" fmla="*/ 55711 w 58237"/>
                    <a:gd name="connsiteY10" fmla="*/ 6958 h 8350"/>
                    <a:gd name="connsiteX11" fmla="*/ 57844 w 58237"/>
                    <a:gd name="connsiteY11" fmla="*/ 7319 h 8350"/>
                    <a:gd name="connsiteX12" fmla="*/ 56203 w 58237"/>
                    <a:gd name="connsiteY12" fmla="*/ 7679 h 8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8237" h="8350">
                      <a:moveTo>
                        <a:pt x="56203" y="7679"/>
                      </a:moveTo>
                      <a:lnTo>
                        <a:pt x="41668" y="7679"/>
                      </a:lnTo>
                      <a:cubicBezTo>
                        <a:pt x="41044" y="7712"/>
                        <a:pt x="40454" y="7647"/>
                        <a:pt x="39863" y="7483"/>
                      </a:cubicBezTo>
                      <a:lnTo>
                        <a:pt x="14861" y="67"/>
                      </a:lnTo>
                      <a:lnTo>
                        <a:pt x="1737" y="67"/>
                      </a:lnTo>
                      <a:cubicBezTo>
                        <a:pt x="1015" y="133"/>
                        <a:pt x="293" y="35"/>
                        <a:pt x="-363" y="-294"/>
                      </a:cubicBezTo>
                      <a:cubicBezTo>
                        <a:pt x="-363" y="-490"/>
                        <a:pt x="293" y="-655"/>
                        <a:pt x="1343" y="-655"/>
                      </a:cubicBezTo>
                      <a:lnTo>
                        <a:pt x="15517" y="-655"/>
                      </a:lnTo>
                      <a:cubicBezTo>
                        <a:pt x="16141" y="-688"/>
                        <a:pt x="16731" y="-622"/>
                        <a:pt x="17322" y="-458"/>
                      </a:cubicBezTo>
                      <a:lnTo>
                        <a:pt x="42324" y="6958"/>
                      </a:lnTo>
                      <a:lnTo>
                        <a:pt x="55711" y="6958"/>
                      </a:lnTo>
                      <a:cubicBezTo>
                        <a:pt x="56433" y="6892"/>
                        <a:pt x="57187" y="7023"/>
                        <a:pt x="57844" y="7319"/>
                      </a:cubicBezTo>
                      <a:cubicBezTo>
                        <a:pt x="58040" y="7515"/>
                        <a:pt x="57286" y="7679"/>
                        <a:pt x="56203" y="767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44" name="Freihandform 243">
                  <a:extLst>
                    <a:ext uri="{FF2B5EF4-FFF2-40B4-BE49-F238E27FC236}">
                      <a16:creationId xmlns:a16="http://schemas.microsoft.com/office/drawing/2014/main" id="{E5834E9A-EF8F-937D-A4E4-F036DBFB7B22}"/>
                    </a:ext>
                  </a:extLst>
                </p:cNvPr>
                <p:cNvSpPr/>
                <p:nvPr/>
              </p:nvSpPr>
              <p:spPr>
                <a:xfrm>
                  <a:off x="9347201" y="4848504"/>
                  <a:ext cx="21204" cy="757"/>
                </a:xfrm>
                <a:custGeom>
                  <a:avLst/>
                  <a:gdLst>
                    <a:gd name="connsiteX0" fmla="*/ 19127 w 21204"/>
                    <a:gd name="connsiteY0" fmla="*/ 76 h 757"/>
                    <a:gd name="connsiteX1" fmla="*/ 1737 w 21204"/>
                    <a:gd name="connsiteY1" fmla="*/ 76 h 757"/>
                    <a:gd name="connsiteX2" fmla="*/ -363 w 21204"/>
                    <a:gd name="connsiteY2" fmla="*/ -286 h 757"/>
                    <a:gd name="connsiteX3" fmla="*/ 1343 w 21204"/>
                    <a:gd name="connsiteY3" fmla="*/ -646 h 757"/>
                    <a:gd name="connsiteX4" fmla="*/ 18700 w 21204"/>
                    <a:gd name="connsiteY4" fmla="*/ -646 h 757"/>
                    <a:gd name="connsiteX5" fmla="*/ 20833 w 21204"/>
                    <a:gd name="connsiteY5" fmla="*/ -286 h 757"/>
                    <a:gd name="connsiteX6" fmla="*/ 19127 w 21204"/>
                    <a:gd name="connsiteY6" fmla="*/ 76 h 7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204" h="757">
                      <a:moveTo>
                        <a:pt x="19127" y="76"/>
                      </a:moveTo>
                      <a:lnTo>
                        <a:pt x="1737" y="76"/>
                      </a:lnTo>
                      <a:cubicBezTo>
                        <a:pt x="1015" y="141"/>
                        <a:pt x="293" y="43"/>
                        <a:pt x="-363" y="-286"/>
                      </a:cubicBezTo>
                      <a:cubicBezTo>
                        <a:pt x="-363" y="-482"/>
                        <a:pt x="293" y="-646"/>
                        <a:pt x="1343" y="-646"/>
                      </a:cubicBezTo>
                      <a:lnTo>
                        <a:pt x="18700" y="-646"/>
                      </a:lnTo>
                      <a:cubicBezTo>
                        <a:pt x="19422" y="-712"/>
                        <a:pt x="20177" y="-581"/>
                        <a:pt x="20833" y="-286"/>
                      </a:cubicBezTo>
                      <a:cubicBezTo>
                        <a:pt x="20931" y="-89"/>
                        <a:pt x="20177" y="76"/>
                        <a:pt x="19127" y="7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45" name="Freihandform 244">
                  <a:extLst>
                    <a:ext uri="{FF2B5EF4-FFF2-40B4-BE49-F238E27FC236}">
                      <a16:creationId xmlns:a16="http://schemas.microsoft.com/office/drawing/2014/main" id="{D373E992-7C8F-0C55-990F-9DB181BA7FEE}"/>
                    </a:ext>
                  </a:extLst>
                </p:cNvPr>
                <p:cNvSpPr/>
                <p:nvPr/>
              </p:nvSpPr>
              <p:spPr>
                <a:xfrm>
                  <a:off x="6716057" y="4841827"/>
                  <a:ext cx="272146" cy="44622"/>
                </a:xfrm>
                <a:custGeom>
                  <a:avLst/>
                  <a:gdLst>
                    <a:gd name="connsiteX0" fmla="*/ 251659 w 272146"/>
                    <a:gd name="connsiteY0" fmla="*/ -663 h 44622"/>
                    <a:gd name="connsiteX1" fmla="*/ 61355 w 272146"/>
                    <a:gd name="connsiteY1" fmla="*/ -663 h 44622"/>
                    <a:gd name="connsiteX2" fmla="*/ 33892 w 272146"/>
                    <a:gd name="connsiteY2" fmla="*/ 3701 h 44622"/>
                    <a:gd name="connsiteX3" fmla="*/ 31 w 272146"/>
                    <a:gd name="connsiteY3" fmla="*/ 39399 h 44622"/>
                    <a:gd name="connsiteX4" fmla="*/ 19718 w 272146"/>
                    <a:gd name="connsiteY4" fmla="*/ 43960 h 44622"/>
                    <a:gd name="connsiteX5" fmla="*/ 214943 w 272146"/>
                    <a:gd name="connsiteY5" fmla="*/ 43960 h 44622"/>
                    <a:gd name="connsiteX6" fmla="*/ 242570 w 272146"/>
                    <a:gd name="connsiteY6" fmla="*/ 39399 h 44622"/>
                    <a:gd name="connsiteX7" fmla="*/ 271542 w 272146"/>
                    <a:gd name="connsiteY7" fmla="*/ 3865 h 44622"/>
                    <a:gd name="connsiteX8" fmla="*/ 251659 w 272146"/>
                    <a:gd name="connsiteY8" fmla="*/ -663 h 446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2146" h="44622">
                      <a:moveTo>
                        <a:pt x="251659" y="-663"/>
                      </a:moveTo>
                      <a:lnTo>
                        <a:pt x="61355" y="-663"/>
                      </a:lnTo>
                      <a:cubicBezTo>
                        <a:pt x="48460" y="-663"/>
                        <a:pt x="36189" y="1273"/>
                        <a:pt x="33892" y="3701"/>
                      </a:cubicBezTo>
                      <a:lnTo>
                        <a:pt x="31" y="39399"/>
                      </a:lnTo>
                      <a:cubicBezTo>
                        <a:pt x="-2364" y="41893"/>
                        <a:pt x="6397" y="43960"/>
                        <a:pt x="19718" y="43960"/>
                      </a:cubicBezTo>
                      <a:lnTo>
                        <a:pt x="214943" y="43960"/>
                      </a:lnTo>
                      <a:cubicBezTo>
                        <a:pt x="228068" y="43960"/>
                        <a:pt x="240536" y="41893"/>
                        <a:pt x="242570" y="39399"/>
                      </a:cubicBezTo>
                      <a:lnTo>
                        <a:pt x="271542" y="3865"/>
                      </a:lnTo>
                      <a:cubicBezTo>
                        <a:pt x="273379" y="1273"/>
                        <a:pt x="264520" y="-663"/>
                        <a:pt x="251659" y="-663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46" name="Freihandform 245">
                  <a:extLst>
                    <a:ext uri="{FF2B5EF4-FFF2-40B4-BE49-F238E27FC236}">
                      <a16:creationId xmlns:a16="http://schemas.microsoft.com/office/drawing/2014/main" id="{DC67F102-D252-FCCF-FBA7-839103B5F1FA}"/>
                    </a:ext>
                  </a:extLst>
                </p:cNvPr>
                <p:cNvSpPr/>
                <p:nvPr/>
              </p:nvSpPr>
              <p:spPr>
                <a:xfrm>
                  <a:off x="6757301" y="4872781"/>
                  <a:ext cx="25428" cy="5022"/>
                </a:xfrm>
                <a:custGeom>
                  <a:avLst/>
                  <a:gdLst>
                    <a:gd name="connsiteX0" fmla="*/ -133 w 25428"/>
                    <a:gd name="connsiteY0" fmla="*/ 1883 h 5022"/>
                    <a:gd name="connsiteX1" fmla="*/ 15616 w 25428"/>
                    <a:gd name="connsiteY1" fmla="*/ -611 h 5022"/>
                    <a:gd name="connsiteX2" fmla="*/ 25066 w 25428"/>
                    <a:gd name="connsiteY2" fmla="*/ 439 h 5022"/>
                    <a:gd name="connsiteX3" fmla="*/ 21129 w 25428"/>
                    <a:gd name="connsiteY3" fmla="*/ 866 h 5022"/>
                    <a:gd name="connsiteX4" fmla="*/ 14862 w 25428"/>
                    <a:gd name="connsiteY4" fmla="*/ 177 h 5022"/>
                    <a:gd name="connsiteX5" fmla="*/ 4526 w 25428"/>
                    <a:gd name="connsiteY5" fmla="*/ 1883 h 5022"/>
                    <a:gd name="connsiteX6" fmla="*/ 11712 w 25428"/>
                    <a:gd name="connsiteY6" fmla="*/ 3589 h 5022"/>
                    <a:gd name="connsiteX7" fmla="*/ 19291 w 25428"/>
                    <a:gd name="connsiteY7" fmla="*/ 2900 h 5022"/>
                    <a:gd name="connsiteX8" fmla="*/ 22572 w 25428"/>
                    <a:gd name="connsiteY8" fmla="*/ 3294 h 5022"/>
                    <a:gd name="connsiteX9" fmla="*/ 11187 w 25428"/>
                    <a:gd name="connsiteY9" fmla="*/ 4344 h 5022"/>
                    <a:gd name="connsiteX10" fmla="*/ -133 w 25428"/>
                    <a:gd name="connsiteY10" fmla="*/ 1883 h 50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5428" h="5022">
                      <a:moveTo>
                        <a:pt x="-133" y="1883"/>
                      </a:moveTo>
                      <a:cubicBezTo>
                        <a:pt x="1212" y="407"/>
                        <a:pt x="7775" y="-611"/>
                        <a:pt x="15616" y="-611"/>
                      </a:cubicBezTo>
                      <a:cubicBezTo>
                        <a:pt x="18802" y="-807"/>
                        <a:pt x="22001" y="-446"/>
                        <a:pt x="25066" y="439"/>
                      </a:cubicBezTo>
                      <a:lnTo>
                        <a:pt x="21129" y="866"/>
                      </a:lnTo>
                      <a:cubicBezTo>
                        <a:pt x="19091" y="308"/>
                        <a:pt x="16975" y="78"/>
                        <a:pt x="14862" y="177"/>
                      </a:cubicBezTo>
                      <a:cubicBezTo>
                        <a:pt x="9874" y="177"/>
                        <a:pt x="5478" y="833"/>
                        <a:pt x="4526" y="1883"/>
                      </a:cubicBezTo>
                      <a:cubicBezTo>
                        <a:pt x="3575" y="2933"/>
                        <a:pt x="6692" y="3589"/>
                        <a:pt x="11712" y="3589"/>
                      </a:cubicBezTo>
                      <a:cubicBezTo>
                        <a:pt x="14255" y="3622"/>
                        <a:pt x="16794" y="3392"/>
                        <a:pt x="19291" y="2900"/>
                      </a:cubicBezTo>
                      <a:lnTo>
                        <a:pt x="22572" y="3294"/>
                      </a:lnTo>
                      <a:cubicBezTo>
                        <a:pt x="18828" y="4081"/>
                        <a:pt x="15009" y="4442"/>
                        <a:pt x="11187" y="4344"/>
                      </a:cubicBezTo>
                      <a:cubicBezTo>
                        <a:pt x="3181" y="4212"/>
                        <a:pt x="-1478" y="3196"/>
                        <a:pt x="-133" y="188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47" name="Freihandform 246">
                  <a:extLst>
                    <a:ext uri="{FF2B5EF4-FFF2-40B4-BE49-F238E27FC236}">
                      <a16:creationId xmlns:a16="http://schemas.microsoft.com/office/drawing/2014/main" id="{84990DA2-FFCA-5E21-B6B8-7C0302695564}"/>
                    </a:ext>
                  </a:extLst>
                </p:cNvPr>
                <p:cNvSpPr/>
                <p:nvPr/>
              </p:nvSpPr>
              <p:spPr>
                <a:xfrm>
                  <a:off x="6784436" y="4872833"/>
                  <a:ext cx="26985" cy="4954"/>
                </a:xfrm>
                <a:custGeom>
                  <a:avLst/>
                  <a:gdLst>
                    <a:gd name="connsiteX0" fmla="*/ -134 w 26985"/>
                    <a:gd name="connsiteY0" fmla="*/ 1831 h 4954"/>
                    <a:gd name="connsiteX1" fmla="*/ 15419 w 26985"/>
                    <a:gd name="connsiteY1" fmla="*/ -663 h 4954"/>
                    <a:gd name="connsiteX2" fmla="*/ 26410 w 26985"/>
                    <a:gd name="connsiteY2" fmla="*/ 1831 h 4954"/>
                    <a:gd name="connsiteX3" fmla="*/ 10891 w 26985"/>
                    <a:gd name="connsiteY3" fmla="*/ 4292 h 4954"/>
                    <a:gd name="connsiteX4" fmla="*/ -134 w 26985"/>
                    <a:gd name="connsiteY4" fmla="*/ 1831 h 4954"/>
                    <a:gd name="connsiteX5" fmla="*/ 21718 w 26985"/>
                    <a:gd name="connsiteY5" fmla="*/ 1831 h 4954"/>
                    <a:gd name="connsiteX6" fmla="*/ 14697 w 26985"/>
                    <a:gd name="connsiteY6" fmla="*/ 125 h 4954"/>
                    <a:gd name="connsiteX7" fmla="*/ 4558 w 26985"/>
                    <a:gd name="connsiteY7" fmla="*/ 1831 h 4954"/>
                    <a:gd name="connsiteX8" fmla="*/ 11613 w 26985"/>
                    <a:gd name="connsiteY8" fmla="*/ 3537 h 4954"/>
                    <a:gd name="connsiteX9" fmla="*/ 21686 w 26985"/>
                    <a:gd name="connsiteY9" fmla="*/ 1831 h 49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6985" h="4954">
                      <a:moveTo>
                        <a:pt x="-134" y="1831"/>
                      </a:moveTo>
                      <a:cubicBezTo>
                        <a:pt x="1211" y="354"/>
                        <a:pt x="7774" y="-663"/>
                        <a:pt x="15419" y="-663"/>
                      </a:cubicBezTo>
                      <a:cubicBezTo>
                        <a:pt x="23064" y="-663"/>
                        <a:pt x="27690" y="354"/>
                        <a:pt x="26410" y="1831"/>
                      </a:cubicBezTo>
                      <a:cubicBezTo>
                        <a:pt x="25131" y="3307"/>
                        <a:pt x="18569" y="4292"/>
                        <a:pt x="10891" y="4292"/>
                      </a:cubicBezTo>
                      <a:cubicBezTo>
                        <a:pt x="3213" y="4292"/>
                        <a:pt x="-1479" y="3143"/>
                        <a:pt x="-134" y="1831"/>
                      </a:cubicBezTo>
                      <a:close/>
                      <a:moveTo>
                        <a:pt x="21718" y="1831"/>
                      </a:moveTo>
                      <a:cubicBezTo>
                        <a:pt x="22670" y="781"/>
                        <a:pt x="19619" y="125"/>
                        <a:pt x="14697" y="125"/>
                      </a:cubicBezTo>
                      <a:cubicBezTo>
                        <a:pt x="9775" y="125"/>
                        <a:pt x="5477" y="781"/>
                        <a:pt x="4558" y="1831"/>
                      </a:cubicBezTo>
                      <a:cubicBezTo>
                        <a:pt x="3640" y="2881"/>
                        <a:pt x="6691" y="3537"/>
                        <a:pt x="11613" y="3537"/>
                      </a:cubicBezTo>
                      <a:cubicBezTo>
                        <a:pt x="15061" y="3865"/>
                        <a:pt x="18536" y="3274"/>
                        <a:pt x="21686" y="183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48" name="Freihandform 247">
                  <a:extLst>
                    <a:ext uri="{FF2B5EF4-FFF2-40B4-BE49-F238E27FC236}">
                      <a16:creationId xmlns:a16="http://schemas.microsoft.com/office/drawing/2014/main" id="{6E535591-A89C-CA69-31C1-396E4B379289}"/>
                    </a:ext>
                  </a:extLst>
                </p:cNvPr>
                <p:cNvSpPr/>
                <p:nvPr/>
              </p:nvSpPr>
              <p:spPr>
                <a:xfrm>
                  <a:off x="6815409" y="4872692"/>
                  <a:ext cx="26956" cy="4931"/>
                </a:xfrm>
                <a:custGeom>
                  <a:avLst/>
                  <a:gdLst>
                    <a:gd name="connsiteX0" fmla="*/ 26345 w 26956"/>
                    <a:gd name="connsiteY0" fmla="*/ 1447 h 4931"/>
                    <a:gd name="connsiteX1" fmla="*/ 23884 w 26956"/>
                    <a:gd name="connsiteY1" fmla="*/ 4269 h 4931"/>
                    <a:gd name="connsiteX2" fmla="*/ 19258 w 26956"/>
                    <a:gd name="connsiteY2" fmla="*/ 4269 h 4931"/>
                    <a:gd name="connsiteX3" fmla="*/ 21653 w 26956"/>
                    <a:gd name="connsiteY3" fmla="*/ 1545 h 4931"/>
                    <a:gd name="connsiteX4" fmla="*/ 16010 w 26956"/>
                    <a:gd name="connsiteY4" fmla="*/ 134 h 4931"/>
                    <a:gd name="connsiteX5" fmla="*/ 6495 w 26956"/>
                    <a:gd name="connsiteY5" fmla="*/ 1742 h 4931"/>
                    <a:gd name="connsiteX6" fmla="*/ 4264 w 26956"/>
                    <a:gd name="connsiteY6" fmla="*/ 4269 h 4931"/>
                    <a:gd name="connsiteX7" fmla="*/ -363 w 26956"/>
                    <a:gd name="connsiteY7" fmla="*/ 4269 h 4931"/>
                    <a:gd name="connsiteX8" fmla="*/ 4001 w 26956"/>
                    <a:gd name="connsiteY8" fmla="*/ -587 h 4931"/>
                    <a:gd name="connsiteX9" fmla="*/ 8266 w 26956"/>
                    <a:gd name="connsiteY9" fmla="*/ -587 h 4931"/>
                    <a:gd name="connsiteX10" fmla="*/ 7643 w 26956"/>
                    <a:gd name="connsiteY10" fmla="*/ 134 h 4931"/>
                    <a:gd name="connsiteX11" fmla="*/ 17486 w 26956"/>
                    <a:gd name="connsiteY11" fmla="*/ -653 h 4931"/>
                    <a:gd name="connsiteX12" fmla="*/ 26345 w 26956"/>
                    <a:gd name="connsiteY12" fmla="*/ 1447 h 49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6956" h="4931">
                      <a:moveTo>
                        <a:pt x="26345" y="1447"/>
                      </a:moveTo>
                      <a:lnTo>
                        <a:pt x="23884" y="4269"/>
                      </a:lnTo>
                      <a:lnTo>
                        <a:pt x="19258" y="4269"/>
                      </a:lnTo>
                      <a:lnTo>
                        <a:pt x="21653" y="1545"/>
                      </a:lnTo>
                      <a:cubicBezTo>
                        <a:pt x="22474" y="594"/>
                        <a:pt x="20406" y="134"/>
                        <a:pt x="16010" y="134"/>
                      </a:cubicBezTo>
                      <a:cubicBezTo>
                        <a:pt x="11613" y="134"/>
                        <a:pt x="7446" y="692"/>
                        <a:pt x="6495" y="1742"/>
                      </a:cubicBezTo>
                      <a:lnTo>
                        <a:pt x="4264" y="4269"/>
                      </a:lnTo>
                      <a:lnTo>
                        <a:pt x="-363" y="4269"/>
                      </a:lnTo>
                      <a:lnTo>
                        <a:pt x="4001" y="-587"/>
                      </a:lnTo>
                      <a:lnTo>
                        <a:pt x="8266" y="-587"/>
                      </a:lnTo>
                      <a:lnTo>
                        <a:pt x="7643" y="134"/>
                      </a:lnTo>
                      <a:cubicBezTo>
                        <a:pt x="10891" y="-456"/>
                        <a:pt x="14189" y="-718"/>
                        <a:pt x="17486" y="-653"/>
                      </a:cubicBezTo>
                      <a:cubicBezTo>
                        <a:pt x="23852" y="-653"/>
                        <a:pt x="27625" y="36"/>
                        <a:pt x="26345" y="144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49" name="Freihandform 248">
                  <a:extLst>
                    <a:ext uri="{FF2B5EF4-FFF2-40B4-BE49-F238E27FC236}">
                      <a16:creationId xmlns:a16="http://schemas.microsoft.com/office/drawing/2014/main" id="{C1328EFD-9239-71E2-00E0-17EC2AEFA8BB}"/>
                    </a:ext>
                  </a:extLst>
                </p:cNvPr>
                <p:cNvSpPr/>
                <p:nvPr/>
              </p:nvSpPr>
              <p:spPr>
                <a:xfrm>
                  <a:off x="6848220" y="4871685"/>
                  <a:ext cx="16897" cy="5976"/>
                </a:xfrm>
                <a:custGeom>
                  <a:avLst/>
                  <a:gdLst>
                    <a:gd name="connsiteX0" fmla="*/ 14271 w 16897"/>
                    <a:gd name="connsiteY0" fmla="*/ 4981 h 5976"/>
                    <a:gd name="connsiteX1" fmla="*/ 8398 w 16897"/>
                    <a:gd name="connsiteY1" fmla="*/ 5309 h 5976"/>
                    <a:gd name="connsiteX2" fmla="*/ 1638 w 16897"/>
                    <a:gd name="connsiteY2" fmla="*/ 3799 h 5976"/>
                    <a:gd name="connsiteX3" fmla="*/ 3968 w 16897"/>
                    <a:gd name="connsiteY3" fmla="*/ 1141 h 5976"/>
                    <a:gd name="connsiteX4" fmla="*/ -363 w 16897"/>
                    <a:gd name="connsiteY4" fmla="*/ 1141 h 5976"/>
                    <a:gd name="connsiteX5" fmla="*/ 293 w 16897"/>
                    <a:gd name="connsiteY5" fmla="*/ 420 h 5976"/>
                    <a:gd name="connsiteX6" fmla="*/ 4624 w 16897"/>
                    <a:gd name="connsiteY6" fmla="*/ 420 h 5976"/>
                    <a:gd name="connsiteX7" fmla="*/ 5543 w 16897"/>
                    <a:gd name="connsiteY7" fmla="*/ -663 h 5976"/>
                    <a:gd name="connsiteX8" fmla="*/ 10137 w 16897"/>
                    <a:gd name="connsiteY8" fmla="*/ -663 h 5976"/>
                    <a:gd name="connsiteX9" fmla="*/ 9218 w 16897"/>
                    <a:gd name="connsiteY9" fmla="*/ 420 h 5976"/>
                    <a:gd name="connsiteX10" fmla="*/ 16535 w 16897"/>
                    <a:gd name="connsiteY10" fmla="*/ 420 h 5976"/>
                    <a:gd name="connsiteX11" fmla="*/ 15911 w 16897"/>
                    <a:gd name="connsiteY11" fmla="*/ 1141 h 5976"/>
                    <a:gd name="connsiteX12" fmla="*/ 8594 w 16897"/>
                    <a:gd name="connsiteY12" fmla="*/ 1141 h 5976"/>
                    <a:gd name="connsiteX13" fmla="*/ 6298 w 16897"/>
                    <a:gd name="connsiteY13" fmla="*/ 3767 h 5976"/>
                    <a:gd name="connsiteX14" fmla="*/ 9579 w 16897"/>
                    <a:gd name="connsiteY14" fmla="*/ 4587 h 5976"/>
                    <a:gd name="connsiteX15" fmla="*/ 13385 w 16897"/>
                    <a:gd name="connsiteY15" fmla="*/ 4357 h 59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6897" h="5976">
                      <a:moveTo>
                        <a:pt x="14271" y="4981"/>
                      </a:moveTo>
                      <a:cubicBezTo>
                        <a:pt x="12322" y="5210"/>
                        <a:pt x="10360" y="5341"/>
                        <a:pt x="8398" y="5309"/>
                      </a:cubicBezTo>
                      <a:cubicBezTo>
                        <a:pt x="3246" y="5309"/>
                        <a:pt x="785" y="4784"/>
                        <a:pt x="1638" y="3799"/>
                      </a:cubicBezTo>
                      <a:lnTo>
                        <a:pt x="3968" y="1141"/>
                      </a:lnTo>
                      <a:lnTo>
                        <a:pt x="-363" y="1141"/>
                      </a:lnTo>
                      <a:lnTo>
                        <a:pt x="293" y="420"/>
                      </a:lnTo>
                      <a:lnTo>
                        <a:pt x="4624" y="420"/>
                      </a:lnTo>
                      <a:lnTo>
                        <a:pt x="5543" y="-663"/>
                      </a:lnTo>
                      <a:lnTo>
                        <a:pt x="10137" y="-663"/>
                      </a:lnTo>
                      <a:lnTo>
                        <a:pt x="9218" y="420"/>
                      </a:lnTo>
                      <a:lnTo>
                        <a:pt x="16535" y="420"/>
                      </a:lnTo>
                      <a:lnTo>
                        <a:pt x="15911" y="1141"/>
                      </a:lnTo>
                      <a:lnTo>
                        <a:pt x="8594" y="1141"/>
                      </a:lnTo>
                      <a:lnTo>
                        <a:pt x="6298" y="3767"/>
                      </a:lnTo>
                      <a:cubicBezTo>
                        <a:pt x="5838" y="4292"/>
                        <a:pt x="7020" y="4587"/>
                        <a:pt x="9579" y="4587"/>
                      </a:cubicBezTo>
                      <a:cubicBezTo>
                        <a:pt x="10852" y="4587"/>
                        <a:pt x="12122" y="4521"/>
                        <a:pt x="13385" y="43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50" name="Freihandform 249">
                  <a:extLst>
                    <a:ext uri="{FF2B5EF4-FFF2-40B4-BE49-F238E27FC236}">
                      <a16:creationId xmlns:a16="http://schemas.microsoft.com/office/drawing/2014/main" id="{1A6E748A-0FB2-7093-1E5C-D941D8382458}"/>
                    </a:ext>
                  </a:extLst>
                </p:cNvPr>
                <p:cNvSpPr/>
                <p:nvPr/>
              </p:nvSpPr>
              <p:spPr>
                <a:xfrm>
                  <a:off x="6868235" y="4872684"/>
                  <a:ext cx="17947" cy="4940"/>
                </a:xfrm>
                <a:custGeom>
                  <a:avLst/>
                  <a:gdLst>
                    <a:gd name="connsiteX0" fmla="*/ 17585 w 17947"/>
                    <a:gd name="connsiteY0" fmla="*/ -644 h 4940"/>
                    <a:gd name="connsiteX1" fmla="*/ 16830 w 17947"/>
                    <a:gd name="connsiteY1" fmla="*/ 209 h 4940"/>
                    <a:gd name="connsiteX2" fmla="*/ 15780 w 17947"/>
                    <a:gd name="connsiteY2" fmla="*/ 209 h 4940"/>
                    <a:gd name="connsiteX3" fmla="*/ 6331 w 17947"/>
                    <a:gd name="connsiteY3" fmla="*/ 1849 h 4940"/>
                    <a:gd name="connsiteX4" fmla="*/ 4231 w 17947"/>
                    <a:gd name="connsiteY4" fmla="*/ 4277 h 4940"/>
                    <a:gd name="connsiteX5" fmla="*/ -363 w 17947"/>
                    <a:gd name="connsiteY5" fmla="*/ 4277 h 4940"/>
                    <a:gd name="connsiteX6" fmla="*/ 3837 w 17947"/>
                    <a:gd name="connsiteY6" fmla="*/ -579 h 4940"/>
                    <a:gd name="connsiteX7" fmla="*/ 8266 w 17947"/>
                    <a:gd name="connsiteY7" fmla="*/ -579 h 4940"/>
                    <a:gd name="connsiteX8" fmla="*/ 7545 w 17947"/>
                    <a:gd name="connsiteY8" fmla="*/ 209 h 4940"/>
                    <a:gd name="connsiteX9" fmla="*/ 17585 w 17947"/>
                    <a:gd name="connsiteY9" fmla="*/ -644 h 4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7947" h="4940">
                      <a:moveTo>
                        <a:pt x="17585" y="-644"/>
                      </a:moveTo>
                      <a:lnTo>
                        <a:pt x="16830" y="209"/>
                      </a:lnTo>
                      <a:lnTo>
                        <a:pt x="15780" y="209"/>
                      </a:lnTo>
                      <a:cubicBezTo>
                        <a:pt x="10826" y="209"/>
                        <a:pt x="7249" y="767"/>
                        <a:pt x="6331" y="1849"/>
                      </a:cubicBezTo>
                      <a:lnTo>
                        <a:pt x="4231" y="4277"/>
                      </a:lnTo>
                      <a:lnTo>
                        <a:pt x="-363" y="4277"/>
                      </a:lnTo>
                      <a:lnTo>
                        <a:pt x="3837" y="-579"/>
                      </a:lnTo>
                      <a:lnTo>
                        <a:pt x="8266" y="-579"/>
                      </a:lnTo>
                      <a:lnTo>
                        <a:pt x="7545" y="209"/>
                      </a:lnTo>
                      <a:cubicBezTo>
                        <a:pt x="10849" y="-447"/>
                        <a:pt x="14215" y="-743"/>
                        <a:pt x="17585" y="-64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51" name="Freihandform 250">
                  <a:extLst>
                    <a:ext uri="{FF2B5EF4-FFF2-40B4-BE49-F238E27FC236}">
                      <a16:creationId xmlns:a16="http://schemas.microsoft.com/office/drawing/2014/main" id="{19EB481D-F729-97C5-6B49-790DD32ACC7B}"/>
                    </a:ext>
                  </a:extLst>
                </p:cNvPr>
                <p:cNvSpPr/>
                <p:nvPr/>
              </p:nvSpPr>
              <p:spPr>
                <a:xfrm>
                  <a:off x="6886937" y="4872833"/>
                  <a:ext cx="26930" cy="4954"/>
                </a:xfrm>
                <a:custGeom>
                  <a:avLst/>
                  <a:gdLst>
                    <a:gd name="connsiteX0" fmla="*/ -166 w 26930"/>
                    <a:gd name="connsiteY0" fmla="*/ 1831 h 4954"/>
                    <a:gd name="connsiteX1" fmla="*/ 15222 w 26930"/>
                    <a:gd name="connsiteY1" fmla="*/ -663 h 4954"/>
                    <a:gd name="connsiteX2" fmla="*/ 26378 w 26930"/>
                    <a:gd name="connsiteY2" fmla="*/ 1831 h 4954"/>
                    <a:gd name="connsiteX3" fmla="*/ 11022 w 26930"/>
                    <a:gd name="connsiteY3" fmla="*/ 4292 h 4954"/>
                    <a:gd name="connsiteX4" fmla="*/ -166 w 26930"/>
                    <a:gd name="connsiteY4" fmla="*/ 1831 h 4954"/>
                    <a:gd name="connsiteX5" fmla="*/ 21686 w 26930"/>
                    <a:gd name="connsiteY5" fmla="*/ 1831 h 4954"/>
                    <a:gd name="connsiteX6" fmla="*/ 14566 w 26930"/>
                    <a:gd name="connsiteY6" fmla="*/ 125 h 4954"/>
                    <a:gd name="connsiteX7" fmla="*/ 4493 w 26930"/>
                    <a:gd name="connsiteY7" fmla="*/ 1831 h 4954"/>
                    <a:gd name="connsiteX8" fmla="*/ 11679 w 26930"/>
                    <a:gd name="connsiteY8" fmla="*/ 3537 h 4954"/>
                    <a:gd name="connsiteX9" fmla="*/ 21686 w 26930"/>
                    <a:gd name="connsiteY9" fmla="*/ 1831 h 49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6930" h="4954">
                      <a:moveTo>
                        <a:pt x="-166" y="1831"/>
                      </a:moveTo>
                      <a:cubicBezTo>
                        <a:pt x="1081" y="354"/>
                        <a:pt x="7577" y="-663"/>
                        <a:pt x="15222" y="-663"/>
                      </a:cubicBezTo>
                      <a:cubicBezTo>
                        <a:pt x="22867" y="-663"/>
                        <a:pt x="27592" y="354"/>
                        <a:pt x="26378" y="1831"/>
                      </a:cubicBezTo>
                      <a:cubicBezTo>
                        <a:pt x="25164" y="3307"/>
                        <a:pt x="18667" y="4292"/>
                        <a:pt x="11022" y="4292"/>
                      </a:cubicBezTo>
                      <a:cubicBezTo>
                        <a:pt x="3377" y="4292"/>
                        <a:pt x="-1413" y="3143"/>
                        <a:pt x="-166" y="1831"/>
                      </a:cubicBezTo>
                      <a:close/>
                      <a:moveTo>
                        <a:pt x="21686" y="1831"/>
                      </a:moveTo>
                      <a:cubicBezTo>
                        <a:pt x="22572" y="781"/>
                        <a:pt x="19488" y="125"/>
                        <a:pt x="14566" y="125"/>
                      </a:cubicBezTo>
                      <a:cubicBezTo>
                        <a:pt x="9644" y="125"/>
                        <a:pt x="5379" y="781"/>
                        <a:pt x="4493" y="1831"/>
                      </a:cubicBezTo>
                      <a:cubicBezTo>
                        <a:pt x="3607" y="2881"/>
                        <a:pt x="6757" y="3537"/>
                        <a:pt x="11679" y="3537"/>
                      </a:cubicBezTo>
                      <a:cubicBezTo>
                        <a:pt x="15107" y="3865"/>
                        <a:pt x="18562" y="3274"/>
                        <a:pt x="21686" y="183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52" name="Freihandform 251">
                  <a:extLst>
                    <a:ext uri="{FF2B5EF4-FFF2-40B4-BE49-F238E27FC236}">
                      <a16:creationId xmlns:a16="http://schemas.microsoft.com/office/drawing/2014/main" id="{999B1EEF-E883-EACF-1319-880B686217DD}"/>
                    </a:ext>
                  </a:extLst>
                </p:cNvPr>
                <p:cNvSpPr/>
                <p:nvPr/>
              </p:nvSpPr>
              <p:spPr>
                <a:xfrm>
                  <a:off x="6918042" y="4870832"/>
                  <a:ext cx="10302" cy="6791"/>
                </a:xfrm>
                <a:custGeom>
                  <a:avLst/>
                  <a:gdLst>
                    <a:gd name="connsiteX0" fmla="*/ 5346 w 10302"/>
                    <a:gd name="connsiteY0" fmla="*/ -663 h 6791"/>
                    <a:gd name="connsiteX1" fmla="*/ 9940 w 10302"/>
                    <a:gd name="connsiteY1" fmla="*/ -663 h 6791"/>
                    <a:gd name="connsiteX2" fmla="*/ 4263 w 10302"/>
                    <a:gd name="connsiteY2" fmla="*/ 6129 h 6791"/>
                    <a:gd name="connsiteX3" fmla="*/ -363 w 10302"/>
                    <a:gd name="connsiteY3" fmla="*/ 6129 h 67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0302" h="6791">
                      <a:moveTo>
                        <a:pt x="5346" y="-663"/>
                      </a:moveTo>
                      <a:lnTo>
                        <a:pt x="9940" y="-663"/>
                      </a:lnTo>
                      <a:lnTo>
                        <a:pt x="4263" y="6129"/>
                      </a:lnTo>
                      <a:lnTo>
                        <a:pt x="-363" y="612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53" name="Freihandform 252">
                  <a:extLst>
                    <a:ext uri="{FF2B5EF4-FFF2-40B4-BE49-F238E27FC236}">
                      <a16:creationId xmlns:a16="http://schemas.microsoft.com/office/drawing/2014/main" id="{D092795F-CB37-2395-AE75-B8B9B35F0D12}"/>
                    </a:ext>
                  </a:extLst>
                </p:cNvPr>
                <p:cNvSpPr/>
                <p:nvPr/>
              </p:nvSpPr>
              <p:spPr>
                <a:xfrm>
                  <a:off x="6894316" y="4848717"/>
                  <a:ext cx="45165" cy="4552"/>
                </a:xfrm>
                <a:custGeom>
                  <a:avLst/>
                  <a:gdLst>
                    <a:gd name="connsiteX0" fmla="*/ 1249 w 45165"/>
                    <a:gd name="connsiteY0" fmla="*/ 3865 h 4552"/>
                    <a:gd name="connsiteX1" fmla="*/ 2 w 45165"/>
                    <a:gd name="connsiteY1" fmla="*/ 3865 h 4552"/>
                    <a:gd name="connsiteX2" fmla="*/ 428 w 45165"/>
                    <a:gd name="connsiteY2" fmla="*/ 3373 h 4552"/>
                    <a:gd name="connsiteX3" fmla="*/ 24676 w 45165"/>
                    <a:gd name="connsiteY3" fmla="*/ -564 h 4552"/>
                    <a:gd name="connsiteX4" fmla="*/ 27366 w 45165"/>
                    <a:gd name="connsiteY4" fmla="*/ -564 h 4552"/>
                    <a:gd name="connsiteX5" fmla="*/ 44428 w 45165"/>
                    <a:gd name="connsiteY5" fmla="*/ 3241 h 4552"/>
                    <a:gd name="connsiteX6" fmla="*/ 44001 w 45165"/>
                    <a:gd name="connsiteY6" fmla="*/ 3767 h 4552"/>
                    <a:gd name="connsiteX7" fmla="*/ 41311 w 45165"/>
                    <a:gd name="connsiteY7" fmla="*/ 3767 h 4552"/>
                    <a:gd name="connsiteX8" fmla="*/ 25365 w 45165"/>
                    <a:gd name="connsiteY8" fmla="*/ 223 h 4552"/>
                    <a:gd name="connsiteX9" fmla="*/ 2692 w 45165"/>
                    <a:gd name="connsiteY9" fmla="*/ 3865 h 4552"/>
                    <a:gd name="connsiteX10" fmla="*/ 1249 w 45165"/>
                    <a:gd name="connsiteY10" fmla="*/ 3865 h 45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5165" h="4552">
                      <a:moveTo>
                        <a:pt x="1249" y="3865"/>
                      </a:moveTo>
                      <a:cubicBezTo>
                        <a:pt x="835" y="3898"/>
                        <a:pt x="415" y="3898"/>
                        <a:pt x="2" y="3865"/>
                      </a:cubicBezTo>
                      <a:cubicBezTo>
                        <a:pt x="-621" y="3865"/>
                        <a:pt x="-425" y="3504"/>
                        <a:pt x="428" y="3373"/>
                      </a:cubicBezTo>
                      <a:lnTo>
                        <a:pt x="24676" y="-564"/>
                      </a:lnTo>
                      <a:cubicBezTo>
                        <a:pt x="25568" y="-696"/>
                        <a:pt x="26474" y="-696"/>
                        <a:pt x="27366" y="-564"/>
                      </a:cubicBezTo>
                      <a:lnTo>
                        <a:pt x="44428" y="3241"/>
                      </a:lnTo>
                      <a:cubicBezTo>
                        <a:pt x="45051" y="3241"/>
                        <a:pt x="44887" y="3635"/>
                        <a:pt x="44001" y="3767"/>
                      </a:cubicBezTo>
                      <a:cubicBezTo>
                        <a:pt x="43109" y="3898"/>
                        <a:pt x="42203" y="3898"/>
                        <a:pt x="41311" y="3767"/>
                      </a:cubicBezTo>
                      <a:lnTo>
                        <a:pt x="25365" y="223"/>
                      </a:lnTo>
                      <a:lnTo>
                        <a:pt x="2692" y="3865"/>
                      </a:lnTo>
                      <a:cubicBezTo>
                        <a:pt x="2210" y="3898"/>
                        <a:pt x="1728" y="3898"/>
                        <a:pt x="1249" y="386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54" name="Freihandform 253">
                  <a:extLst>
                    <a:ext uri="{FF2B5EF4-FFF2-40B4-BE49-F238E27FC236}">
                      <a16:creationId xmlns:a16="http://schemas.microsoft.com/office/drawing/2014/main" id="{2B6BCF57-9604-8F4F-33C4-385B0EA5293E}"/>
                    </a:ext>
                  </a:extLst>
                </p:cNvPr>
                <p:cNvSpPr/>
                <p:nvPr/>
              </p:nvSpPr>
              <p:spPr>
                <a:xfrm>
                  <a:off x="6446540" y="4841827"/>
                  <a:ext cx="277737" cy="44458"/>
                </a:xfrm>
                <a:custGeom>
                  <a:avLst/>
                  <a:gdLst>
                    <a:gd name="connsiteX0" fmla="*/ 257966 w 277737"/>
                    <a:gd name="connsiteY0" fmla="*/ -663 h 44458"/>
                    <a:gd name="connsiteX1" fmla="*/ 67662 w 277737"/>
                    <a:gd name="connsiteY1" fmla="*/ -663 h 44458"/>
                    <a:gd name="connsiteX2" fmla="*/ 39543 w 277737"/>
                    <a:gd name="connsiteY2" fmla="*/ 3701 h 44458"/>
                    <a:gd name="connsiteX3" fmla="*/ 170 w 277737"/>
                    <a:gd name="connsiteY3" fmla="*/ 39235 h 44458"/>
                    <a:gd name="connsiteX4" fmla="*/ 19036 w 277737"/>
                    <a:gd name="connsiteY4" fmla="*/ 43796 h 44458"/>
                    <a:gd name="connsiteX5" fmla="*/ 214261 w 277737"/>
                    <a:gd name="connsiteY5" fmla="*/ 43796 h 44458"/>
                    <a:gd name="connsiteX6" fmla="*/ 242577 w 277737"/>
                    <a:gd name="connsiteY6" fmla="*/ 39235 h 44458"/>
                    <a:gd name="connsiteX7" fmla="*/ 276963 w 277737"/>
                    <a:gd name="connsiteY7" fmla="*/ 3701 h 44458"/>
                    <a:gd name="connsiteX8" fmla="*/ 257966 w 277737"/>
                    <a:gd name="connsiteY8" fmla="*/ -663 h 444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7737" h="44458">
                      <a:moveTo>
                        <a:pt x="257966" y="-663"/>
                      </a:moveTo>
                      <a:lnTo>
                        <a:pt x="67662" y="-663"/>
                      </a:lnTo>
                      <a:cubicBezTo>
                        <a:pt x="54800" y="-663"/>
                        <a:pt x="42201" y="1273"/>
                        <a:pt x="39543" y="3701"/>
                      </a:cubicBezTo>
                      <a:lnTo>
                        <a:pt x="170" y="39235"/>
                      </a:lnTo>
                      <a:cubicBezTo>
                        <a:pt x="-2619" y="41729"/>
                        <a:pt x="5814" y="43796"/>
                        <a:pt x="19036" y="43796"/>
                      </a:cubicBezTo>
                      <a:lnTo>
                        <a:pt x="214261" y="43796"/>
                      </a:lnTo>
                      <a:cubicBezTo>
                        <a:pt x="227386" y="43796"/>
                        <a:pt x="240149" y="41729"/>
                        <a:pt x="242577" y="39235"/>
                      </a:cubicBezTo>
                      <a:lnTo>
                        <a:pt x="276963" y="3701"/>
                      </a:lnTo>
                      <a:cubicBezTo>
                        <a:pt x="279391" y="1273"/>
                        <a:pt x="270828" y="-663"/>
                        <a:pt x="257966" y="-663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55" name="Freihandform 254">
                  <a:extLst>
                    <a:ext uri="{FF2B5EF4-FFF2-40B4-BE49-F238E27FC236}">
                      <a16:creationId xmlns:a16="http://schemas.microsoft.com/office/drawing/2014/main" id="{66005E8A-4BD8-E162-8F3C-F6B4FF5D665F}"/>
                    </a:ext>
                  </a:extLst>
                </p:cNvPr>
                <p:cNvSpPr/>
                <p:nvPr/>
              </p:nvSpPr>
              <p:spPr>
                <a:xfrm>
                  <a:off x="6498693" y="4867026"/>
                  <a:ext cx="56810" cy="10597"/>
                </a:xfrm>
                <a:custGeom>
                  <a:avLst/>
                  <a:gdLst>
                    <a:gd name="connsiteX0" fmla="*/ 55932 w 56810"/>
                    <a:gd name="connsiteY0" fmla="*/ 4620 h 10597"/>
                    <a:gd name="connsiteX1" fmla="*/ 22432 w 56810"/>
                    <a:gd name="connsiteY1" fmla="*/ 9935 h 10597"/>
                    <a:gd name="connsiteX2" fmla="*/ 219 w 56810"/>
                    <a:gd name="connsiteY2" fmla="*/ 4620 h 10597"/>
                    <a:gd name="connsiteX3" fmla="*/ 33719 w 56810"/>
                    <a:gd name="connsiteY3" fmla="*/ -663 h 10597"/>
                    <a:gd name="connsiteX4" fmla="*/ 55932 w 56810"/>
                    <a:gd name="connsiteY4" fmla="*/ 4620 h 10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6810" h="10597">
                      <a:moveTo>
                        <a:pt x="55932" y="4620"/>
                      </a:moveTo>
                      <a:cubicBezTo>
                        <a:pt x="52881" y="7540"/>
                        <a:pt x="37854" y="9935"/>
                        <a:pt x="22432" y="9935"/>
                      </a:cubicBezTo>
                      <a:cubicBezTo>
                        <a:pt x="7011" y="9935"/>
                        <a:pt x="-2930" y="7540"/>
                        <a:pt x="219" y="4620"/>
                      </a:cubicBezTo>
                      <a:cubicBezTo>
                        <a:pt x="3369" y="1699"/>
                        <a:pt x="18364" y="-663"/>
                        <a:pt x="33719" y="-663"/>
                      </a:cubicBezTo>
                      <a:cubicBezTo>
                        <a:pt x="49075" y="-663"/>
                        <a:pt x="58853" y="1699"/>
                        <a:pt x="55932" y="4620"/>
                      </a:cubicBezTo>
                      <a:close/>
                    </a:path>
                  </a:pathLst>
                </a:custGeom>
                <a:noFill/>
                <a:ln w="3281" cap="rnd">
                  <a:solidFill>
                    <a:srgbClr val="FFFFFF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56" name="Freihandform 255">
                  <a:extLst>
                    <a:ext uri="{FF2B5EF4-FFF2-40B4-BE49-F238E27FC236}">
                      <a16:creationId xmlns:a16="http://schemas.microsoft.com/office/drawing/2014/main" id="{C0731AD9-554C-0083-A609-DB0BAF7F0D52}"/>
                    </a:ext>
                  </a:extLst>
                </p:cNvPr>
                <p:cNvSpPr/>
                <p:nvPr/>
              </p:nvSpPr>
              <p:spPr>
                <a:xfrm>
                  <a:off x="6498693" y="4867026"/>
                  <a:ext cx="56810" cy="10597"/>
                </a:xfrm>
                <a:custGeom>
                  <a:avLst/>
                  <a:gdLst>
                    <a:gd name="connsiteX0" fmla="*/ 55932 w 56810"/>
                    <a:gd name="connsiteY0" fmla="*/ 4620 h 10597"/>
                    <a:gd name="connsiteX1" fmla="*/ 22432 w 56810"/>
                    <a:gd name="connsiteY1" fmla="*/ 9935 h 10597"/>
                    <a:gd name="connsiteX2" fmla="*/ 219 w 56810"/>
                    <a:gd name="connsiteY2" fmla="*/ 4620 h 10597"/>
                    <a:gd name="connsiteX3" fmla="*/ 33719 w 56810"/>
                    <a:gd name="connsiteY3" fmla="*/ -663 h 10597"/>
                    <a:gd name="connsiteX4" fmla="*/ 55932 w 56810"/>
                    <a:gd name="connsiteY4" fmla="*/ 4620 h 10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6810" h="10597">
                      <a:moveTo>
                        <a:pt x="55932" y="4620"/>
                      </a:moveTo>
                      <a:cubicBezTo>
                        <a:pt x="52881" y="7540"/>
                        <a:pt x="37854" y="9935"/>
                        <a:pt x="22432" y="9935"/>
                      </a:cubicBezTo>
                      <a:cubicBezTo>
                        <a:pt x="7011" y="9935"/>
                        <a:pt x="-2930" y="7540"/>
                        <a:pt x="219" y="4620"/>
                      </a:cubicBezTo>
                      <a:cubicBezTo>
                        <a:pt x="3369" y="1699"/>
                        <a:pt x="18364" y="-663"/>
                        <a:pt x="33719" y="-663"/>
                      </a:cubicBezTo>
                      <a:cubicBezTo>
                        <a:pt x="49075" y="-663"/>
                        <a:pt x="58853" y="1699"/>
                        <a:pt x="55932" y="4620"/>
                      </a:cubicBezTo>
                      <a:close/>
                    </a:path>
                  </a:pathLst>
                </a:custGeom>
                <a:noFill/>
                <a:ln w="3281" cap="rnd">
                  <a:solidFill>
                    <a:srgbClr val="FFFFFF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57" name="Freihandform 256">
                  <a:extLst>
                    <a:ext uri="{FF2B5EF4-FFF2-40B4-BE49-F238E27FC236}">
                      <a16:creationId xmlns:a16="http://schemas.microsoft.com/office/drawing/2014/main" id="{BA241B7A-C299-A256-11A4-2888205FA6EA}"/>
                    </a:ext>
                  </a:extLst>
                </p:cNvPr>
                <p:cNvSpPr/>
                <p:nvPr/>
              </p:nvSpPr>
              <p:spPr>
                <a:xfrm>
                  <a:off x="6496553" y="4866665"/>
                  <a:ext cx="60798" cy="11320"/>
                </a:xfrm>
                <a:custGeom>
                  <a:avLst/>
                  <a:gdLst>
                    <a:gd name="connsiteX0" fmla="*/ 24015 w 60798"/>
                    <a:gd name="connsiteY0" fmla="*/ 10657 h 11320"/>
                    <a:gd name="connsiteX1" fmla="*/ 260 w 60798"/>
                    <a:gd name="connsiteY1" fmla="*/ 4981 h 11320"/>
                    <a:gd name="connsiteX2" fmla="*/ 36056 w 60798"/>
                    <a:gd name="connsiteY2" fmla="*/ -663 h 11320"/>
                    <a:gd name="connsiteX3" fmla="*/ 59844 w 60798"/>
                    <a:gd name="connsiteY3" fmla="*/ 4981 h 11320"/>
                    <a:gd name="connsiteX4" fmla="*/ 24015 w 60798"/>
                    <a:gd name="connsiteY4" fmla="*/ 10657 h 11320"/>
                    <a:gd name="connsiteX5" fmla="*/ 35302 w 60798"/>
                    <a:gd name="connsiteY5" fmla="*/ 59 h 11320"/>
                    <a:gd name="connsiteX6" fmla="*/ 4131 w 60798"/>
                    <a:gd name="connsiteY6" fmla="*/ 4981 h 11320"/>
                    <a:gd name="connsiteX7" fmla="*/ 24802 w 60798"/>
                    <a:gd name="connsiteY7" fmla="*/ 9902 h 11320"/>
                    <a:gd name="connsiteX8" fmla="*/ 55972 w 60798"/>
                    <a:gd name="connsiteY8" fmla="*/ 4981 h 11320"/>
                    <a:gd name="connsiteX9" fmla="*/ 35302 w 60798"/>
                    <a:gd name="connsiteY9" fmla="*/ 59 h 113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0798" h="11320">
                      <a:moveTo>
                        <a:pt x="24015" y="10657"/>
                      </a:moveTo>
                      <a:cubicBezTo>
                        <a:pt x="7609" y="10657"/>
                        <a:pt x="-3120" y="8098"/>
                        <a:pt x="260" y="4981"/>
                      </a:cubicBezTo>
                      <a:cubicBezTo>
                        <a:pt x="3639" y="1864"/>
                        <a:pt x="19684" y="-663"/>
                        <a:pt x="36056" y="-663"/>
                      </a:cubicBezTo>
                      <a:cubicBezTo>
                        <a:pt x="52429" y="-663"/>
                        <a:pt x="63125" y="1864"/>
                        <a:pt x="59844" y="4981"/>
                      </a:cubicBezTo>
                      <a:cubicBezTo>
                        <a:pt x="56563" y="8098"/>
                        <a:pt x="40486" y="10657"/>
                        <a:pt x="24015" y="10657"/>
                      </a:cubicBezTo>
                      <a:close/>
                      <a:moveTo>
                        <a:pt x="35302" y="59"/>
                      </a:moveTo>
                      <a:cubicBezTo>
                        <a:pt x="21029" y="59"/>
                        <a:pt x="7051" y="2257"/>
                        <a:pt x="4131" y="4981"/>
                      </a:cubicBezTo>
                      <a:cubicBezTo>
                        <a:pt x="1211" y="7704"/>
                        <a:pt x="10464" y="9902"/>
                        <a:pt x="24802" y="9902"/>
                      </a:cubicBezTo>
                      <a:cubicBezTo>
                        <a:pt x="39140" y="9902"/>
                        <a:pt x="53118" y="7704"/>
                        <a:pt x="55972" y="4981"/>
                      </a:cubicBezTo>
                      <a:cubicBezTo>
                        <a:pt x="58827" y="2257"/>
                        <a:pt x="49542" y="59"/>
                        <a:pt x="35302" y="5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58" name="Freihandform 257">
                  <a:extLst>
                    <a:ext uri="{FF2B5EF4-FFF2-40B4-BE49-F238E27FC236}">
                      <a16:creationId xmlns:a16="http://schemas.microsoft.com/office/drawing/2014/main" id="{58F444EF-A771-ECF8-7201-A1BAE50172EE}"/>
                    </a:ext>
                  </a:extLst>
                </p:cNvPr>
                <p:cNvSpPr/>
                <p:nvPr/>
              </p:nvSpPr>
              <p:spPr>
                <a:xfrm>
                  <a:off x="6509029" y="4866665"/>
                  <a:ext cx="35981" cy="11320"/>
                </a:xfrm>
                <a:custGeom>
                  <a:avLst/>
                  <a:gdLst>
                    <a:gd name="connsiteX0" fmla="*/ 11538 w 35981"/>
                    <a:gd name="connsiteY0" fmla="*/ 10657 h 11320"/>
                    <a:gd name="connsiteX1" fmla="*/ 744 w 35981"/>
                    <a:gd name="connsiteY1" fmla="*/ 4981 h 11320"/>
                    <a:gd name="connsiteX2" fmla="*/ 23711 w 35981"/>
                    <a:gd name="connsiteY2" fmla="*/ -663 h 11320"/>
                    <a:gd name="connsiteX3" fmla="*/ 34539 w 35981"/>
                    <a:gd name="connsiteY3" fmla="*/ 4981 h 11320"/>
                    <a:gd name="connsiteX4" fmla="*/ 11538 w 35981"/>
                    <a:gd name="connsiteY4" fmla="*/ 10657 h 11320"/>
                    <a:gd name="connsiteX5" fmla="*/ 22825 w 35981"/>
                    <a:gd name="connsiteY5" fmla="*/ 59 h 11320"/>
                    <a:gd name="connsiteX6" fmla="*/ 4615 w 35981"/>
                    <a:gd name="connsiteY6" fmla="*/ 4981 h 11320"/>
                    <a:gd name="connsiteX7" fmla="*/ 12326 w 35981"/>
                    <a:gd name="connsiteY7" fmla="*/ 9902 h 11320"/>
                    <a:gd name="connsiteX8" fmla="*/ 30536 w 35981"/>
                    <a:gd name="connsiteY8" fmla="*/ 4981 h 11320"/>
                    <a:gd name="connsiteX9" fmla="*/ 22825 w 35981"/>
                    <a:gd name="connsiteY9" fmla="*/ 59 h 113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5981" h="11320">
                      <a:moveTo>
                        <a:pt x="11538" y="10657"/>
                      </a:moveTo>
                      <a:cubicBezTo>
                        <a:pt x="2056" y="10657"/>
                        <a:pt x="-2669" y="8163"/>
                        <a:pt x="744" y="4981"/>
                      </a:cubicBezTo>
                      <a:cubicBezTo>
                        <a:pt x="4156" y="1798"/>
                        <a:pt x="14196" y="-663"/>
                        <a:pt x="23711" y="-663"/>
                      </a:cubicBezTo>
                      <a:cubicBezTo>
                        <a:pt x="33226" y="-663"/>
                        <a:pt x="37886" y="1798"/>
                        <a:pt x="34539" y="4981"/>
                      </a:cubicBezTo>
                      <a:cubicBezTo>
                        <a:pt x="31192" y="8163"/>
                        <a:pt x="20988" y="10657"/>
                        <a:pt x="11538" y="10657"/>
                      </a:cubicBezTo>
                      <a:close/>
                      <a:moveTo>
                        <a:pt x="22825" y="59"/>
                      </a:moveTo>
                      <a:cubicBezTo>
                        <a:pt x="15804" y="59"/>
                        <a:pt x="7470" y="2323"/>
                        <a:pt x="4615" y="4981"/>
                      </a:cubicBezTo>
                      <a:cubicBezTo>
                        <a:pt x="1761" y="7638"/>
                        <a:pt x="5272" y="9902"/>
                        <a:pt x="12326" y="9902"/>
                      </a:cubicBezTo>
                      <a:cubicBezTo>
                        <a:pt x="19380" y="9902"/>
                        <a:pt x="27714" y="7638"/>
                        <a:pt x="30536" y="4981"/>
                      </a:cubicBezTo>
                      <a:cubicBezTo>
                        <a:pt x="33358" y="2323"/>
                        <a:pt x="29814" y="59"/>
                        <a:pt x="22825" y="5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59" name="Freihandform 258">
                  <a:extLst>
                    <a:ext uri="{FF2B5EF4-FFF2-40B4-BE49-F238E27FC236}">
                      <a16:creationId xmlns:a16="http://schemas.microsoft.com/office/drawing/2014/main" id="{52B3DC84-A37F-112F-3E65-7E269669E7B3}"/>
                    </a:ext>
                  </a:extLst>
                </p:cNvPr>
                <p:cNvSpPr/>
                <p:nvPr/>
              </p:nvSpPr>
              <p:spPr>
                <a:xfrm>
                  <a:off x="6519345" y="4866648"/>
                  <a:ext cx="15214" cy="11353"/>
                </a:xfrm>
                <a:custGeom>
                  <a:avLst/>
                  <a:gdLst>
                    <a:gd name="connsiteX0" fmla="*/ 1223 w 15214"/>
                    <a:gd name="connsiteY0" fmla="*/ 10674 h 11353"/>
                    <a:gd name="connsiteX1" fmla="*/ -319 w 15214"/>
                    <a:gd name="connsiteY1" fmla="*/ 10312 h 11353"/>
                    <a:gd name="connsiteX2" fmla="*/ 10968 w 15214"/>
                    <a:gd name="connsiteY2" fmla="*/ -285 h 11353"/>
                    <a:gd name="connsiteX3" fmla="*/ 13265 w 15214"/>
                    <a:gd name="connsiteY3" fmla="*/ -646 h 11353"/>
                    <a:gd name="connsiteX4" fmla="*/ 14807 w 15214"/>
                    <a:gd name="connsiteY4" fmla="*/ -285 h 11353"/>
                    <a:gd name="connsiteX5" fmla="*/ 3553 w 15214"/>
                    <a:gd name="connsiteY5" fmla="*/ 10312 h 11353"/>
                    <a:gd name="connsiteX6" fmla="*/ 1223 w 15214"/>
                    <a:gd name="connsiteY6" fmla="*/ 10674 h 113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214" h="11353">
                      <a:moveTo>
                        <a:pt x="1223" y="10674"/>
                      </a:moveTo>
                      <a:cubicBezTo>
                        <a:pt x="140" y="10674"/>
                        <a:pt x="-548" y="10674"/>
                        <a:pt x="-319" y="10312"/>
                      </a:cubicBezTo>
                      <a:lnTo>
                        <a:pt x="10968" y="-285"/>
                      </a:lnTo>
                      <a:cubicBezTo>
                        <a:pt x="11697" y="-581"/>
                        <a:pt x="12481" y="-712"/>
                        <a:pt x="13265" y="-646"/>
                      </a:cubicBezTo>
                      <a:cubicBezTo>
                        <a:pt x="14348" y="-646"/>
                        <a:pt x="15037" y="-482"/>
                        <a:pt x="14807" y="-285"/>
                      </a:cubicBezTo>
                      <a:lnTo>
                        <a:pt x="3553" y="10312"/>
                      </a:lnTo>
                      <a:cubicBezTo>
                        <a:pt x="2811" y="10608"/>
                        <a:pt x="2017" y="10739"/>
                        <a:pt x="1223" y="1067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60" name="Freihandform 259">
                  <a:extLst>
                    <a:ext uri="{FF2B5EF4-FFF2-40B4-BE49-F238E27FC236}">
                      <a16:creationId xmlns:a16="http://schemas.microsoft.com/office/drawing/2014/main" id="{A24E4995-AF12-AA61-60B8-9EEADF21352F}"/>
                    </a:ext>
                  </a:extLst>
                </p:cNvPr>
                <p:cNvSpPr/>
                <p:nvPr/>
              </p:nvSpPr>
              <p:spPr>
                <a:xfrm>
                  <a:off x="6497099" y="4871931"/>
                  <a:ext cx="59738" cy="754"/>
                </a:xfrm>
                <a:custGeom>
                  <a:avLst/>
                  <a:gdLst>
                    <a:gd name="connsiteX0" fmla="*/ 57002 w 59738"/>
                    <a:gd name="connsiteY0" fmla="*/ 75 h 754"/>
                    <a:gd name="connsiteX1" fmla="*/ 1223 w 59738"/>
                    <a:gd name="connsiteY1" fmla="*/ 75 h 754"/>
                    <a:gd name="connsiteX2" fmla="*/ -319 w 59738"/>
                    <a:gd name="connsiteY2" fmla="*/ -285 h 754"/>
                    <a:gd name="connsiteX3" fmla="*/ 2011 w 59738"/>
                    <a:gd name="connsiteY3" fmla="*/ -646 h 754"/>
                    <a:gd name="connsiteX4" fmla="*/ 57789 w 59738"/>
                    <a:gd name="connsiteY4" fmla="*/ -646 h 754"/>
                    <a:gd name="connsiteX5" fmla="*/ 59332 w 59738"/>
                    <a:gd name="connsiteY5" fmla="*/ -285 h 754"/>
                    <a:gd name="connsiteX6" fmla="*/ 57002 w 59738"/>
                    <a:gd name="connsiteY6" fmla="*/ 75 h 7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9738" h="754">
                      <a:moveTo>
                        <a:pt x="57002" y="75"/>
                      </a:moveTo>
                      <a:lnTo>
                        <a:pt x="1223" y="75"/>
                      </a:lnTo>
                      <a:cubicBezTo>
                        <a:pt x="141" y="75"/>
                        <a:pt x="-548" y="75"/>
                        <a:pt x="-319" y="-285"/>
                      </a:cubicBezTo>
                      <a:cubicBezTo>
                        <a:pt x="423" y="-581"/>
                        <a:pt x="1217" y="-712"/>
                        <a:pt x="2011" y="-646"/>
                      </a:cubicBezTo>
                      <a:lnTo>
                        <a:pt x="57789" y="-646"/>
                      </a:lnTo>
                      <a:cubicBezTo>
                        <a:pt x="58872" y="-646"/>
                        <a:pt x="59561" y="-646"/>
                        <a:pt x="59332" y="-285"/>
                      </a:cubicBezTo>
                      <a:cubicBezTo>
                        <a:pt x="58593" y="10"/>
                        <a:pt x="57796" y="141"/>
                        <a:pt x="57002" y="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61" name="Freihandform 260">
                  <a:extLst>
                    <a:ext uri="{FF2B5EF4-FFF2-40B4-BE49-F238E27FC236}">
                      <a16:creationId xmlns:a16="http://schemas.microsoft.com/office/drawing/2014/main" id="{B73F60FA-30B1-A762-0A40-BF836245FAAE}"/>
                    </a:ext>
                  </a:extLst>
                </p:cNvPr>
                <p:cNvSpPr/>
                <p:nvPr/>
              </p:nvSpPr>
              <p:spPr>
                <a:xfrm>
                  <a:off x="6630815" y="4848410"/>
                  <a:ext cx="20113" cy="6771"/>
                </a:xfrm>
                <a:custGeom>
                  <a:avLst/>
                  <a:gdLst>
                    <a:gd name="connsiteX0" fmla="*/ 9513 w 20113"/>
                    <a:gd name="connsiteY0" fmla="*/ 990 h 6771"/>
                    <a:gd name="connsiteX1" fmla="*/ 9087 w 20113"/>
                    <a:gd name="connsiteY1" fmla="*/ 1384 h 6771"/>
                    <a:gd name="connsiteX2" fmla="*/ 16403 w 20113"/>
                    <a:gd name="connsiteY2" fmla="*/ 1384 h 6771"/>
                    <a:gd name="connsiteX3" fmla="*/ 15682 w 20113"/>
                    <a:gd name="connsiteY3" fmla="*/ 2106 h 6771"/>
                    <a:gd name="connsiteX4" fmla="*/ 8463 w 20113"/>
                    <a:gd name="connsiteY4" fmla="*/ 2106 h 6771"/>
                    <a:gd name="connsiteX5" fmla="*/ 4395 w 20113"/>
                    <a:gd name="connsiteY5" fmla="*/ 6109 h 6771"/>
                    <a:gd name="connsiteX6" fmla="*/ -166 w 20113"/>
                    <a:gd name="connsiteY6" fmla="*/ 6109 h 6771"/>
                    <a:gd name="connsiteX7" fmla="*/ 3935 w 20113"/>
                    <a:gd name="connsiteY7" fmla="*/ 2106 h 6771"/>
                    <a:gd name="connsiteX8" fmla="*/ -363 w 20113"/>
                    <a:gd name="connsiteY8" fmla="*/ 2106 h 6771"/>
                    <a:gd name="connsiteX9" fmla="*/ 359 w 20113"/>
                    <a:gd name="connsiteY9" fmla="*/ 1384 h 6771"/>
                    <a:gd name="connsiteX10" fmla="*/ 4624 w 20113"/>
                    <a:gd name="connsiteY10" fmla="*/ 1384 h 6771"/>
                    <a:gd name="connsiteX11" fmla="*/ 5051 w 20113"/>
                    <a:gd name="connsiteY11" fmla="*/ 958 h 6771"/>
                    <a:gd name="connsiteX12" fmla="*/ 14894 w 20113"/>
                    <a:gd name="connsiteY12" fmla="*/ -552 h 6771"/>
                    <a:gd name="connsiteX13" fmla="*/ 19750 w 20113"/>
                    <a:gd name="connsiteY13" fmla="*/ -289 h 6771"/>
                    <a:gd name="connsiteX14" fmla="*/ 17716 w 20113"/>
                    <a:gd name="connsiteY14" fmla="*/ 367 h 6771"/>
                    <a:gd name="connsiteX15" fmla="*/ 14435 w 20113"/>
                    <a:gd name="connsiteY15" fmla="*/ 137 h 6771"/>
                    <a:gd name="connsiteX16" fmla="*/ 9513 w 20113"/>
                    <a:gd name="connsiteY16" fmla="*/ 990 h 67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20113" h="6771">
                      <a:moveTo>
                        <a:pt x="9513" y="990"/>
                      </a:moveTo>
                      <a:lnTo>
                        <a:pt x="9087" y="1384"/>
                      </a:lnTo>
                      <a:lnTo>
                        <a:pt x="16403" y="1384"/>
                      </a:lnTo>
                      <a:lnTo>
                        <a:pt x="15682" y="2106"/>
                      </a:lnTo>
                      <a:lnTo>
                        <a:pt x="8463" y="2106"/>
                      </a:lnTo>
                      <a:lnTo>
                        <a:pt x="4395" y="6109"/>
                      </a:lnTo>
                      <a:lnTo>
                        <a:pt x="-166" y="6109"/>
                      </a:lnTo>
                      <a:lnTo>
                        <a:pt x="3935" y="2106"/>
                      </a:lnTo>
                      <a:lnTo>
                        <a:pt x="-363" y="2106"/>
                      </a:lnTo>
                      <a:lnTo>
                        <a:pt x="359" y="1384"/>
                      </a:lnTo>
                      <a:lnTo>
                        <a:pt x="4624" y="1384"/>
                      </a:lnTo>
                      <a:lnTo>
                        <a:pt x="5051" y="958"/>
                      </a:lnTo>
                      <a:cubicBezTo>
                        <a:pt x="8142" y="-388"/>
                        <a:pt x="11538" y="-913"/>
                        <a:pt x="14894" y="-552"/>
                      </a:cubicBezTo>
                      <a:cubicBezTo>
                        <a:pt x="16518" y="-585"/>
                        <a:pt x="18139" y="-486"/>
                        <a:pt x="19750" y="-289"/>
                      </a:cubicBezTo>
                      <a:lnTo>
                        <a:pt x="17716" y="367"/>
                      </a:lnTo>
                      <a:cubicBezTo>
                        <a:pt x="16630" y="203"/>
                        <a:pt x="15534" y="137"/>
                        <a:pt x="14435" y="137"/>
                      </a:cubicBezTo>
                      <a:cubicBezTo>
                        <a:pt x="12745" y="-93"/>
                        <a:pt x="11029" y="203"/>
                        <a:pt x="9513" y="99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62" name="Freihandform 261">
                  <a:extLst>
                    <a:ext uri="{FF2B5EF4-FFF2-40B4-BE49-F238E27FC236}">
                      <a16:creationId xmlns:a16="http://schemas.microsoft.com/office/drawing/2014/main" id="{EA8AC820-2208-C9FB-BCB0-2ACA4D85962B}"/>
                    </a:ext>
                  </a:extLst>
                </p:cNvPr>
                <p:cNvSpPr/>
                <p:nvPr/>
              </p:nvSpPr>
              <p:spPr>
                <a:xfrm>
                  <a:off x="6650961" y="4850315"/>
                  <a:ext cx="26931" cy="4767"/>
                </a:xfrm>
                <a:custGeom>
                  <a:avLst/>
                  <a:gdLst>
                    <a:gd name="connsiteX0" fmla="*/ 26280 w 26931"/>
                    <a:gd name="connsiteY0" fmla="*/ 1381 h 4767"/>
                    <a:gd name="connsiteX1" fmla="*/ 23589 w 26931"/>
                    <a:gd name="connsiteY1" fmla="*/ 4104 h 4767"/>
                    <a:gd name="connsiteX2" fmla="*/ 18996 w 26931"/>
                    <a:gd name="connsiteY2" fmla="*/ 4104 h 4767"/>
                    <a:gd name="connsiteX3" fmla="*/ 21620 w 26931"/>
                    <a:gd name="connsiteY3" fmla="*/ 1480 h 4767"/>
                    <a:gd name="connsiteX4" fmla="*/ 16207 w 26931"/>
                    <a:gd name="connsiteY4" fmla="*/ 102 h 4767"/>
                    <a:gd name="connsiteX5" fmla="*/ 6659 w 26931"/>
                    <a:gd name="connsiteY5" fmla="*/ 1676 h 4767"/>
                    <a:gd name="connsiteX6" fmla="*/ 4198 w 26931"/>
                    <a:gd name="connsiteY6" fmla="*/ 4104 h 4767"/>
                    <a:gd name="connsiteX7" fmla="*/ -363 w 26931"/>
                    <a:gd name="connsiteY7" fmla="*/ 4104 h 4767"/>
                    <a:gd name="connsiteX8" fmla="*/ 4395 w 26931"/>
                    <a:gd name="connsiteY8" fmla="*/ -620 h 4767"/>
                    <a:gd name="connsiteX9" fmla="*/ 8660 w 26931"/>
                    <a:gd name="connsiteY9" fmla="*/ -620 h 4767"/>
                    <a:gd name="connsiteX10" fmla="*/ 7938 w 26931"/>
                    <a:gd name="connsiteY10" fmla="*/ 102 h 4767"/>
                    <a:gd name="connsiteX11" fmla="*/ 17782 w 26931"/>
                    <a:gd name="connsiteY11" fmla="*/ -653 h 4767"/>
                    <a:gd name="connsiteX12" fmla="*/ 26280 w 26931"/>
                    <a:gd name="connsiteY12" fmla="*/ 1381 h 47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6931" h="4767">
                      <a:moveTo>
                        <a:pt x="26280" y="1381"/>
                      </a:moveTo>
                      <a:lnTo>
                        <a:pt x="23589" y="4104"/>
                      </a:lnTo>
                      <a:lnTo>
                        <a:pt x="18996" y="4104"/>
                      </a:lnTo>
                      <a:lnTo>
                        <a:pt x="21620" y="1480"/>
                      </a:lnTo>
                      <a:cubicBezTo>
                        <a:pt x="22539" y="561"/>
                        <a:pt x="20505" y="102"/>
                        <a:pt x="16207" y="102"/>
                      </a:cubicBezTo>
                      <a:cubicBezTo>
                        <a:pt x="12939" y="-259"/>
                        <a:pt x="9638" y="299"/>
                        <a:pt x="6659" y="1676"/>
                      </a:cubicBezTo>
                      <a:lnTo>
                        <a:pt x="4198" y="4104"/>
                      </a:lnTo>
                      <a:lnTo>
                        <a:pt x="-363" y="4104"/>
                      </a:lnTo>
                      <a:lnTo>
                        <a:pt x="4395" y="-620"/>
                      </a:lnTo>
                      <a:lnTo>
                        <a:pt x="8660" y="-620"/>
                      </a:lnTo>
                      <a:lnTo>
                        <a:pt x="7938" y="102"/>
                      </a:lnTo>
                      <a:cubicBezTo>
                        <a:pt x="11187" y="-456"/>
                        <a:pt x="14484" y="-719"/>
                        <a:pt x="17782" y="-653"/>
                      </a:cubicBezTo>
                      <a:cubicBezTo>
                        <a:pt x="23983" y="-554"/>
                        <a:pt x="27658" y="102"/>
                        <a:pt x="26280" y="13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63" name="Freihandform 262">
                  <a:extLst>
                    <a:ext uri="{FF2B5EF4-FFF2-40B4-BE49-F238E27FC236}">
                      <a16:creationId xmlns:a16="http://schemas.microsoft.com/office/drawing/2014/main" id="{5046D9B9-9E8D-0248-FFD6-E7146884E5D4}"/>
                    </a:ext>
                  </a:extLst>
                </p:cNvPr>
                <p:cNvSpPr/>
                <p:nvPr/>
              </p:nvSpPr>
              <p:spPr>
                <a:xfrm>
                  <a:off x="9551785" y="4863778"/>
                  <a:ext cx="252322" cy="21885"/>
                </a:xfrm>
                <a:custGeom>
                  <a:avLst/>
                  <a:gdLst>
                    <a:gd name="connsiteX0" fmla="*/ 214082 w 252322"/>
                    <a:gd name="connsiteY0" fmla="*/ -663 h 21885"/>
                    <a:gd name="connsiteX1" fmla="*/ 20497 w 252322"/>
                    <a:gd name="connsiteY1" fmla="*/ -663 h 21885"/>
                    <a:gd name="connsiteX2" fmla="*/ -173 w 252322"/>
                    <a:gd name="connsiteY2" fmla="*/ 3799 h 21885"/>
                    <a:gd name="connsiteX3" fmla="*/ 8325 w 252322"/>
                    <a:gd name="connsiteY3" fmla="*/ 16661 h 21885"/>
                    <a:gd name="connsiteX4" fmla="*/ 35262 w 252322"/>
                    <a:gd name="connsiteY4" fmla="*/ 21222 h 21885"/>
                    <a:gd name="connsiteX5" fmla="*/ 231439 w 252322"/>
                    <a:gd name="connsiteY5" fmla="*/ 21222 h 21885"/>
                    <a:gd name="connsiteX6" fmla="*/ 251684 w 252322"/>
                    <a:gd name="connsiteY6" fmla="*/ 16661 h 21885"/>
                    <a:gd name="connsiteX7" fmla="*/ 241414 w 252322"/>
                    <a:gd name="connsiteY7" fmla="*/ 3799 h 21885"/>
                    <a:gd name="connsiteX8" fmla="*/ 214082 w 252322"/>
                    <a:gd name="connsiteY8" fmla="*/ -663 h 218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52322" h="21885">
                      <a:moveTo>
                        <a:pt x="214082" y="-663"/>
                      </a:moveTo>
                      <a:lnTo>
                        <a:pt x="20497" y="-663"/>
                      </a:lnTo>
                      <a:cubicBezTo>
                        <a:pt x="7373" y="-663"/>
                        <a:pt x="-1814" y="1339"/>
                        <a:pt x="-173" y="3799"/>
                      </a:cubicBezTo>
                      <a:lnTo>
                        <a:pt x="8325" y="16661"/>
                      </a:lnTo>
                      <a:cubicBezTo>
                        <a:pt x="9998" y="19155"/>
                        <a:pt x="22040" y="21222"/>
                        <a:pt x="35262" y="21222"/>
                      </a:cubicBezTo>
                      <a:lnTo>
                        <a:pt x="231439" y="21222"/>
                      </a:lnTo>
                      <a:cubicBezTo>
                        <a:pt x="244563" y="21222"/>
                        <a:pt x="253685" y="19155"/>
                        <a:pt x="251684" y="16661"/>
                      </a:cubicBezTo>
                      <a:lnTo>
                        <a:pt x="241414" y="3799"/>
                      </a:lnTo>
                      <a:cubicBezTo>
                        <a:pt x="239281" y="1339"/>
                        <a:pt x="227108" y="-663"/>
                        <a:pt x="214082" y="-663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64" name="Freihandform 263">
                  <a:extLst>
                    <a:ext uri="{FF2B5EF4-FFF2-40B4-BE49-F238E27FC236}">
                      <a16:creationId xmlns:a16="http://schemas.microsoft.com/office/drawing/2014/main" id="{A2947FB8-95CA-E73D-2215-B83CEC7879EA}"/>
                    </a:ext>
                  </a:extLst>
                </p:cNvPr>
                <p:cNvSpPr/>
                <p:nvPr/>
              </p:nvSpPr>
              <p:spPr>
                <a:xfrm>
                  <a:off x="9660776" y="4871193"/>
                  <a:ext cx="35566" cy="6923"/>
                </a:xfrm>
                <a:custGeom>
                  <a:avLst/>
                  <a:gdLst>
                    <a:gd name="connsiteX0" fmla="*/ 0 w 35566"/>
                    <a:gd name="connsiteY0" fmla="*/ 3445 h 6923"/>
                    <a:gd name="connsiteX1" fmla="*/ 35567 w 35566"/>
                    <a:gd name="connsiteY1" fmla="*/ 6923 h 6923"/>
                    <a:gd name="connsiteX2" fmla="*/ 30449 w 35566"/>
                    <a:gd name="connsiteY2" fmla="*/ 0 h 6923"/>
                    <a:gd name="connsiteX3" fmla="*/ 0 w 35566"/>
                    <a:gd name="connsiteY3" fmla="*/ 3445 h 69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5566" h="6923">
                      <a:moveTo>
                        <a:pt x="0" y="3445"/>
                      </a:moveTo>
                      <a:lnTo>
                        <a:pt x="35567" y="6923"/>
                      </a:lnTo>
                      <a:lnTo>
                        <a:pt x="30449" y="0"/>
                      </a:lnTo>
                      <a:lnTo>
                        <a:pt x="0" y="344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65" name="Freihandform 264">
                  <a:extLst>
                    <a:ext uri="{FF2B5EF4-FFF2-40B4-BE49-F238E27FC236}">
                      <a16:creationId xmlns:a16="http://schemas.microsoft.com/office/drawing/2014/main" id="{4FD837C2-0F8E-5FAB-E1EA-7986D8BB9B2E}"/>
                    </a:ext>
                  </a:extLst>
                </p:cNvPr>
                <p:cNvSpPr/>
                <p:nvPr/>
              </p:nvSpPr>
              <p:spPr>
                <a:xfrm>
                  <a:off x="10090393" y="4863778"/>
                  <a:ext cx="256726" cy="21885"/>
                </a:xfrm>
                <a:custGeom>
                  <a:avLst/>
                  <a:gdLst>
                    <a:gd name="connsiteX0" fmla="*/ 212884 w 256726"/>
                    <a:gd name="connsiteY0" fmla="*/ -663 h 21885"/>
                    <a:gd name="connsiteX1" fmla="*/ 19300 w 256726"/>
                    <a:gd name="connsiteY1" fmla="*/ -663 h 21885"/>
                    <a:gd name="connsiteX2" fmla="*/ 40 w 256726"/>
                    <a:gd name="connsiteY2" fmla="*/ 3799 h 21885"/>
                    <a:gd name="connsiteX3" fmla="*/ 12475 w 256726"/>
                    <a:gd name="connsiteY3" fmla="*/ 16661 h 21885"/>
                    <a:gd name="connsiteX4" fmla="*/ 40824 w 256726"/>
                    <a:gd name="connsiteY4" fmla="*/ 21222 h 21885"/>
                    <a:gd name="connsiteX5" fmla="*/ 237000 w 256726"/>
                    <a:gd name="connsiteY5" fmla="*/ 21222 h 21885"/>
                    <a:gd name="connsiteX6" fmla="*/ 255834 w 256726"/>
                    <a:gd name="connsiteY6" fmla="*/ 16661 h 21885"/>
                    <a:gd name="connsiteX7" fmla="*/ 241627 w 256726"/>
                    <a:gd name="connsiteY7" fmla="*/ 3799 h 21885"/>
                    <a:gd name="connsiteX8" fmla="*/ 212884 w 256726"/>
                    <a:gd name="connsiteY8" fmla="*/ -663 h 218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56726" h="21885">
                      <a:moveTo>
                        <a:pt x="212884" y="-663"/>
                      </a:moveTo>
                      <a:lnTo>
                        <a:pt x="19300" y="-663"/>
                      </a:lnTo>
                      <a:cubicBezTo>
                        <a:pt x="6175" y="-663"/>
                        <a:pt x="-2356" y="1339"/>
                        <a:pt x="40" y="3799"/>
                      </a:cubicBezTo>
                      <a:lnTo>
                        <a:pt x="12475" y="16661"/>
                      </a:lnTo>
                      <a:cubicBezTo>
                        <a:pt x="14936" y="19155"/>
                        <a:pt x="27601" y="21222"/>
                        <a:pt x="40824" y="21222"/>
                      </a:cubicBezTo>
                      <a:lnTo>
                        <a:pt x="237000" y="21222"/>
                      </a:lnTo>
                      <a:cubicBezTo>
                        <a:pt x="250125" y="21222"/>
                        <a:pt x="258623" y="19155"/>
                        <a:pt x="255834" y="16661"/>
                      </a:cubicBezTo>
                      <a:lnTo>
                        <a:pt x="241627" y="3799"/>
                      </a:lnTo>
                      <a:cubicBezTo>
                        <a:pt x="238706" y="1339"/>
                        <a:pt x="225910" y="-663"/>
                        <a:pt x="212884" y="-663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66" name="Freihandform 265">
                  <a:extLst>
                    <a:ext uri="{FF2B5EF4-FFF2-40B4-BE49-F238E27FC236}">
                      <a16:creationId xmlns:a16="http://schemas.microsoft.com/office/drawing/2014/main" id="{77788FF8-F1B4-FBDE-BDCC-4A31677B63D7}"/>
                    </a:ext>
                  </a:extLst>
                </p:cNvPr>
                <p:cNvSpPr/>
                <p:nvPr/>
              </p:nvSpPr>
              <p:spPr>
                <a:xfrm>
                  <a:off x="10197989" y="4871193"/>
                  <a:ext cx="36584" cy="6923"/>
                </a:xfrm>
                <a:custGeom>
                  <a:avLst/>
                  <a:gdLst>
                    <a:gd name="connsiteX0" fmla="*/ 36584 w 36584"/>
                    <a:gd name="connsiteY0" fmla="*/ 3445 h 6923"/>
                    <a:gd name="connsiteX1" fmla="*/ 0 w 36584"/>
                    <a:gd name="connsiteY1" fmla="*/ 0 h 6923"/>
                    <a:gd name="connsiteX2" fmla="*/ 7120 w 36584"/>
                    <a:gd name="connsiteY2" fmla="*/ 6923 h 6923"/>
                    <a:gd name="connsiteX3" fmla="*/ 36584 w 36584"/>
                    <a:gd name="connsiteY3" fmla="*/ 3445 h 69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584" h="6923">
                      <a:moveTo>
                        <a:pt x="36584" y="3445"/>
                      </a:moveTo>
                      <a:lnTo>
                        <a:pt x="0" y="0"/>
                      </a:lnTo>
                      <a:lnTo>
                        <a:pt x="7120" y="6923"/>
                      </a:lnTo>
                      <a:lnTo>
                        <a:pt x="36584" y="344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67" name="Freihandform 266">
                  <a:extLst>
                    <a:ext uri="{FF2B5EF4-FFF2-40B4-BE49-F238E27FC236}">
                      <a16:creationId xmlns:a16="http://schemas.microsoft.com/office/drawing/2014/main" id="{93C4B2D8-A17F-BBC9-13C6-B55D02878380}"/>
                    </a:ext>
                  </a:extLst>
                </p:cNvPr>
                <p:cNvSpPr/>
                <p:nvPr/>
              </p:nvSpPr>
              <p:spPr>
                <a:xfrm>
                  <a:off x="9821095" y="4863778"/>
                  <a:ext cx="254601" cy="21885"/>
                </a:xfrm>
                <a:custGeom>
                  <a:avLst/>
                  <a:gdLst>
                    <a:gd name="connsiteX0" fmla="*/ 213461 w 254601"/>
                    <a:gd name="connsiteY0" fmla="*/ -663 h 21885"/>
                    <a:gd name="connsiteX1" fmla="*/ 19877 w 254601"/>
                    <a:gd name="connsiteY1" fmla="*/ -663 h 21885"/>
                    <a:gd name="connsiteX2" fmla="*/ -72 w 254601"/>
                    <a:gd name="connsiteY2" fmla="*/ 3799 h 21885"/>
                    <a:gd name="connsiteX3" fmla="*/ 10394 w 254601"/>
                    <a:gd name="connsiteY3" fmla="*/ 16661 h 21885"/>
                    <a:gd name="connsiteX4" fmla="*/ 38021 w 254601"/>
                    <a:gd name="connsiteY4" fmla="*/ 21222 h 21885"/>
                    <a:gd name="connsiteX5" fmla="*/ 234198 w 254601"/>
                    <a:gd name="connsiteY5" fmla="*/ 21222 h 21885"/>
                    <a:gd name="connsiteX6" fmla="*/ 253885 w 254601"/>
                    <a:gd name="connsiteY6" fmla="*/ 16661 h 21885"/>
                    <a:gd name="connsiteX7" fmla="*/ 241646 w 254601"/>
                    <a:gd name="connsiteY7" fmla="*/ 3799 h 21885"/>
                    <a:gd name="connsiteX8" fmla="*/ 213461 w 254601"/>
                    <a:gd name="connsiteY8" fmla="*/ -663 h 218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54601" h="21885">
                      <a:moveTo>
                        <a:pt x="213461" y="-663"/>
                      </a:moveTo>
                      <a:lnTo>
                        <a:pt x="19877" y="-663"/>
                      </a:lnTo>
                      <a:cubicBezTo>
                        <a:pt x="6752" y="-663"/>
                        <a:pt x="-2107" y="1339"/>
                        <a:pt x="-72" y="3799"/>
                      </a:cubicBezTo>
                      <a:lnTo>
                        <a:pt x="10394" y="16661"/>
                      </a:lnTo>
                      <a:cubicBezTo>
                        <a:pt x="12461" y="19155"/>
                        <a:pt x="24831" y="21222"/>
                        <a:pt x="38021" y="21222"/>
                      </a:cubicBezTo>
                      <a:lnTo>
                        <a:pt x="234198" y="21222"/>
                      </a:lnTo>
                      <a:cubicBezTo>
                        <a:pt x="247322" y="21222"/>
                        <a:pt x="256148" y="19155"/>
                        <a:pt x="253885" y="16661"/>
                      </a:cubicBezTo>
                      <a:lnTo>
                        <a:pt x="241646" y="3799"/>
                      </a:lnTo>
                      <a:cubicBezTo>
                        <a:pt x="238988" y="1339"/>
                        <a:pt x="226520" y="-663"/>
                        <a:pt x="213461" y="-663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68" name="Freihandform 267">
                  <a:extLst>
                    <a:ext uri="{FF2B5EF4-FFF2-40B4-BE49-F238E27FC236}">
                      <a16:creationId xmlns:a16="http://schemas.microsoft.com/office/drawing/2014/main" id="{3BBD8AB7-B9E4-3531-35EA-FD4800137D29}"/>
                    </a:ext>
                  </a:extLst>
                </p:cNvPr>
                <p:cNvSpPr/>
                <p:nvPr/>
              </p:nvSpPr>
              <p:spPr>
                <a:xfrm>
                  <a:off x="9927857" y="4872801"/>
                  <a:ext cx="36387" cy="6299"/>
                </a:xfrm>
                <a:custGeom>
                  <a:avLst/>
                  <a:gdLst>
                    <a:gd name="connsiteX0" fmla="*/ 23755 w 36387"/>
                    <a:gd name="connsiteY0" fmla="*/ 6300 h 6299"/>
                    <a:gd name="connsiteX1" fmla="*/ 36387 w 36387"/>
                    <a:gd name="connsiteY1" fmla="*/ 0 h 6299"/>
                    <a:gd name="connsiteX2" fmla="*/ 0 w 36387"/>
                    <a:gd name="connsiteY2" fmla="*/ 0 h 6299"/>
                    <a:gd name="connsiteX3" fmla="*/ 23755 w 36387"/>
                    <a:gd name="connsiteY3" fmla="*/ 6300 h 6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387" h="6299">
                      <a:moveTo>
                        <a:pt x="23755" y="6300"/>
                      </a:moveTo>
                      <a:lnTo>
                        <a:pt x="36387" y="0"/>
                      </a:lnTo>
                      <a:lnTo>
                        <a:pt x="0" y="0"/>
                      </a:lnTo>
                      <a:lnTo>
                        <a:pt x="23755" y="630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69" name="Freihandform 268">
                  <a:extLst>
                    <a:ext uri="{FF2B5EF4-FFF2-40B4-BE49-F238E27FC236}">
                      <a16:creationId xmlns:a16="http://schemas.microsoft.com/office/drawing/2014/main" id="{78614D95-8DEB-0AC8-D485-BE479C8D68E2}"/>
                    </a:ext>
                  </a:extLst>
                </p:cNvPr>
                <p:cNvSpPr/>
                <p:nvPr/>
              </p:nvSpPr>
              <p:spPr>
                <a:xfrm>
                  <a:off x="9802982" y="4841565"/>
                  <a:ext cx="251053" cy="21327"/>
                </a:xfrm>
                <a:custGeom>
                  <a:avLst/>
                  <a:gdLst>
                    <a:gd name="connsiteX0" fmla="*/ 210739 w 251053"/>
                    <a:gd name="connsiteY0" fmla="*/ -663 h 21327"/>
                    <a:gd name="connsiteX1" fmla="*/ 19615 w 251053"/>
                    <a:gd name="connsiteY1" fmla="*/ -663 h 21327"/>
                    <a:gd name="connsiteX2" fmla="*/ -71 w 251053"/>
                    <a:gd name="connsiteY2" fmla="*/ 3701 h 21327"/>
                    <a:gd name="connsiteX3" fmla="*/ 10133 w 251053"/>
                    <a:gd name="connsiteY3" fmla="*/ 16235 h 21327"/>
                    <a:gd name="connsiteX4" fmla="*/ 37366 w 251053"/>
                    <a:gd name="connsiteY4" fmla="*/ 20664 h 21327"/>
                    <a:gd name="connsiteX5" fmla="*/ 230951 w 251053"/>
                    <a:gd name="connsiteY5" fmla="*/ 20664 h 21327"/>
                    <a:gd name="connsiteX6" fmla="*/ 250309 w 251053"/>
                    <a:gd name="connsiteY6" fmla="*/ 16235 h 21327"/>
                    <a:gd name="connsiteX7" fmla="*/ 238366 w 251053"/>
                    <a:gd name="connsiteY7" fmla="*/ 3701 h 21327"/>
                    <a:gd name="connsiteX8" fmla="*/ 210739 w 251053"/>
                    <a:gd name="connsiteY8" fmla="*/ -663 h 213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51053" h="21327">
                      <a:moveTo>
                        <a:pt x="210739" y="-663"/>
                      </a:moveTo>
                      <a:lnTo>
                        <a:pt x="19615" y="-663"/>
                      </a:lnTo>
                      <a:cubicBezTo>
                        <a:pt x="6720" y="-663"/>
                        <a:pt x="-2106" y="1306"/>
                        <a:pt x="-71" y="3701"/>
                      </a:cubicBezTo>
                      <a:lnTo>
                        <a:pt x="10133" y="16235"/>
                      </a:lnTo>
                      <a:cubicBezTo>
                        <a:pt x="12134" y="18696"/>
                        <a:pt x="24307" y="20664"/>
                        <a:pt x="37366" y="20664"/>
                      </a:cubicBezTo>
                      <a:lnTo>
                        <a:pt x="230951" y="20664"/>
                      </a:lnTo>
                      <a:cubicBezTo>
                        <a:pt x="244075" y="20664"/>
                        <a:pt x="252639" y="18696"/>
                        <a:pt x="250309" y="16235"/>
                      </a:cubicBezTo>
                      <a:lnTo>
                        <a:pt x="238366" y="3701"/>
                      </a:lnTo>
                      <a:cubicBezTo>
                        <a:pt x="235905" y="1306"/>
                        <a:pt x="223601" y="-663"/>
                        <a:pt x="210739" y="-663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70" name="Freihandform 269">
                  <a:extLst>
                    <a:ext uri="{FF2B5EF4-FFF2-40B4-BE49-F238E27FC236}">
                      <a16:creationId xmlns:a16="http://schemas.microsoft.com/office/drawing/2014/main" id="{0FFE845C-840C-1176-074B-36812030F732}"/>
                    </a:ext>
                  </a:extLst>
                </p:cNvPr>
                <p:cNvSpPr/>
                <p:nvPr/>
              </p:nvSpPr>
              <p:spPr>
                <a:xfrm>
                  <a:off x="9912304" y="4848881"/>
                  <a:ext cx="35993" cy="6102"/>
                </a:xfrm>
                <a:custGeom>
                  <a:avLst/>
                  <a:gdLst>
                    <a:gd name="connsiteX0" fmla="*/ 12599 w 35993"/>
                    <a:gd name="connsiteY0" fmla="*/ 0 h 6102"/>
                    <a:gd name="connsiteX1" fmla="*/ 0 w 35993"/>
                    <a:gd name="connsiteY1" fmla="*/ 6103 h 6102"/>
                    <a:gd name="connsiteX2" fmla="*/ 35994 w 35993"/>
                    <a:gd name="connsiteY2" fmla="*/ 6103 h 6102"/>
                    <a:gd name="connsiteX3" fmla="*/ 12599 w 35993"/>
                    <a:gd name="connsiteY3" fmla="*/ 0 h 61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5993" h="6102">
                      <a:moveTo>
                        <a:pt x="12599" y="0"/>
                      </a:moveTo>
                      <a:lnTo>
                        <a:pt x="0" y="6103"/>
                      </a:lnTo>
                      <a:lnTo>
                        <a:pt x="35994" y="6103"/>
                      </a:lnTo>
                      <a:lnTo>
                        <a:pt x="1259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71" name="Freihandform 270">
                  <a:extLst>
                    <a:ext uri="{FF2B5EF4-FFF2-40B4-BE49-F238E27FC236}">
                      <a16:creationId xmlns:a16="http://schemas.microsoft.com/office/drawing/2014/main" id="{949C5034-006D-A1AF-E2CF-39F118D31B0C}"/>
                    </a:ext>
                  </a:extLst>
                </p:cNvPr>
                <p:cNvSpPr/>
                <p:nvPr/>
              </p:nvSpPr>
              <p:spPr>
                <a:xfrm>
                  <a:off x="9778003" y="4668618"/>
                  <a:ext cx="369276" cy="35862"/>
                </a:xfrm>
                <a:custGeom>
                  <a:avLst/>
                  <a:gdLst>
                    <a:gd name="connsiteX0" fmla="*/ 311905 w 369276"/>
                    <a:gd name="connsiteY0" fmla="*/ -663 h 35862"/>
                    <a:gd name="connsiteX1" fmla="*/ 17722 w 369276"/>
                    <a:gd name="connsiteY1" fmla="*/ -663 h 35862"/>
                    <a:gd name="connsiteX2" fmla="*/ -94 w 369276"/>
                    <a:gd name="connsiteY2" fmla="*/ 2848 h 35862"/>
                    <a:gd name="connsiteX3" fmla="*/ 25433 w 369276"/>
                    <a:gd name="connsiteY3" fmla="*/ 31525 h 35862"/>
                    <a:gd name="connsiteX4" fmla="*/ 50172 w 369276"/>
                    <a:gd name="connsiteY4" fmla="*/ 35200 h 35862"/>
                    <a:gd name="connsiteX5" fmla="*/ 351147 w 369276"/>
                    <a:gd name="connsiteY5" fmla="*/ 35200 h 35862"/>
                    <a:gd name="connsiteX6" fmla="*/ 368504 w 369276"/>
                    <a:gd name="connsiteY6" fmla="*/ 31525 h 35862"/>
                    <a:gd name="connsiteX7" fmla="*/ 336776 w 369276"/>
                    <a:gd name="connsiteY7" fmla="*/ 2848 h 35862"/>
                    <a:gd name="connsiteX8" fmla="*/ 311905 w 369276"/>
                    <a:gd name="connsiteY8" fmla="*/ -663 h 35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69276" h="35862">
                      <a:moveTo>
                        <a:pt x="311905" y="-663"/>
                      </a:moveTo>
                      <a:lnTo>
                        <a:pt x="17722" y="-663"/>
                      </a:lnTo>
                      <a:cubicBezTo>
                        <a:pt x="6140" y="-663"/>
                        <a:pt x="-1964" y="912"/>
                        <a:pt x="-94" y="2848"/>
                      </a:cubicBezTo>
                      <a:lnTo>
                        <a:pt x="25433" y="31525"/>
                      </a:lnTo>
                      <a:cubicBezTo>
                        <a:pt x="27237" y="33559"/>
                        <a:pt x="38294" y="35200"/>
                        <a:pt x="50172" y="35200"/>
                      </a:cubicBezTo>
                      <a:lnTo>
                        <a:pt x="351147" y="35200"/>
                      </a:lnTo>
                      <a:cubicBezTo>
                        <a:pt x="362992" y="35200"/>
                        <a:pt x="370834" y="33559"/>
                        <a:pt x="368504" y="31525"/>
                      </a:cubicBezTo>
                      <a:lnTo>
                        <a:pt x="336776" y="2848"/>
                      </a:lnTo>
                      <a:cubicBezTo>
                        <a:pt x="334610" y="945"/>
                        <a:pt x="323487" y="-663"/>
                        <a:pt x="311905" y="-663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72" name="Freihandform 271">
                  <a:extLst>
                    <a:ext uri="{FF2B5EF4-FFF2-40B4-BE49-F238E27FC236}">
                      <a16:creationId xmlns:a16="http://schemas.microsoft.com/office/drawing/2014/main" id="{130B08E6-2B23-8C3B-112B-390FA874759C}"/>
                    </a:ext>
                  </a:extLst>
                </p:cNvPr>
                <p:cNvSpPr/>
                <p:nvPr/>
              </p:nvSpPr>
              <p:spPr>
                <a:xfrm>
                  <a:off x="10043683" y="4690577"/>
                  <a:ext cx="57555" cy="6972"/>
                </a:xfrm>
                <a:custGeom>
                  <a:avLst/>
                  <a:gdLst>
                    <a:gd name="connsiteX0" fmla="*/ 55839 w 57555"/>
                    <a:gd name="connsiteY0" fmla="*/ 6285 h 6972"/>
                    <a:gd name="connsiteX1" fmla="*/ 21715 w 57555"/>
                    <a:gd name="connsiteY1" fmla="*/ 6285 h 6972"/>
                    <a:gd name="connsiteX2" fmla="*/ 20304 w 57555"/>
                    <a:gd name="connsiteY2" fmla="*/ 6285 h 6972"/>
                    <a:gd name="connsiteX3" fmla="*/ 290 w 57555"/>
                    <a:gd name="connsiteY3" fmla="*/ 3004 h 6972"/>
                    <a:gd name="connsiteX4" fmla="*/ -104 w 57555"/>
                    <a:gd name="connsiteY4" fmla="*/ 2643 h 6972"/>
                    <a:gd name="connsiteX5" fmla="*/ 13020 w 57555"/>
                    <a:gd name="connsiteY5" fmla="*/ -638 h 6972"/>
                    <a:gd name="connsiteX6" fmla="*/ 14234 w 57555"/>
                    <a:gd name="connsiteY6" fmla="*/ -638 h 6972"/>
                    <a:gd name="connsiteX7" fmla="*/ 47964 w 57555"/>
                    <a:gd name="connsiteY7" fmla="*/ -638 h 6972"/>
                    <a:gd name="connsiteX8" fmla="*/ 49998 w 57555"/>
                    <a:gd name="connsiteY8" fmla="*/ -343 h 6972"/>
                    <a:gd name="connsiteX9" fmla="*/ 57119 w 57555"/>
                    <a:gd name="connsiteY9" fmla="*/ 6220 h 6972"/>
                    <a:gd name="connsiteX10" fmla="*/ 55839 w 57555"/>
                    <a:gd name="connsiteY10" fmla="*/ 6285 h 6972"/>
                    <a:gd name="connsiteX11" fmla="*/ 21978 w 57555"/>
                    <a:gd name="connsiteY11" fmla="*/ 5694 h 6972"/>
                    <a:gd name="connsiteX12" fmla="*/ 53444 w 57555"/>
                    <a:gd name="connsiteY12" fmla="*/ 5694 h 6972"/>
                    <a:gd name="connsiteX13" fmla="*/ 46882 w 57555"/>
                    <a:gd name="connsiteY13" fmla="*/ -310 h 6972"/>
                    <a:gd name="connsiteX14" fmla="*/ 15547 w 57555"/>
                    <a:gd name="connsiteY14" fmla="*/ -310 h 6972"/>
                    <a:gd name="connsiteX15" fmla="*/ 3669 w 57555"/>
                    <a:gd name="connsiteY15" fmla="*/ 2676 h 69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7555" h="6972">
                      <a:moveTo>
                        <a:pt x="55839" y="6285"/>
                      </a:moveTo>
                      <a:lnTo>
                        <a:pt x="21715" y="6285"/>
                      </a:lnTo>
                      <a:cubicBezTo>
                        <a:pt x="21256" y="6318"/>
                        <a:pt x="20764" y="6318"/>
                        <a:pt x="20304" y="6285"/>
                      </a:cubicBezTo>
                      <a:lnTo>
                        <a:pt x="290" y="3004"/>
                      </a:lnTo>
                      <a:cubicBezTo>
                        <a:pt x="-399" y="3004"/>
                        <a:pt x="-563" y="2741"/>
                        <a:pt x="-104" y="2643"/>
                      </a:cubicBezTo>
                      <a:lnTo>
                        <a:pt x="13020" y="-638"/>
                      </a:lnTo>
                      <a:cubicBezTo>
                        <a:pt x="13414" y="-671"/>
                        <a:pt x="13841" y="-671"/>
                        <a:pt x="14234" y="-638"/>
                      </a:cubicBezTo>
                      <a:lnTo>
                        <a:pt x="47964" y="-638"/>
                      </a:lnTo>
                      <a:cubicBezTo>
                        <a:pt x="48653" y="-671"/>
                        <a:pt x="49342" y="-573"/>
                        <a:pt x="49998" y="-343"/>
                      </a:cubicBezTo>
                      <a:lnTo>
                        <a:pt x="57119" y="6220"/>
                      </a:lnTo>
                      <a:cubicBezTo>
                        <a:pt x="57414" y="6154"/>
                        <a:pt x="56790" y="6285"/>
                        <a:pt x="55839" y="6285"/>
                      </a:cubicBezTo>
                      <a:close/>
                      <a:moveTo>
                        <a:pt x="21978" y="5694"/>
                      </a:moveTo>
                      <a:lnTo>
                        <a:pt x="53444" y="5694"/>
                      </a:lnTo>
                      <a:lnTo>
                        <a:pt x="46882" y="-310"/>
                      </a:lnTo>
                      <a:lnTo>
                        <a:pt x="15547" y="-310"/>
                      </a:lnTo>
                      <a:lnTo>
                        <a:pt x="3669" y="267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73" name="Freihandform 272">
                  <a:extLst>
                    <a:ext uri="{FF2B5EF4-FFF2-40B4-BE49-F238E27FC236}">
                      <a16:creationId xmlns:a16="http://schemas.microsoft.com/office/drawing/2014/main" id="{9735F992-4566-C747-CC4C-EEBB1C9D5E1D}"/>
                    </a:ext>
                  </a:extLst>
                </p:cNvPr>
                <p:cNvSpPr/>
                <p:nvPr/>
              </p:nvSpPr>
              <p:spPr>
                <a:xfrm>
                  <a:off x="10062951" y="4691840"/>
                  <a:ext cx="25691" cy="3806"/>
                </a:xfrm>
                <a:custGeom>
                  <a:avLst/>
                  <a:gdLst>
                    <a:gd name="connsiteX0" fmla="*/ 23873 w 25691"/>
                    <a:gd name="connsiteY0" fmla="*/ 3119 h 3806"/>
                    <a:gd name="connsiteX1" fmla="*/ 22560 w 25691"/>
                    <a:gd name="connsiteY1" fmla="*/ 3119 h 3806"/>
                    <a:gd name="connsiteX2" fmla="*/ 413 w 25691"/>
                    <a:gd name="connsiteY2" fmla="*/ -162 h 3806"/>
                    <a:gd name="connsiteX3" fmla="*/ -47 w 25691"/>
                    <a:gd name="connsiteY3" fmla="*/ -589 h 3806"/>
                    <a:gd name="connsiteX4" fmla="*/ 2414 w 25691"/>
                    <a:gd name="connsiteY4" fmla="*/ -589 h 3806"/>
                    <a:gd name="connsiteX5" fmla="*/ 24562 w 25691"/>
                    <a:gd name="connsiteY5" fmla="*/ 2692 h 3806"/>
                    <a:gd name="connsiteX6" fmla="*/ 25021 w 25691"/>
                    <a:gd name="connsiteY6" fmla="*/ 3086 h 3806"/>
                    <a:gd name="connsiteX7" fmla="*/ 23873 w 25691"/>
                    <a:gd name="connsiteY7" fmla="*/ 3119 h 38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5691" h="3806">
                      <a:moveTo>
                        <a:pt x="23873" y="3119"/>
                      </a:moveTo>
                      <a:cubicBezTo>
                        <a:pt x="23446" y="3152"/>
                        <a:pt x="22987" y="3152"/>
                        <a:pt x="22560" y="3119"/>
                      </a:cubicBezTo>
                      <a:lnTo>
                        <a:pt x="413" y="-162"/>
                      </a:lnTo>
                      <a:cubicBezTo>
                        <a:pt x="-408" y="-162"/>
                        <a:pt x="-605" y="-458"/>
                        <a:pt x="-47" y="-589"/>
                      </a:cubicBezTo>
                      <a:cubicBezTo>
                        <a:pt x="774" y="-688"/>
                        <a:pt x="1594" y="-688"/>
                        <a:pt x="2414" y="-589"/>
                      </a:cubicBezTo>
                      <a:lnTo>
                        <a:pt x="24562" y="2692"/>
                      </a:lnTo>
                      <a:cubicBezTo>
                        <a:pt x="25349" y="2692"/>
                        <a:pt x="25579" y="2987"/>
                        <a:pt x="25021" y="3086"/>
                      </a:cubicBezTo>
                      <a:cubicBezTo>
                        <a:pt x="24627" y="3152"/>
                        <a:pt x="24266" y="3152"/>
                        <a:pt x="23873" y="311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74" name="Freihandform 273">
                  <a:extLst>
                    <a:ext uri="{FF2B5EF4-FFF2-40B4-BE49-F238E27FC236}">
                      <a16:creationId xmlns:a16="http://schemas.microsoft.com/office/drawing/2014/main" id="{44C8617E-DCE8-8FDA-F5B5-C342AC87FE45}"/>
                    </a:ext>
                  </a:extLst>
                </p:cNvPr>
                <p:cNvSpPr/>
                <p:nvPr/>
              </p:nvSpPr>
              <p:spPr>
                <a:xfrm>
                  <a:off x="10067250" y="4691906"/>
                  <a:ext cx="17956" cy="3519"/>
                </a:xfrm>
                <a:custGeom>
                  <a:avLst/>
                  <a:gdLst>
                    <a:gd name="connsiteX0" fmla="*/ 1725 w 17956"/>
                    <a:gd name="connsiteY0" fmla="*/ 2856 h 3519"/>
                    <a:gd name="connsiteX1" fmla="*/ 412 w 17956"/>
                    <a:gd name="connsiteY1" fmla="*/ 2856 h 3519"/>
                    <a:gd name="connsiteX2" fmla="*/ -47 w 17956"/>
                    <a:gd name="connsiteY2" fmla="*/ 2430 h 3519"/>
                    <a:gd name="connsiteX3" fmla="*/ 14357 w 17956"/>
                    <a:gd name="connsiteY3" fmla="*/ -589 h 3519"/>
                    <a:gd name="connsiteX4" fmla="*/ 16818 w 17956"/>
                    <a:gd name="connsiteY4" fmla="*/ -589 h 3519"/>
                    <a:gd name="connsiteX5" fmla="*/ 17277 w 17956"/>
                    <a:gd name="connsiteY5" fmla="*/ -162 h 3519"/>
                    <a:gd name="connsiteX6" fmla="*/ 2873 w 17956"/>
                    <a:gd name="connsiteY6" fmla="*/ 2856 h 35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956" h="3519">
                      <a:moveTo>
                        <a:pt x="1725" y="2856"/>
                      </a:moveTo>
                      <a:lnTo>
                        <a:pt x="412" y="2856"/>
                      </a:lnTo>
                      <a:cubicBezTo>
                        <a:pt x="-408" y="2856"/>
                        <a:pt x="-605" y="2528"/>
                        <a:pt x="-47" y="2430"/>
                      </a:cubicBezTo>
                      <a:lnTo>
                        <a:pt x="14357" y="-589"/>
                      </a:lnTo>
                      <a:cubicBezTo>
                        <a:pt x="15177" y="-688"/>
                        <a:pt x="15998" y="-688"/>
                        <a:pt x="16818" y="-589"/>
                      </a:cubicBezTo>
                      <a:cubicBezTo>
                        <a:pt x="17638" y="-589"/>
                        <a:pt x="17835" y="-261"/>
                        <a:pt x="17277" y="-162"/>
                      </a:cubicBezTo>
                      <a:lnTo>
                        <a:pt x="2873" y="28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75" name="Freihandform 274">
                  <a:extLst>
                    <a:ext uri="{FF2B5EF4-FFF2-40B4-BE49-F238E27FC236}">
                      <a16:creationId xmlns:a16="http://schemas.microsoft.com/office/drawing/2014/main" id="{C2794D78-5F73-0184-2027-80132F181F17}"/>
                    </a:ext>
                  </a:extLst>
                </p:cNvPr>
                <p:cNvSpPr/>
                <p:nvPr/>
              </p:nvSpPr>
              <p:spPr>
                <a:xfrm>
                  <a:off x="9790618" y="4750645"/>
                  <a:ext cx="451559" cy="39832"/>
                </a:xfrm>
                <a:custGeom>
                  <a:avLst/>
                  <a:gdLst>
                    <a:gd name="connsiteX0" fmla="*/ 388963 w 451559"/>
                    <a:gd name="connsiteY0" fmla="*/ -663 h 39832"/>
                    <a:gd name="connsiteX1" fmla="*/ 18625 w 451559"/>
                    <a:gd name="connsiteY1" fmla="*/ -663 h 39832"/>
                    <a:gd name="connsiteX2" fmla="*/ -110 w 451559"/>
                    <a:gd name="connsiteY2" fmla="*/ 3241 h 39832"/>
                    <a:gd name="connsiteX3" fmla="*/ 27025 w 451559"/>
                    <a:gd name="connsiteY3" fmla="*/ 35068 h 39832"/>
                    <a:gd name="connsiteX4" fmla="*/ 53274 w 451559"/>
                    <a:gd name="connsiteY4" fmla="*/ 39170 h 39832"/>
                    <a:gd name="connsiteX5" fmla="*/ 432634 w 451559"/>
                    <a:gd name="connsiteY5" fmla="*/ 39170 h 39832"/>
                    <a:gd name="connsiteX6" fmla="*/ 450746 w 451559"/>
                    <a:gd name="connsiteY6" fmla="*/ 35068 h 39832"/>
                    <a:gd name="connsiteX7" fmla="*/ 415474 w 451559"/>
                    <a:gd name="connsiteY7" fmla="*/ 3241 h 39832"/>
                    <a:gd name="connsiteX8" fmla="*/ 388963 w 451559"/>
                    <a:gd name="connsiteY8" fmla="*/ -663 h 398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51559" h="39832">
                      <a:moveTo>
                        <a:pt x="388963" y="-663"/>
                      </a:moveTo>
                      <a:lnTo>
                        <a:pt x="18625" y="-663"/>
                      </a:lnTo>
                      <a:cubicBezTo>
                        <a:pt x="6419" y="-663"/>
                        <a:pt x="-1947" y="1076"/>
                        <a:pt x="-110" y="3241"/>
                      </a:cubicBezTo>
                      <a:lnTo>
                        <a:pt x="27025" y="35068"/>
                      </a:lnTo>
                      <a:cubicBezTo>
                        <a:pt x="28960" y="37332"/>
                        <a:pt x="40641" y="39170"/>
                        <a:pt x="53274" y="39170"/>
                      </a:cubicBezTo>
                      <a:lnTo>
                        <a:pt x="432634" y="39170"/>
                      </a:lnTo>
                      <a:cubicBezTo>
                        <a:pt x="445135" y="39170"/>
                        <a:pt x="453239" y="37332"/>
                        <a:pt x="450746" y="35068"/>
                      </a:cubicBezTo>
                      <a:lnTo>
                        <a:pt x="415474" y="3241"/>
                      </a:lnTo>
                      <a:cubicBezTo>
                        <a:pt x="412980" y="1076"/>
                        <a:pt x="401135" y="-663"/>
                        <a:pt x="388963" y="-663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76" name="Freihandform 275">
                  <a:extLst>
                    <a:ext uri="{FF2B5EF4-FFF2-40B4-BE49-F238E27FC236}">
                      <a16:creationId xmlns:a16="http://schemas.microsoft.com/office/drawing/2014/main" id="{4A30DF3A-6EC0-DCBC-2B36-A7227B3FCB65}"/>
                    </a:ext>
                  </a:extLst>
                </p:cNvPr>
                <p:cNvSpPr/>
                <p:nvPr/>
              </p:nvSpPr>
              <p:spPr>
                <a:xfrm>
                  <a:off x="10142865" y="4774646"/>
                  <a:ext cx="45857" cy="5207"/>
                </a:xfrm>
                <a:custGeom>
                  <a:avLst/>
                  <a:gdLst>
                    <a:gd name="connsiteX0" fmla="*/ 43934 w 45857"/>
                    <a:gd name="connsiteY0" fmla="*/ 4538 h 5207"/>
                    <a:gd name="connsiteX1" fmla="*/ 1838 w 45857"/>
                    <a:gd name="connsiteY1" fmla="*/ 4538 h 5207"/>
                    <a:gd name="connsiteX2" fmla="*/ -328 w 45857"/>
                    <a:gd name="connsiteY2" fmla="*/ 4210 h 5207"/>
                    <a:gd name="connsiteX3" fmla="*/ 1148 w 45857"/>
                    <a:gd name="connsiteY3" fmla="*/ 3882 h 5207"/>
                    <a:gd name="connsiteX4" fmla="*/ 41407 w 45857"/>
                    <a:gd name="connsiteY4" fmla="*/ 3882 h 5207"/>
                    <a:gd name="connsiteX5" fmla="*/ 37240 w 45857"/>
                    <a:gd name="connsiteY5" fmla="*/ 10 h 5207"/>
                    <a:gd name="connsiteX6" fmla="*/ 24116 w 45857"/>
                    <a:gd name="connsiteY6" fmla="*/ 10 h 5207"/>
                    <a:gd name="connsiteX7" fmla="*/ 21918 w 45857"/>
                    <a:gd name="connsiteY7" fmla="*/ -318 h 5207"/>
                    <a:gd name="connsiteX8" fmla="*/ 23394 w 45857"/>
                    <a:gd name="connsiteY8" fmla="*/ -646 h 5207"/>
                    <a:gd name="connsiteX9" fmla="*/ 38356 w 45857"/>
                    <a:gd name="connsiteY9" fmla="*/ -646 h 5207"/>
                    <a:gd name="connsiteX10" fmla="*/ 40554 w 45857"/>
                    <a:gd name="connsiteY10" fmla="*/ -318 h 5207"/>
                    <a:gd name="connsiteX11" fmla="*/ 45410 w 45857"/>
                    <a:gd name="connsiteY11" fmla="*/ 4210 h 5207"/>
                    <a:gd name="connsiteX12" fmla="*/ 43934 w 45857"/>
                    <a:gd name="connsiteY12" fmla="*/ 4538 h 52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5857" h="5207">
                      <a:moveTo>
                        <a:pt x="43934" y="4538"/>
                      </a:moveTo>
                      <a:lnTo>
                        <a:pt x="1838" y="4538"/>
                      </a:lnTo>
                      <a:cubicBezTo>
                        <a:pt x="1115" y="4571"/>
                        <a:pt x="361" y="4472"/>
                        <a:pt x="-328" y="4210"/>
                      </a:cubicBezTo>
                      <a:cubicBezTo>
                        <a:pt x="-525" y="4013"/>
                        <a:pt x="131" y="3882"/>
                        <a:pt x="1148" y="3882"/>
                      </a:cubicBezTo>
                      <a:lnTo>
                        <a:pt x="41407" y="3882"/>
                      </a:lnTo>
                      <a:lnTo>
                        <a:pt x="37240" y="10"/>
                      </a:lnTo>
                      <a:lnTo>
                        <a:pt x="24116" y="10"/>
                      </a:lnTo>
                      <a:cubicBezTo>
                        <a:pt x="23361" y="76"/>
                        <a:pt x="22607" y="-56"/>
                        <a:pt x="21918" y="-318"/>
                      </a:cubicBezTo>
                      <a:cubicBezTo>
                        <a:pt x="21721" y="-515"/>
                        <a:pt x="22410" y="-646"/>
                        <a:pt x="23394" y="-646"/>
                      </a:cubicBezTo>
                      <a:lnTo>
                        <a:pt x="38356" y="-646"/>
                      </a:lnTo>
                      <a:cubicBezTo>
                        <a:pt x="39111" y="-712"/>
                        <a:pt x="39865" y="-581"/>
                        <a:pt x="40554" y="-318"/>
                      </a:cubicBezTo>
                      <a:lnTo>
                        <a:pt x="45410" y="4210"/>
                      </a:lnTo>
                      <a:cubicBezTo>
                        <a:pt x="45739" y="4374"/>
                        <a:pt x="45082" y="4538"/>
                        <a:pt x="43934" y="453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77" name="Freihandform 276">
                  <a:extLst>
                    <a:ext uri="{FF2B5EF4-FFF2-40B4-BE49-F238E27FC236}">
                      <a16:creationId xmlns:a16="http://schemas.microsoft.com/office/drawing/2014/main" id="{F157F822-1011-5631-C5BF-FDE6C1447396}"/>
                    </a:ext>
                  </a:extLst>
                </p:cNvPr>
                <p:cNvSpPr/>
                <p:nvPr/>
              </p:nvSpPr>
              <p:spPr>
                <a:xfrm>
                  <a:off x="10140174" y="4776074"/>
                  <a:ext cx="18955" cy="6775"/>
                </a:xfrm>
                <a:custGeom>
                  <a:avLst/>
                  <a:gdLst>
                    <a:gd name="connsiteX0" fmla="*/ 17095 w 18955"/>
                    <a:gd name="connsiteY0" fmla="*/ 6064 h 6775"/>
                    <a:gd name="connsiteX1" fmla="*/ 15454 w 18955"/>
                    <a:gd name="connsiteY1" fmla="*/ 6064 h 6775"/>
                    <a:gd name="connsiteX2" fmla="*/ 230 w 18955"/>
                    <a:gd name="connsiteY2" fmla="*/ 3110 h 6775"/>
                    <a:gd name="connsiteX3" fmla="*/ -196 w 18955"/>
                    <a:gd name="connsiteY3" fmla="*/ 2717 h 6775"/>
                    <a:gd name="connsiteX4" fmla="*/ 8597 w 18955"/>
                    <a:gd name="connsiteY4" fmla="*/ -564 h 6775"/>
                    <a:gd name="connsiteX5" fmla="*/ 11058 w 18955"/>
                    <a:gd name="connsiteY5" fmla="*/ -564 h 6775"/>
                    <a:gd name="connsiteX6" fmla="*/ 12009 w 18955"/>
                    <a:gd name="connsiteY6" fmla="*/ -105 h 6775"/>
                    <a:gd name="connsiteX7" fmla="*/ 3774 w 18955"/>
                    <a:gd name="connsiteY7" fmla="*/ 2815 h 6775"/>
                    <a:gd name="connsiteX8" fmla="*/ 18014 w 18955"/>
                    <a:gd name="connsiteY8" fmla="*/ 5604 h 6775"/>
                    <a:gd name="connsiteX9" fmla="*/ 18014 w 18955"/>
                    <a:gd name="connsiteY9" fmla="*/ 6064 h 6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955" h="6775">
                      <a:moveTo>
                        <a:pt x="17095" y="6064"/>
                      </a:moveTo>
                      <a:cubicBezTo>
                        <a:pt x="16537" y="6129"/>
                        <a:pt x="16012" y="6129"/>
                        <a:pt x="15454" y="6064"/>
                      </a:cubicBezTo>
                      <a:lnTo>
                        <a:pt x="230" y="3110"/>
                      </a:lnTo>
                      <a:cubicBezTo>
                        <a:pt x="-360" y="3110"/>
                        <a:pt x="-524" y="2815"/>
                        <a:pt x="-196" y="2717"/>
                      </a:cubicBezTo>
                      <a:lnTo>
                        <a:pt x="8597" y="-564"/>
                      </a:lnTo>
                      <a:cubicBezTo>
                        <a:pt x="9417" y="-696"/>
                        <a:pt x="10238" y="-696"/>
                        <a:pt x="11058" y="-564"/>
                      </a:cubicBezTo>
                      <a:cubicBezTo>
                        <a:pt x="11976" y="-564"/>
                        <a:pt x="12403" y="-269"/>
                        <a:pt x="12009" y="-105"/>
                      </a:cubicBezTo>
                      <a:lnTo>
                        <a:pt x="3774" y="2815"/>
                      </a:lnTo>
                      <a:lnTo>
                        <a:pt x="18014" y="5604"/>
                      </a:lnTo>
                      <a:cubicBezTo>
                        <a:pt x="18768" y="5604"/>
                        <a:pt x="18801" y="5965"/>
                        <a:pt x="18014" y="606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78" name="Freihandform 277">
                  <a:extLst>
                    <a:ext uri="{FF2B5EF4-FFF2-40B4-BE49-F238E27FC236}">
                      <a16:creationId xmlns:a16="http://schemas.microsoft.com/office/drawing/2014/main" id="{9705DC52-02D5-E6F3-9060-0A456821CC0D}"/>
                    </a:ext>
                  </a:extLst>
                </p:cNvPr>
                <p:cNvSpPr/>
                <p:nvPr/>
              </p:nvSpPr>
              <p:spPr>
                <a:xfrm>
                  <a:off x="6597904" y="4708582"/>
                  <a:ext cx="379719" cy="37765"/>
                </a:xfrm>
                <a:custGeom>
                  <a:avLst/>
                  <a:gdLst>
                    <a:gd name="connsiteX0" fmla="*/ 17849 w 379719"/>
                    <a:gd name="connsiteY0" fmla="*/ 37102 h 37765"/>
                    <a:gd name="connsiteX1" fmla="*/ 326764 w 379719"/>
                    <a:gd name="connsiteY1" fmla="*/ 37102 h 37765"/>
                    <a:gd name="connsiteX2" fmla="*/ 352225 w 379719"/>
                    <a:gd name="connsiteY2" fmla="*/ 33231 h 37765"/>
                    <a:gd name="connsiteX3" fmla="*/ 379097 w 379719"/>
                    <a:gd name="connsiteY3" fmla="*/ 3045 h 37765"/>
                    <a:gd name="connsiteX4" fmla="*/ 360920 w 379719"/>
                    <a:gd name="connsiteY4" fmla="*/ -663 h 37765"/>
                    <a:gd name="connsiteX5" fmla="*/ 59059 w 379719"/>
                    <a:gd name="connsiteY5" fmla="*/ -663 h 37765"/>
                    <a:gd name="connsiteX6" fmla="*/ 33434 w 379719"/>
                    <a:gd name="connsiteY6" fmla="*/ 3045 h 37765"/>
                    <a:gd name="connsiteX7" fmla="*/ 32 w 379719"/>
                    <a:gd name="connsiteY7" fmla="*/ 33231 h 37765"/>
                    <a:gd name="connsiteX8" fmla="*/ 17849 w 379719"/>
                    <a:gd name="connsiteY8" fmla="*/ 37102 h 37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79719" h="37765">
                      <a:moveTo>
                        <a:pt x="17849" y="37102"/>
                      </a:moveTo>
                      <a:lnTo>
                        <a:pt x="326764" y="37102"/>
                      </a:lnTo>
                      <a:cubicBezTo>
                        <a:pt x="338937" y="37102"/>
                        <a:pt x="350322" y="35396"/>
                        <a:pt x="352225" y="33231"/>
                      </a:cubicBezTo>
                      <a:lnTo>
                        <a:pt x="379097" y="3045"/>
                      </a:lnTo>
                      <a:cubicBezTo>
                        <a:pt x="380935" y="1010"/>
                        <a:pt x="372798" y="-663"/>
                        <a:pt x="360920" y="-663"/>
                      </a:cubicBezTo>
                      <a:lnTo>
                        <a:pt x="59059" y="-663"/>
                      </a:lnTo>
                      <a:cubicBezTo>
                        <a:pt x="47182" y="-663"/>
                        <a:pt x="35731" y="1010"/>
                        <a:pt x="33434" y="3045"/>
                      </a:cubicBezTo>
                      <a:lnTo>
                        <a:pt x="32" y="33231"/>
                      </a:lnTo>
                      <a:cubicBezTo>
                        <a:pt x="-2264" y="35396"/>
                        <a:pt x="5676" y="37102"/>
                        <a:pt x="17849" y="37102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79" name="Freihandform 278">
                  <a:extLst>
                    <a:ext uri="{FF2B5EF4-FFF2-40B4-BE49-F238E27FC236}">
                      <a16:creationId xmlns:a16="http://schemas.microsoft.com/office/drawing/2014/main" id="{67895171-02D8-07D3-7CD0-B6DBA7303A4A}"/>
                    </a:ext>
                  </a:extLst>
                </p:cNvPr>
                <p:cNvSpPr/>
                <p:nvPr/>
              </p:nvSpPr>
              <p:spPr>
                <a:xfrm>
                  <a:off x="6646693" y="4735402"/>
                  <a:ext cx="48531" cy="659"/>
                </a:xfrm>
                <a:custGeom>
                  <a:avLst/>
                  <a:gdLst>
                    <a:gd name="connsiteX0" fmla="*/ 46034 w 48531"/>
                    <a:gd name="connsiteY0" fmla="*/ -20 h 659"/>
                    <a:gd name="connsiteX1" fmla="*/ 1116 w 48531"/>
                    <a:gd name="connsiteY1" fmla="*/ -20 h 659"/>
                    <a:gd name="connsiteX2" fmla="*/ -328 w 48531"/>
                    <a:gd name="connsiteY2" fmla="*/ -315 h 659"/>
                    <a:gd name="connsiteX3" fmla="*/ 1772 w 48531"/>
                    <a:gd name="connsiteY3" fmla="*/ -643 h 659"/>
                    <a:gd name="connsiteX4" fmla="*/ 46690 w 48531"/>
                    <a:gd name="connsiteY4" fmla="*/ -643 h 659"/>
                    <a:gd name="connsiteX5" fmla="*/ 48134 w 48531"/>
                    <a:gd name="connsiteY5" fmla="*/ -315 h 659"/>
                    <a:gd name="connsiteX6" fmla="*/ 46034 w 48531"/>
                    <a:gd name="connsiteY6" fmla="*/ -20 h 6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8531" h="659">
                      <a:moveTo>
                        <a:pt x="46034" y="-20"/>
                      </a:moveTo>
                      <a:lnTo>
                        <a:pt x="1116" y="-20"/>
                      </a:lnTo>
                      <a:cubicBezTo>
                        <a:pt x="131" y="-20"/>
                        <a:pt x="-525" y="-20"/>
                        <a:pt x="-328" y="-315"/>
                      </a:cubicBezTo>
                      <a:cubicBezTo>
                        <a:pt x="335" y="-611"/>
                        <a:pt x="1057" y="-709"/>
                        <a:pt x="1772" y="-643"/>
                      </a:cubicBezTo>
                      <a:lnTo>
                        <a:pt x="46690" y="-643"/>
                      </a:lnTo>
                      <a:cubicBezTo>
                        <a:pt x="47674" y="-643"/>
                        <a:pt x="48330" y="-643"/>
                        <a:pt x="48134" y="-315"/>
                      </a:cubicBezTo>
                      <a:cubicBezTo>
                        <a:pt x="47461" y="-85"/>
                        <a:pt x="46746" y="45"/>
                        <a:pt x="46034" y="-2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80" name="Freihandform 279">
                  <a:extLst>
                    <a:ext uri="{FF2B5EF4-FFF2-40B4-BE49-F238E27FC236}">
                      <a16:creationId xmlns:a16="http://schemas.microsoft.com/office/drawing/2014/main" id="{6E747A5A-1C47-D549-133D-B0815B7CE551}"/>
                    </a:ext>
                  </a:extLst>
                </p:cNvPr>
                <p:cNvSpPr/>
                <p:nvPr/>
              </p:nvSpPr>
              <p:spPr>
                <a:xfrm>
                  <a:off x="6688035" y="4732517"/>
                  <a:ext cx="10199" cy="6793"/>
                </a:xfrm>
                <a:custGeom>
                  <a:avLst/>
                  <a:gdLst>
                    <a:gd name="connsiteX0" fmla="*/ 1116 w 10199"/>
                    <a:gd name="connsiteY0" fmla="*/ 6113 h 6793"/>
                    <a:gd name="connsiteX1" fmla="*/ -328 w 10199"/>
                    <a:gd name="connsiteY1" fmla="*/ 5818 h 6793"/>
                    <a:gd name="connsiteX2" fmla="*/ 6234 w 10199"/>
                    <a:gd name="connsiteY2" fmla="*/ -351 h 6793"/>
                    <a:gd name="connsiteX3" fmla="*/ 8367 w 10199"/>
                    <a:gd name="connsiteY3" fmla="*/ -646 h 6793"/>
                    <a:gd name="connsiteX4" fmla="*/ 9811 w 10199"/>
                    <a:gd name="connsiteY4" fmla="*/ -351 h 6793"/>
                    <a:gd name="connsiteX5" fmla="*/ 3248 w 10199"/>
                    <a:gd name="connsiteY5" fmla="*/ 5818 h 6793"/>
                    <a:gd name="connsiteX6" fmla="*/ 1116 w 10199"/>
                    <a:gd name="connsiteY6" fmla="*/ 6113 h 67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199" h="6793">
                      <a:moveTo>
                        <a:pt x="1116" y="6113"/>
                      </a:moveTo>
                      <a:cubicBezTo>
                        <a:pt x="131" y="6113"/>
                        <a:pt x="-525" y="6113"/>
                        <a:pt x="-328" y="5818"/>
                      </a:cubicBezTo>
                      <a:lnTo>
                        <a:pt x="6234" y="-351"/>
                      </a:lnTo>
                      <a:cubicBezTo>
                        <a:pt x="6917" y="-580"/>
                        <a:pt x="7642" y="-712"/>
                        <a:pt x="8367" y="-646"/>
                      </a:cubicBezTo>
                      <a:cubicBezTo>
                        <a:pt x="9351" y="-646"/>
                        <a:pt x="9975" y="-646"/>
                        <a:pt x="9811" y="-351"/>
                      </a:cubicBezTo>
                      <a:lnTo>
                        <a:pt x="3248" y="5818"/>
                      </a:lnTo>
                      <a:cubicBezTo>
                        <a:pt x="2566" y="6048"/>
                        <a:pt x="1841" y="6179"/>
                        <a:pt x="1116" y="611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81" name="Freihandform 280">
                  <a:extLst>
                    <a:ext uri="{FF2B5EF4-FFF2-40B4-BE49-F238E27FC236}">
                      <a16:creationId xmlns:a16="http://schemas.microsoft.com/office/drawing/2014/main" id="{C7F72BA8-730A-27EF-AB64-ED466944003B}"/>
                    </a:ext>
                  </a:extLst>
                </p:cNvPr>
                <p:cNvSpPr/>
                <p:nvPr/>
              </p:nvSpPr>
              <p:spPr>
                <a:xfrm>
                  <a:off x="6668725" y="4732632"/>
                  <a:ext cx="24451" cy="6553"/>
                </a:xfrm>
                <a:custGeom>
                  <a:avLst/>
                  <a:gdLst>
                    <a:gd name="connsiteX0" fmla="*/ 1133 w 24451"/>
                    <a:gd name="connsiteY0" fmla="*/ 5866 h 6553"/>
                    <a:gd name="connsiteX1" fmla="*/ -49 w 24451"/>
                    <a:gd name="connsiteY1" fmla="*/ 5866 h 6553"/>
                    <a:gd name="connsiteX2" fmla="*/ 443 w 24451"/>
                    <a:gd name="connsiteY2" fmla="*/ 5407 h 6553"/>
                    <a:gd name="connsiteX3" fmla="*/ 19736 w 24451"/>
                    <a:gd name="connsiteY3" fmla="*/ 2553 h 6553"/>
                    <a:gd name="connsiteX4" fmla="*/ 7202 w 24451"/>
                    <a:gd name="connsiteY4" fmla="*/ -138 h 6553"/>
                    <a:gd name="connsiteX5" fmla="*/ 7662 w 24451"/>
                    <a:gd name="connsiteY5" fmla="*/ -564 h 6553"/>
                    <a:gd name="connsiteX6" fmla="*/ 10188 w 24451"/>
                    <a:gd name="connsiteY6" fmla="*/ -564 h 6553"/>
                    <a:gd name="connsiteX7" fmla="*/ 23772 w 24451"/>
                    <a:gd name="connsiteY7" fmla="*/ 2356 h 6553"/>
                    <a:gd name="connsiteX8" fmla="*/ 23313 w 24451"/>
                    <a:gd name="connsiteY8" fmla="*/ 2782 h 6553"/>
                    <a:gd name="connsiteX9" fmla="*/ 2478 w 24451"/>
                    <a:gd name="connsiteY9" fmla="*/ 5866 h 6553"/>
                    <a:gd name="connsiteX10" fmla="*/ 1133 w 24451"/>
                    <a:gd name="connsiteY10" fmla="*/ 5866 h 65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4451" h="6553">
                      <a:moveTo>
                        <a:pt x="1133" y="5866"/>
                      </a:moveTo>
                      <a:cubicBezTo>
                        <a:pt x="739" y="5899"/>
                        <a:pt x="345" y="5899"/>
                        <a:pt x="-49" y="5866"/>
                      </a:cubicBezTo>
                      <a:cubicBezTo>
                        <a:pt x="-606" y="5866"/>
                        <a:pt x="-409" y="5538"/>
                        <a:pt x="443" y="5407"/>
                      </a:cubicBezTo>
                      <a:lnTo>
                        <a:pt x="19736" y="2553"/>
                      </a:lnTo>
                      <a:lnTo>
                        <a:pt x="7202" y="-138"/>
                      </a:lnTo>
                      <a:cubicBezTo>
                        <a:pt x="6612" y="-138"/>
                        <a:pt x="6842" y="-466"/>
                        <a:pt x="7662" y="-564"/>
                      </a:cubicBezTo>
                      <a:cubicBezTo>
                        <a:pt x="8499" y="-696"/>
                        <a:pt x="9352" y="-696"/>
                        <a:pt x="10188" y="-564"/>
                      </a:cubicBezTo>
                      <a:lnTo>
                        <a:pt x="23772" y="2356"/>
                      </a:lnTo>
                      <a:cubicBezTo>
                        <a:pt x="24330" y="2356"/>
                        <a:pt x="24133" y="2651"/>
                        <a:pt x="23313" y="2782"/>
                      </a:cubicBezTo>
                      <a:lnTo>
                        <a:pt x="2478" y="5866"/>
                      </a:lnTo>
                      <a:cubicBezTo>
                        <a:pt x="2032" y="5899"/>
                        <a:pt x="1579" y="5899"/>
                        <a:pt x="1133" y="586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82" name="Freihandform 281">
                  <a:extLst>
                    <a:ext uri="{FF2B5EF4-FFF2-40B4-BE49-F238E27FC236}">
                      <a16:creationId xmlns:a16="http://schemas.microsoft.com/office/drawing/2014/main" id="{C1AAA54E-9AB4-CA7D-038C-3789BF21EDA2}"/>
                    </a:ext>
                  </a:extLst>
                </p:cNvPr>
                <p:cNvSpPr/>
                <p:nvPr/>
              </p:nvSpPr>
              <p:spPr>
                <a:xfrm>
                  <a:off x="6941914" y="4644601"/>
                  <a:ext cx="240175" cy="19719"/>
                </a:xfrm>
                <a:custGeom>
                  <a:avLst/>
                  <a:gdLst>
                    <a:gd name="connsiteX0" fmla="*/ 17403 w 240175"/>
                    <a:gd name="connsiteY0" fmla="*/ 19056 h 19719"/>
                    <a:gd name="connsiteX1" fmla="*/ 205704 w 240175"/>
                    <a:gd name="connsiteY1" fmla="*/ 19056 h 19719"/>
                    <a:gd name="connsiteX2" fmla="*/ 229361 w 240175"/>
                    <a:gd name="connsiteY2" fmla="*/ 15546 h 19719"/>
                    <a:gd name="connsiteX3" fmla="*/ 239631 w 240175"/>
                    <a:gd name="connsiteY3" fmla="*/ 2618 h 19719"/>
                    <a:gd name="connsiteX4" fmla="*/ 221716 w 240175"/>
                    <a:gd name="connsiteY4" fmla="*/ -663 h 19719"/>
                    <a:gd name="connsiteX5" fmla="*/ 35973 w 240175"/>
                    <a:gd name="connsiteY5" fmla="*/ -663 h 19719"/>
                    <a:gd name="connsiteX6" fmla="*/ 12120 w 240175"/>
                    <a:gd name="connsiteY6" fmla="*/ 2618 h 19719"/>
                    <a:gd name="connsiteX7" fmla="*/ -53 w 240175"/>
                    <a:gd name="connsiteY7" fmla="*/ 15546 h 19719"/>
                    <a:gd name="connsiteX8" fmla="*/ 17403 w 240175"/>
                    <a:gd name="connsiteY8" fmla="*/ 19056 h 19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40175" h="19719">
                      <a:moveTo>
                        <a:pt x="17403" y="19056"/>
                      </a:moveTo>
                      <a:lnTo>
                        <a:pt x="205704" y="19056"/>
                      </a:lnTo>
                      <a:cubicBezTo>
                        <a:pt x="217254" y="19056"/>
                        <a:pt x="227852" y="17481"/>
                        <a:pt x="229361" y="15546"/>
                      </a:cubicBezTo>
                      <a:lnTo>
                        <a:pt x="239631" y="2618"/>
                      </a:lnTo>
                      <a:cubicBezTo>
                        <a:pt x="241140" y="748"/>
                        <a:pt x="233069" y="-663"/>
                        <a:pt x="221716" y="-663"/>
                      </a:cubicBezTo>
                      <a:lnTo>
                        <a:pt x="35973" y="-663"/>
                      </a:lnTo>
                      <a:cubicBezTo>
                        <a:pt x="24588" y="-663"/>
                        <a:pt x="13892" y="879"/>
                        <a:pt x="12120" y="2618"/>
                      </a:cubicBezTo>
                      <a:lnTo>
                        <a:pt x="-53" y="15546"/>
                      </a:lnTo>
                      <a:cubicBezTo>
                        <a:pt x="-2055" y="17481"/>
                        <a:pt x="5853" y="19056"/>
                        <a:pt x="17403" y="19056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83" name="Freihandform 282">
                  <a:extLst>
                    <a:ext uri="{FF2B5EF4-FFF2-40B4-BE49-F238E27FC236}">
                      <a16:creationId xmlns:a16="http://schemas.microsoft.com/office/drawing/2014/main" id="{4101979D-905F-80F3-673F-EA66C384F383}"/>
                    </a:ext>
                  </a:extLst>
                </p:cNvPr>
                <p:cNvSpPr/>
                <p:nvPr/>
              </p:nvSpPr>
              <p:spPr>
                <a:xfrm>
                  <a:off x="7043872" y="4657659"/>
                  <a:ext cx="15847" cy="3281"/>
                </a:xfrm>
                <a:custGeom>
                  <a:avLst/>
                  <a:gdLst>
                    <a:gd name="connsiteX0" fmla="*/ 4657 w 15847"/>
                    <a:gd name="connsiteY0" fmla="*/ -105 h 3281"/>
                    <a:gd name="connsiteX1" fmla="*/ 3706 w 15847"/>
                    <a:gd name="connsiteY1" fmla="*/ 978 h 3281"/>
                    <a:gd name="connsiteX2" fmla="*/ 13024 w 15847"/>
                    <a:gd name="connsiteY2" fmla="*/ 978 h 3281"/>
                    <a:gd name="connsiteX3" fmla="*/ 12696 w 15847"/>
                    <a:gd name="connsiteY3" fmla="*/ 1371 h 3281"/>
                    <a:gd name="connsiteX4" fmla="*/ 3378 w 15847"/>
                    <a:gd name="connsiteY4" fmla="*/ 1371 h 3281"/>
                    <a:gd name="connsiteX5" fmla="*/ 2262 w 15847"/>
                    <a:gd name="connsiteY5" fmla="*/ 2618 h 3281"/>
                    <a:gd name="connsiteX6" fmla="*/ -363 w 15847"/>
                    <a:gd name="connsiteY6" fmla="*/ 2618 h 3281"/>
                    <a:gd name="connsiteX7" fmla="*/ 2360 w 15847"/>
                    <a:gd name="connsiteY7" fmla="*/ -663 h 3281"/>
                    <a:gd name="connsiteX8" fmla="*/ 15485 w 15847"/>
                    <a:gd name="connsiteY8" fmla="*/ -663 h 3281"/>
                    <a:gd name="connsiteX9" fmla="*/ 15157 w 15847"/>
                    <a:gd name="connsiteY9" fmla="*/ -269 h 32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5847" h="3281">
                      <a:moveTo>
                        <a:pt x="4657" y="-105"/>
                      </a:moveTo>
                      <a:lnTo>
                        <a:pt x="3706" y="978"/>
                      </a:lnTo>
                      <a:lnTo>
                        <a:pt x="13024" y="978"/>
                      </a:lnTo>
                      <a:lnTo>
                        <a:pt x="12696" y="1371"/>
                      </a:lnTo>
                      <a:lnTo>
                        <a:pt x="3378" y="1371"/>
                      </a:lnTo>
                      <a:lnTo>
                        <a:pt x="2262" y="2618"/>
                      </a:lnTo>
                      <a:lnTo>
                        <a:pt x="-363" y="2618"/>
                      </a:lnTo>
                      <a:lnTo>
                        <a:pt x="2360" y="-663"/>
                      </a:lnTo>
                      <a:lnTo>
                        <a:pt x="15485" y="-663"/>
                      </a:lnTo>
                      <a:lnTo>
                        <a:pt x="15157" y="-26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84" name="Freihandform 283">
                  <a:extLst>
                    <a:ext uri="{FF2B5EF4-FFF2-40B4-BE49-F238E27FC236}">
                      <a16:creationId xmlns:a16="http://schemas.microsoft.com/office/drawing/2014/main" id="{C8177E9E-242F-1851-B4FE-434649BE4F80}"/>
                    </a:ext>
                  </a:extLst>
                </p:cNvPr>
                <p:cNvSpPr/>
                <p:nvPr/>
              </p:nvSpPr>
              <p:spPr>
                <a:xfrm>
                  <a:off x="7060934" y="4657823"/>
                  <a:ext cx="7152" cy="3281"/>
                </a:xfrm>
                <a:custGeom>
                  <a:avLst/>
                  <a:gdLst>
                    <a:gd name="connsiteX0" fmla="*/ 6790 w 7152"/>
                    <a:gd name="connsiteY0" fmla="*/ -663 h 3281"/>
                    <a:gd name="connsiteX1" fmla="*/ 4132 w 7152"/>
                    <a:gd name="connsiteY1" fmla="*/ 2618 h 3281"/>
                    <a:gd name="connsiteX2" fmla="*/ 1474 w 7152"/>
                    <a:gd name="connsiteY2" fmla="*/ 2618 h 3281"/>
                    <a:gd name="connsiteX3" fmla="*/ 3837 w 7152"/>
                    <a:gd name="connsiteY3" fmla="*/ -105 h 3281"/>
                    <a:gd name="connsiteX4" fmla="*/ -363 w 7152"/>
                    <a:gd name="connsiteY4" fmla="*/ -105 h 3281"/>
                    <a:gd name="connsiteX5" fmla="*/ -35 w 7152"/>
                    <a:gd name="connsiteY5" fmla="*/ -499 h 32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152" h="3281">
                      <a:moveTo>
                        <a:pt x="6790" y="-663"/>
                      </a:moveTo>
                      <a:lnTo>
                        <a:pt x="4132" y="2618"/>
                      </a:lnTo>
                      <a:lnTo>
                        <a:pt x="1474" y="2618"/>
                      </a:lnTo>
                      <a:lnTo>
                        <a:pt x="3837" y="-105"/>
                      </a:lnTo>
                      <a:lnTo>
                        <a:pt x="-363" y="-105"/>
                      </a:lnTo>
                      <a:lnTo>
                        <a:pt x="-35" y="-49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85" name="Freihandform 284">
                  <a:extLst>
                    <a:ext uri="{FF2B5EF4-FFF2-40B4-BE49-F238E27FC236}">
                      <a16:creationId xmlns:a16="http://schemas.microsoft.com/office/drawing/2014/main" id="{C738A921-1AC7-BECD-3F39-5A7E2A9F064A}"/>
                    </a:ext>
                  </a:extLst>
                </p:cNvPr>
                <p:cNvSpPr/>
                <p:nvPr/>
              </p:nvSpPr>
              <p:spPr>
                <a:xfrm>
                  <a:off x="7056245" y="4649421"/>
                  <a:ext cx="18268" cy="3155"/>
                </a:xfrm>
                <a:custGeom>
                  <a:avLst/>
                  <a:gdLst>
                    <a:gd name="connsiteX0" fmla="*/ 7475 w 18268"/>
                    <a:gd name="connsiteY0" fmla="*/ 2424 h 3155"/>
                    <a:gd name="connsiteX1" fmla="*/ -268 w 18268"/>
                    <a:gd name="connsiteY1" fmla="*/ 915 h 3155"/>
                    <a:gd name="connsiteX2" fmla="*/ 10067 w 18268"/>
                    <a:gd name="connsiteY2" fmla="*/ -594 h 3155"/>
                    <a:gd name="connsiteX3" fmla="*/ 17811 w 18268"/>
                    <a:gd name="connsiteY3" fmla="*/ 915 h 3155"/>
                    <a:gd name="connsiteX4" fmla="*/ 7475 w 18268"/>
                    <a:gd name="connsiteY4" fmla="*/ 2424 h 3155"/>
                    <a:gd name="connsiteX5" fmla="*/ 9575 w 18268"/>
                    <a:gd name="connsiteY5" fmla="*/ -37 h 3155"/>
                    <a:gd name="connsiteX6" fmla="*/ 3013 w 18268"/>
                    <a:gd name="connsiteY6" fmla="*/ 915 h 3155"/>
                    <a:gd name="connsiteX7" fmla="*/ 7869 w 18268"/>
                    <a:gd name="connsiteY7" fmla="*/ 1866 h 3155"/>
                    <a:gd name="connsiteX8" fmla="*/ 14431 w 18268"/>
                    <a:gd name="connsiteY8" fmla="*/ 915 h 3155"/>
                    <a:gd name="connsiteX9" fmla="*/ 9575 w 18268"/>
                    <a:gd name="connsiteY9" fmla="*/ -37 h 31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268" h="3155">
                      <a:moveTo>
                        <a:pt x="7475" y="2424"/>
                      </a:moveTo>
                      <a:cubicBezTo>
                        <a:pt x="2488" y="2424"/>
                        <a:pt x="-990" y="1735"/>
                        <a:pt x="-268" y="915"/>
                      </a:cubicBezTo>
                      <a:cubicBezTo>
                        <a:pt x="3020" y="-365"/>
                        <a:pt x="6553" y="-857"/>
                        <a:pt x="10067" y="-594"/>
                      </a:cubicBezTo>
                      <a:cubicBezTo>
                        <a:pt x="15055" y="-594"/>
                        <a:pt x="18533" y="94"/>
                        <a:pt x="17811" y="915"/>
                      </a:cubicBezTo>
                      <a:cubicBezTo>
                        <a:pt x="14523" y="2194"/>
                        <a:pt x="10989" y="2687"/>
                        <a:pt x="7475" y="2424"/>
                      </a:cubicBezTo>
                      <a:close/>
                      <a:moveTo>
                        <a:pt x="9575" y="-37"/>
                      </a:moveTo>
                      <a:cubicBezTo>
                        <a:pt x="7344" y="-234"/>
                        <a:pt x="5096" y="94"/>
                        <a:pt x="3013" y="915"/>
                      </a:cubicBezTo>
                      <a:cubicBezTo>
                        <a:pt x="2554" y="1440"/>
                        <a:pt x="4752" y="1866"/>
                        <a:pt x="7869" y="1866"/>
                      </a:cubicBezTo>
                      <a:cubicBezTo>
                        <a:pt x="10100" y="2063"/>
                        <a:pt x="12348" y="1735"/>
                        <a:pt x="14431" y="915"/>
                      </a:cubicBezTo>
                      <a:cubicBezTo>
                        <a:pt x="14891" y="390"/>
                        <a:pt x="12692" y="-37"/>
                        <a:pt x="9575" y="-3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86" name="Freihandform 285">
                  <a:extLst>
                    <a:ext uri="{FF2B5EF4-FFF2-40B4-BE49-F238E27FC236}">
                      <a16:creationId xmlns:a16="http://schemas.microsoft.com/office/drawing/2014/main" id="{A7D19D2B-E938-020F-1CD4-00F42BF08AF8}"/>
                    </a:ext>
                  </a:extLst>
                </p:cNvPr>
                <p:cNvSpPr/>
                <p:nvPr/>
              </p:nvSpPr>
              <p:spPr>
                <a:xfrm>
                  <a:off x="7076909" y="4649096"/>
                  <a:ext cx="4175" cy="516"/>
                </a:xfrm>
                <a:custGeom>
                  <a:avLst/>
                  <a:gdLst>
                    <a:gd name="connsiteX0" fmla="*/ 1117 w 4175"/>
                    <a:gd name="connsiteY0" fmla="*/ -171 h 516"/>
                    <a:gd name="connsiteX1" fmla="*/ -32 w 4175"/>
                    <a:gd name="connsiteY1" fmla="*/ -171 h 516"/>
                    <a:gd name="connsiteX2" fmla="*/ 329 w 4175"/>
                    <a:gd name="connsiteY2" fmla="*/ -565 h 516"/>
                    <a:gd name="connsiteX3" fmla="*/ 1084 w 4175"/>
                    <a:gd name="connsiteY3" fmla="*/ -565 h 516"/>
                    <a:gd name="connsiteX4" fmla="*/ 3479 w 4175"/>
                    <a:gd name="connsiteY4" fmla="*/ -565 h 516"/>
                    <a:gd name="connsiteX5" fmla="*/ 3151 w 4175"/>
                    <a:gd name="connsiteY5" fmla="*/ -171 h 516"/>
                    <a:gd name="connsiteX6" fmla="*/ 2364 w 4175"/>
                    <a:gd name="connsiteY6" fmla="*/ -171 h 516"/>
                    <a:gd name="connsiteX7" fmla="*/ 1117 w 4175"/>
                    <a:gd name="connsiteY7" fmla="*/ -171 h 5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175" h="516">
                      <a:moveTo>
                        <a:pt x="1117" y="-171"/>
                      </a:moveTo>
                      <a:cubicBezTo>
                        <a:pt x="736" y="-138"/>
                        <a:pt x="349" y="-138"/>
                        <a:pt x="-32" y="-171"/>
                      </a:cubicBezTo>
                      <a:cubicBezTo>
                        <a:pt x="-589" y="-171"/>
                        <a:pt x="-425" y="-466"/>
                        <a:pt x="329" y="-565"/>
                      </a:cubicBezTo>
                      <a:lnTo>
                        <a:pt x="1084" y="-565"/>
                      </a:lnTo>
                      <a:cubicBezTo>
                        <a:pt x="1878" y="-696"/>
                        <a:pt x="2685" y="-696"/>
                        <a:pt x="3479" y="-565"/>
                      </a:cubicBezTo>
                      <a:cubicBezTo>
                        <a:pt x="4037" y="-565"/>
                        <a:pt x="3873" y="-302"/>
                        <a:pt x="3151" y="-171"/>
                      </a:cubicBezTo>
                      <a:lnTo>
                        <a:pt x="2364" y="-171"/>
                      </a:lnTo>
                      <a:cubicBezTo>
                        <a:pt x="1950" y="-138"/>
                        <a:pt x="1530" y="-138"/>
                        <a:pt x="1117" y="-17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87" name="Freihandform 286">
                  <a:extLst>
                    <a:ext uri="{FF2B5EF4-FFF2-40B4-BE49-F238E27FC236}">
                      <a16:creationId xmlns:a16="http://schemas.microsoft.com/office/drawing/2014/main" id="{F4EF6BFB-2F48-9750-BF6A-4D38C8B2734F}"/>
                    </a:ext>
                  </a:extLst>
                </p:cNvPr>
                <p:cNvSpPr/>
                <p:nvPr/>
              </p:nvSpPr>
              <p:spPr>
                <a:xfrm>
                  <a:off x="7080144" y="4650991"/>
                  <a:ext cx="4365" cy="585"/>
                </a:xfrm>
                <a:custGeom>
                  <a:avLst/>
                  <a:gdLst>
                    <a:gd name="connsiteX0" fmla="*/ 2049 w 4365"/>
                    <a:gd name="connsiteY0" fmla="*/ -97 h 585"/>
                    <a:gd name="connsiteX1" fmla="*/ 1097 w 4365"/>
                    <a:gd name="connsiteY1" fmla="*/ -97 h 585"/>
                    <a:gd name="connsiteX2" fmla="*/ -346 w 4365"/>
                    <a:gd name="connsiteY2" fmla="*/ -393 h 585"/>
                    <a:gd name="connsiteX3" fmla="*/ 1590 w 4365"/>
                    <a:gd name="connsiteY3" fmla="*/ -655 h 585"/>
                    <a:gd name="connsiteX4" fmla="*/ 2541 w 4365"/>
                    <a:gd name="connsiteY4" fmla="*/ -655 h 585"/>
                    <a:gd name="connsiteX5" fmla="*/ 3985 w 4365"/>
                    <a:gd name="connsiteY5" fmla="*/ -393 h 585"/>
                    <a:gd name="connsiteX6" fmla="*/ 2049 w 4365"/>
                    <a:gd name="connsiteY6" fmla="*/ -97 h 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365" h="585">
                      <a:moveTo>
                        <a:pt x="2049" y="-97"/>
                      </a:moveTo>
                      <a:lnTo>
                        <a:pt x="1097" y="-97"/>
                      </a:lnTo>
                      <a:cubicBezTo>
                        <a:pt x="179" y="-97"/>
                        <a:pt x="-477" y="-97"/>
                        <a:pt x="-346" y="-393"/>
                      </a:cubicBezTo>
                      <a:cubicBezTo>
                        <a:pt x="274" y="-622"/>
                        <a:pt x="933" y="-688"/>
                        <a:pt x="1590" y="-655"/>
                      </a:cubicBezTo>
                      <a:lnTo>
                        <a:pt x="2541" y="-655"/>
                      </a:lnTo>
                      <a:cubicBezTo>
                        <a:pt x="3493" y="-655"/>
                        <a:pt x="4116" y="-655"/>
                        <a:pt x="3985" y="-393"/>
                      </a:cubicBezTo>
                      <a:cubicBezTo>
                        <a:pt x="3371" y="-130"/>
                        <a:pt x="2709" y="-32"/>
                        <a:pt x="2049" y="-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88" name="Freihandform 287">
                  <a:extLst>
                    <a:ext uri="{FF2B5EF4-FFF2-40B4-BE49-F238E27FC236}">
                      <a16:creationId xmlns:a16="http://schemas.microsoft.com/office/drawing/2014/main" id="{789B1431-E049-945A-2CE9-6B578F7BBE18}"/>
                    </a:ext>
                  </a:extLst>
                </p:cNvPr>
                <p:cNvSpPr/>
                <p:nvPr/>
              </p:nvSpPr>
              <p:spPr>
                <a:xfrm>
                  <a:off x="7073497" y="4653189"/>
                  <a:ext cx="3988" cy="491"/>
                </a:xfrm>
                <a:custGeom>
                  <a:avLst/>
                  <a:gdLst>
                    <a:gd name="connsiteX0" fmla="*/ 1675 w 3988"/>
                    <a:gd name="connsiteY0" fmla="*/ -196 h 491"/>
                    <a:gd name="connsiteX1" fmla="*/ 526 w 3988"/>
                    <a:gd name="connsiteY1" fmla="*/ -196 h 491"/>
                    <a:gd name="connsiteX2" fmla="*/ -32 w 3988"/>
                    <a:gd name="connsiteY2" fmla="*/ -196 h 491"/>
                    <a:gd name="connsiteX3" fmla="*/ 329 w 3988"/>
                    <a:gd name="connsiteY3" fmla="*/ -589 h 491"/>
                    <a:gd name="connsiteX4" fmla="*/ 2724 w 3988"/>
                    <a:gd name="connsiteY4" fmla="*/ -589 h 491"/>
                    <a:gd name="connsiteX5" fmla="*/ 3282 w 3988"/>
                    <a:gd name="connsiteY5" fmla="*/ -589 h 491"/>
                    <a:gd name="connsiteX6" fmla="*/ 2954 w 3988"/>
                    <a:gd name="connsiteY6" fmla="*/ -196 h 491"/>
                    <a:gd name="connsiteX7" fmla="*/ 1675 w 3988"/>
                    <a:gd name="connsiteY7" fmla="*/ -196 h 4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988" h="491">
                      <a:moveTo>
                        <a:pt x="1675" y="-196"/>
                      </a:moveTo>
                      <a:cubicBezTo>
                        <a:pt x="1294" y="-163"/>
                        <a:pt x="907" y="-163"/>
                        <a:pt x="526" y="-196"/>
                      </a:cubicBezTo>
                      <a:lnTo>
                        <a:pt x="-32" y="-196"/>
                      </a:lnTo>
                      <a:cubicBezTo>
                        <a:pt x="-589" y="-196"/>
                        <a:pt x="-425" y="-491"/>
                        <a:pt x="329" y="-589"/>
                      </a:cubicBezTo>
                      <a:cubicBezTo>
                        <a:pt x="1123" y="-687"/>
                        <a:pt x="1930" y="-687"/>
                        <a:pt x="2724" y="-589"/>
                      </a:cubicBezTo>
                      <a:lnTo>
                        <a:pt x="3282" y="-589"/>
                      </a:lnTo>
                      <a:cubicBezTo>
                        <a:pt x="3840" y="-589"/>
                        <a:pt x="3709" y="-294"/>
                        <a:pt x="2954" y="-196"/>
                      </a:cubicBezTo>
                      <a:cubicBezTo>
                        <a:pt x="2527" y="-163"/>
                        <a:pt x="2101" y="-163"/>
                        <a:pt x="1675" y="-19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89" name="Freihandform 288">
                  <a:extLst>
                    <a:ext uri="{FF2B5EF4-FFF2-40B4-BE49-F238E27FC236}">
                      <a16:creationId xmlns:a16="http://schemas.microsoft.com/office/drawing/2014/main" id="{F4FFDC2C-00DB-882B-2165-8905EAB65532}"/>
                    </a:ext>
                  </a:extLst>
                </p:cNvPr>
                <p:cNvSpPr/>
                <p:nvPr/>
              </p:nvSpPr>
              <p:spPr>
                <a:xfrm>
                  <a:off x="7060654" y="4653965"/>
                  <a:ext cx="3413" cy="583"/>
                </a:xfrm>
                <a:custGeom>
                  <a:avLst/>
                  <a:gdLst>
                    <a:gd name="connsiteX0" fmla="*/ 1130 w 3413"/>
                    <a:gd name="connsiteY0" fmla="*/ -85 h 583"/>
                    <a:gd name="connsiteX1" fmla="*/ -346 w 3413"/>
                    <a:gd name="connsiteY1" fmla="*/ -381 h 583"/>
                    <a:gd name="connsiteX2" fmla="*/ -346 w 3413"/>
                    <a:gd name="connsiteY2" fmla="*/ -381 h 583"/>
                    <a:gd name="connsiteX3" fmla="*/ 1590 w 3413"/>
                    <a:gd name="connsiteY3" fmla="*/ -643 h 583"/>
                    <a:gd name="connsiteX4" fmla="*/ 3033 w 3413"/>
                    <a:gd name="connsiteY4" fmla="*/ -381 h 583"/>
                    <a:gd name="connsiteX5" fmla="*/ 3033 w 3413"/>
                    <a:gd name="connsiteY5" fmla="*/ -381 h 583"/>
                    <a:gd name="connsiteX6" fmla="*/ 1130 w 3413"/>
                    <a:gd name="connsiteY6" fmla="*/ -85 h 5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413" h="583">
                      <a:moveTo>
                        <a:pt x="1130" y="-85"/>
                      </a:moveTo>
                      <a:cubicBezTo>
                        <a:pt x="179" y="-85"/>
                        <a:pt x="-477" y="-85"/>
                        <a:pt x="-346" y="-381"/>
                      </a:cubicBezTo>
                      <a:lnTo>
                        <a:pt x="-346" y="-381"/>
                      </a:lnTo>
                      <a:cubicBezTo>
                        <a:pt x="271" y="-610"/>
                        <a:pt x="933" y="-709"/>
                        <a:pt x="1590" y="-643"/>
                      </a:cubicBezTo>
                      <a:cubicBezTo>
                        <a:pt x="2508" y="-643"/>
                        <a:pt x="3165" y="-643"/>
                        <a:pt x="3033" y="-381"/>
                      </a:cubicBezTo>
                      <a:lnTo>
                        <a:pt x="3033" y="-381"/>
                      </a:lnTo>
                      <a:cubicBezTo>
                        <a:pt x="2430" y="-151"/>
                        <a:pt x="1780" y="-53"/>
                        <a:pt x="1130" y="-8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90" name="Freihandform 289">
                  <a:extLst>
                    <a:ext uri="{FF2B5EF4-FFF2-40B4-BE49-F238E27FC236}">
                      <a16:creationId xmlns:a16="http://schemas.microsoft.com/office/drawing/2014/main" id="{FCED0309-DDA4-1A00-5D70-4E41FDFAFAFA}"/>
                    </a:ext>
                  </a:extLst>
                </p:cNvPr>
                <p:cNvSpPr/>
                <p:nvPr/>
              </p:nvSpPr>
              <p:spPr>
                <a:xfrm>
                  <a:off x="7048790" y="4653189"/>
                  <a:ext cx="4199" cy="491"/>
                </a:xfrm>
                <a:custGeom>
                  <a:avLst/>
                  <a:gdLst>
                    <a:gd name="connsiteX0" fmla="*/ 1084 w 4199"/>
                    <a:gd name="connsiteY0" fmla="*/ -196 h 491"/>
                    <a:gd name="connsiteX1" fmla="*/ -32 w 4199"/>
                    <a:gd name="connsiteY1" fmla="*/ -196 h 491"/>
                    <a:gd name="connsiteX2" fmla="*/ 329 w 4199"/>
                    <a:gd name="connsiteY2" fmla="*/ -589 h 491"/>
                    <a:gd name="connsiteX3" fmla="*/ 1084 w 4199"/>
                    <a:gd name="connsiteY3" fmla="*/ -589 h 491"/>
                    <a:gd name="connsiteX4" fmla="*/ 3479 w 4199"/>
                    <a:gd name="connsiteY4" fmla="*/ -589 h 491"/>
                    <a:gd name="connsiteX5" fmla="*/ 3151 w 4199"/>
                    <a:gd name="connsiteY5" fmla="*/ -196 h 491"/>
                    <a:gd name="connsiteX6" fmla="*/ 2364 w 4199"/>
                    <a:gd name="connsiteY6" fmla="*/ -196 h 491"/>
                    <a:gd name="connsiteX7" fmla="*/ 1084 w 4199"/>
                    <a:gd name="connsiteY7" fmla="*/ -196 h 4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199" h="491">
                      <a:moveTo>
                        <a:pt x="1084" y="-196"/>
                      </a:moveTo>
                      <a:cubicBezTo>
                        <a:pt x="713" y="-163"/>
                        <a:pt x="339" y="-163"/>
                        <a:pt x="-32" y="-196"/>
                      </a:cubicBezTo>
                      <a:cubicBezTo>
                        <a:pt x="-589" y="-196"/>
                        <a:pt x="-425" y="-458"/>
                        <a:pt x="329" y="-589"/>
                      </a:cubicBezTo>
                      <a:lnTo>
                        <a:pt x="1084" y="-589"/>
                      </a:lnTo>
                      <a:cubicBezTo>
                        <a:pt x="1878" y="-687"/>
                        <a:pt x="2685" y="-687"/>
                        <a:pt x="3479" y="-589"/>
                      </a:cubicBezTo>
                      <a:cubicBezTo>
                        <a:pt x="4070" y="-589"/>
                        <a:pt x="3906" y="-294"/>
                        <a:pt x="3151" y="-196"/>
                      </a:cubicBezTo>
                      <a:lnTo>
                        <a:pt x="2364" y="-196"/>
                      </a:lnTo>
                      <a:cubicBezTo>
                        <a:pt x="1937" y="-163"/>
                        <a:pt x="1511" y="-163"/>
                        <a:pt x="1084" y="-19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91" name="Freihandform 290">
                  <a:extLst>
                    <a:ext uri="{FF2B5EF4-FFF2-40B4-BE49-F238E27FC236}">
                      <a16:creationId xmlns:a16="http://schemas.microsoft.com/office/drawing/2014/main" id="{4A757E78-59C7-A1B6-7C93-25E0760ED150}"/>
                    </a:ext>
                  </a:extLst>
                </p:cNvPr>
                <p:cNvSpPr/>
                <p:nvPr/>
              </p:nvSpPr>
              <p:spPr>
                <a:xfrm>
                  <a:off x="7045397" y="4650991"/>
                  <a:ext cx="4365" cy="585"/>
                </a:xfrm>
                <a:custGeom>
                  <a:avLst/>
                  <a:gdLst>
                    <a:gd name="connsiteX0" fmla="*/ 2049 w 4365"/>
                    <a:gd name="connsiteY0" fmla="*/ -97 h 585"/>
                    <a:gd name="connsiteX1" fmla="*/ 1097 w 4365"/>
                    <a:gd name="connsiteY1" fmla="*/ -97 h 585"/>
                    <a:gd name="connsiteX2" fmla="*/ -346 w 4365"/>
                    <a:gd name="connsiteY2" fmla="*/ -393 h 585"/>
                    <a:gd name="connsiteX3" fmla="*/ 1590 w 4365"/>
                    <a:gd name="connsiteY3" fmla="*/ -655 h 585"/>
                    <a:gd name="connsiteX4" fmla="*/ 2541 w 4365"/>
                    <a:gd name="connsiteY4" fmla="*/ -655 h 585"/>
                    <a:gd name="connsiteX5" fmla="*/ 3985 w 4365"/>
                    <a:gd name="connsiteY5" fmla="*/ -393 h 585"/>
                    <a:gd name="connsiteX6" fmla="*/ 2049 w 4365"/>
                    <a:gd name="connsiteY6" fmla="*/ -97 h 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365" h="585">
                      <a:moveTo>
                        <a:pt x="2049" y="-97"/>
                      </a:moveTo>
                      <a:lnTo>
                        <a:pt x="1097" y="-97"/>
                      </a:lnTo>
                      <a:cubicBezTo>
                        <a:pt x="179" y="-97"/>
                        <a:pt x="-477" y="-97"/>
                        <a:pt x="-346" y="-393"/>
                      </a:cubicBezTo>
                      <a:cubicBezTo>
                        <a:pt x="274" y="-622"/>
                        <a:pt x="933" y="-688"/>
                        <a:pt x="1590" y="-655"/>
                      </a:cubicBezTo>
                      <a:lnTo>
                        <a:pt x="2541" y="-655"/>
                      </a:lnTo>
                      <a:cubicBezTo>
                        <a:pt x="3493" y="-655"/>
                        <a:pt x="4116" y="-655"/>
                        <a:pt x="3985" y="-393"/>
                      </a:cubicBezTo>
                      <a:cubicBezTo>
                        <a:pt x="3371" y="-130"/>
                        <a:pt x="2709" y="-32"/>
                        <a:pt x="2049" y="-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92" name="Freihandform 291">
                  <a:extLst>
                    <a:ext uri="{FF2B5EF4-FFF2-40B4-BE49-F238E27FC236}">
                      <a16:creationId xmlns:a16="http://schemas.microsoft.com/office/drawing/2014/main" id="{ADFB28CF-9407-68EE-C2EE-43169E03A018}"/>
                    </a:ext>
                  </a:extLst>
                </p:cNvPr>
                <p:cNvSpPr/>
                <p:nvPr/>
              </p:nvSpPr>
              <p:spPr>
                <a:xfrm>
                  <a:off x="7052465" y="4649096"/>
                  <a:ext cx="3988" cy="516"/>
                </a:xfrm>
                <a:custGeom>
                  <a:avLst/>
                  <a:gdLst>
                    <a:gd name="connsiteX0" fmla="*/ 1675 w 3988"/>
                    <a:gd name="connsiteY0" fmla="*/ -171 h 516"/>
                    <a:gd name="connsiteX1" fmla="*/ 559 w 3988"/>
                    <a:gd name="connsiteY1" fmla="*/ -171 h 516"/>
                    <a:gd name="connsiteX2" fmla="*/ -32 w 3988"/>
                    <a:gd name="connsiteY2" fmla="*/ -171 h 516"/>
                    <a:gd name="connsiteX3" fmla="*/ 329 w 3988"/>
                    <a:gd name="connsiteY3" fmla="*/ -565 h 516"/>
                    <a:gd name="connsiteX4" fmla="*/ 2724 w 3988"/>
                    <a:gd name="connsiteY4" fmla="*/ -565 h 516"/>
                    <a:gd name="connsiteX5" fmla="*/ 3282 w 3988"/>
                    <a:gd name="connsiteY5" fmla="*/ -565 h 516"/>
                    <a:gd name="connsiteX6" fmla="*/ 2954 w 3988"/>
                    <a:gd name="connsiteY6" fmla="*/ -171 h 516"/>
                    <a:gd name="connsiteX7" fmla="*/ 1675 w 3988"/>
                    <a:gd name="connsiteY7" fmla="*/ -171 h 5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988" h="516">
                      <a:moveTo>
                        <a:pt x="1675" y="-171"/>
                      </a:moveTo>
                      <a:cubicBezTo>
                        <a:pt x="1304" y="-138"/>
                        <a:pt x="930" y="-138"/>
                        <a:pt x="559" y="-171"/>
                      </a:cubicBezTo>
                      <a:lnTo>
                        <a:pt x="-32" y="-171"/>
                      </a:lnTo>
                      <a:cubicBezTo>
                        <a:pt x="-589" y="-171"/>
                        <a:pt x="-425" y="-466"/>
                        <a:pt x="329" y="-565"/>
                      </a:cubicBezTo>
                      <a:cubicBezTo>
                        <a:pt x="1123" y="-696"/>
                        <a:pt x="1930" y="-696"/>
                        <a:pt x="2724" y="-565"/>
                      </a:cubicBezTo>
                      <a:lnTo>
                        <a:pt x="3282" y="-565"/>
                      </a:lnTo>
                      <a:cubicBezTo>
                        <a:pt x="3840" y="-565"/>
                        <a:pt x="3709" y="-269"/>
                        <a:pt x="2954" y="-171"/>
                      </a:cubicBezTo>
                      <a:cubicBezTo>
                        <a:pt x="2528" y="-138"/>
                        <a:pt x="2101" y="-138"/>
                        <a:pt x="1675" y="-17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93" name="Freihandform 292">
                  <a:extLst>
                    <a:ext uri="{FF2B5EF4-FFF2-40B4-BE49-F238E27FC236}">
                      <a16:creationId xmlns:a16="http://schemas.microsoft.com/office/drawing/2014/main" id="{A5D32156-E7D0-7074-247F-7E74955DA29E}"/>
                    </a:ext>
                  </a:extLst>
                </p:cNvPr>
                <p:cNvSpPr/>
                <p:nvPr/>
              </p:nvSpPr>
              <p:spPr>
                <a:xfrm>
                  <a:off x="7065674" y="4648367"/>
                  <a:ext cx="3421" cy="583"/>
                </a:xfrm>
                <a:custGeom>
                  <a:avLst/>
                  <a:gdLst>
                    <a:gd name="connsiteX0" fmla="*/ 1098 w 3421"/>
                    <a:gd name="connsiteY0" fmla="*/ -99 h 583"/>
                    <a:gd name="connsiteX1" fmla="*/ -346 w 3421"/>
                    <a:gd name="connsiteY1" fmla="*/ -394 h 583"/>
                    <a:gd name="connsiteX2" fmla="*/ -346 w 3421"/>
                    <a:gd name="connsiteY2" fmla="*/ -394 h 583"/>
                    <a:gd name="connsiteX3" fmla="*/ 1590 w 3421"/>
                    <a:gd name="connsiteY3" fmla="*/ -657 h 583"/>
                    <a:gd name="connsiteX4" fmla="*/ 3033 w 3421"/>
                    <a:gd name="connsiteY4" fmla="*/ -394 h 583"/>
                    <a:gd name="connsiteX5" fmla="*/ 3033 w 3421"/>
                    <a:gd name="connsiteY5" fmla="*/ -394 h 583"/>
                    <a:gd name="connsiteX6" fmla="*/ 1098 w 3421"/>
                    <a:gd name="connsiteY6" fmla="*/ -99 h 5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421" h="583">
                      <a:moveTo>
                        <a:pt x="1098" y="-99"/>
                      </a:moveTo>
                      <a:cubicBezTo>
                        <a:pt x="179" y="-99"/>
                        <a:pt x="-478" y="-99"/>
                        <a:pt x="-346" y="-394"/>
                      </a:cubicBezTo>
                      <a:lnTo>
                        <a:pt x="-346" y="-394"/>
                      </a:lnTo>
                      <a:cubicBezTo>
                        <a:pt x="277" y="-591"/>
                        <a:pt x="933" y="-689"/>
                        <a:pt x="1590" y="-657"/>
                      </a:cubicBezTo>
                      <a:cubicBezTo>
                        <a:pt x="2541" y="-657"/>
                        <a:pt x="3197" y="-657"/>
                        <a:pt x="3033" y="-394"/>
                      </a:cubicBezTo>
                      <a:lnTo>
                        <a:pt x="3033" y="-394"/>
                      </a:lnTo>
                      <a:cubicBezTo>
                        <a:pt x="2420" y="-132"/>
                        <a:pt x="1757" y="-33"/>
                        <a:pt x="1098" y="-9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94" name="Freihandform 293">
                  <a:extLst>
                    <a:ext uri="{FF2B5EF4-FFF2-40B4-BE49-F238E27FC236}">
                      <a16:creationId xmlns:a16="http://schemas.microsoft.com/office/drawing/2014/main" id="{027C2BE8-3572-5CC0-7B9A-E22010449140}"/>
                    </a:ext>
                  </a:extLst>
                </p:cNvPr>
                <p:cNvSpPr/>
                <p:nvPr/>
              </p:nvSpPr>
              <p:spPr>
                <a:xfrm>
                  <a:off x="7195115" y="4644601"/>
                  <a:ext cx="237876" cy="19719"/>
                </a:xfrm>
                <a:custGeom>
                  <a:avLst/>
                  <a:gdLst>
                    <a:gd name="connsiteX0" fmla="*/ 18027 w 237876"/>
                    <a:gd name="connsiteY0" fmla="*/ 19056 h 19719"/>
                    <a:gd name="connsiteX1" fmla="*/ 206296 w 237876"/>
                    <a:gd name="connsiteY1" fmla="*/ 19056 h 19719"/>
                    <a:gd name="connsiteX2" fmla="*/ 229264 w 237876"/>
                    <a:gd name="connsiteY2" fmla="*/ 15546 h 19719"/>
                    <a:gd name="connsiteX3" fmla="*/ 237401 w 237876"/>
                    <a:gd name="connsiteY3" fmla="*/ 2618 h 19719"/>
                    <a:gd name="connsiteX4" fmla="*/ 218895 w 237876"/>
                    <a:gd name="connsiteY4" fmla="*/ -663 h 19719"/>
                    <a:gd name="connsiteX5" fmla="*/ 33185 w 237876"/>
                    <a:gd name="connsiteY5" fmla="*/ -663 h 19719"/>
                    <a:gd name="connsiteX6" fmla="*/ 9889 w 237876"/>
                    <a:gd name="connsiteY6" fmla="*/ 2618 h 19719"/>
                    <a:gd name="connsiteX7" fmla="*/ -183 w 237876"/>
                    <a:gd name="connsiteY7" fmla="*/ 15546 h 19719"/>
                    <a:gd name="connsiteX8" fmla="*/ 18027 w 237876"/>
                    <a:gd name="connsiteY8" fmla="*/ 19056 h 19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37876" h="19719">
                      <a:moveTo>
                        <a:pt x="18027" y="19056"/>
                      </a:moveTo>
                      <a:lnTo>
                        <a:pt x="206296" y="19056"/>
                      </a:lnTo>
                      <a:cubicBezTo>
                        <a:pt x="217845" y="19056"/>
                        <a:pt x="228214" y="17481"/>
                        <a:pt x="229264" y="15546"/>
                      </a:cubicBezTo>
                      <a:lnTo>
                        <a:pt x="237401" y="2618"/>
                      </a:lnTo>
                      <a:cubicBezTo>
                        <a:pt x="238582" y="748"/>
                        <a:pt x="230314" y="-663"/>
                        <a:pt x="218895" y="-663"/>
                      </a:cubicBezTo>
                      <a:lnTo>
                        <a:pt x="33185" y="-663"/>
                      </a:lnTo>
                      <a:cubicBezTo>
                        <a:pt x="21800" y="-663"/>
                        <a:pt x="11366" y="879"/>
                        <a:pt x="9889" y="2618"/>
                      </a:cubicBezTo>
                      <a:lnTo>
                        <a:pt x="-183" y="15546"/>
                      </a:lnTo>
                      <a:cubicBezTo>
                        <a:pt x="-1693" y="17481"/>
                        <a:pt x="6477" y="19056"/>
                        <a:pt x="18027" y="19056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95" name="Freihandform 294">
                  <a:extLst>
                    <a:ext uri="{FF2B5EF4-FFF2-40B4-BE49-F238E27FC236}">
                      <a16:creationId xmlns:a16="http://schemas.microsoft.com/office/drawing/2014/main" id="{277A2F5F-F4B8-A888-8C31-CBD326AD1DD4}"/>
                    </a:ext>
                  </a:extLst>
                </p:cNvPr>
                <p:cNvSpPr/>
                <p:nvPr/>
              </p:nvSpPr>
              <p:spPr>
                <a:xfrm>
                  <a:off x="7295565" y="4657659"/>
                  <a:ext cx="15322" cy="3281"/>
                </a:xfrm>
                <a:custGeom>
                  <a:avLst/>
                  <a:gdLst>
                    <a:gd name="connsiteX0" fmla="*/ 4230 w 15322"/>
                    <a:gd name="connsiteY0" fmla="*/ -105 h 3281"/>
                    <a:gd name="connsiteX1" fmla="*/ 3443 w 15322"/>
                    <a:gd name="connsiteY1" fmla="*/ 978 h 3281"/>
                    <a:gd name="connsiteX2" fmla="*/ 12794 w 15322"/>
                    <a:gd name="connsiteY2" fmla="*/ 978 h 3281"/>
                    <a:gd name="connsiteX3" fmla="*/ 12532 w 15322"/>
                    <a:gd name="connsiteY3" fmla="*/ 1371 h 3281"/>
                    <a:gd name="connsiteX4" fmla="*/ 3180 w 15322"/>
                    <a:gd name="connsiteY4" fmla="*/ 1371 h 3281"/>
                    <a:gd name="connsiteX5" fmla="*/ 2295 w 15322"/>
                    <a:gd name="connsiteY5" fmla="*/ 2618 h 3281"/>
                    <a:gd name="connsiteX6" fmla="*/ -363 w 15322"/>
                    <a:gd name="connsiteY6" fmla="*/ 2618 h 3281"/>
                    <a:gd name="connsiteX7" fmla="*/ 1835 w 15322"/>
                    <a:gd name="connsiteY7" fmla="*/ -663 h 3281"/>
                    <a:gd name="connsiteX8" fmla="*/ 14960 w 15322"/>
                    <a:gd name="connsiteY8" fmla="*/ -663 h 3281"/>
                    <a:gd name="connsiteX9" fmla="*/ 14697 w 15322"/>
                    <a:gd name="connsiteY9" fmla="*/ -269 h 32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5322" h="3281">
                      <a:moveTo>
                        <a:pt x="4230" y="-105"/>
                      </a:moveTo>
                      <a:lnTo>
                        <a:pt x="3443" y="978"/>
                      </a:lnTo>
                      <a:lnTo>
                        <a:pt x="12794" y="978"/>
                      </a:lnTo>
                      <a:lnTo>
                        <a:pt x="12532" y="1371"/>
                      </a:lnTo>
                      <a:lnTo>
                        <a:pt x="3180" y="1371"/>
                      </a:lnTo>
                      <a:lnTo>
                        <a:pt x="2295" y="2618"/>
                      </a:lnTo>
                      <a:lnTo>
                        <a:pt x="-363" y="2618"/>
                      </a:lnTo>
                      <a:lnTo>
                        <a:pt x="1835" y="-663"/>
                      </a:lnTo>
                      <a:lnTo>
                        <a:pt x="14960" y="-663"/>
                      </a:lnTo>
                      <a:lnTo>
                        <a:pt x="14697" y="-26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96" name="Freihandform 295">
                  <a:extLst>
                    <a:ext uri="{FF2B5EF4-FFF2-40B4-BE49-F238E27FC236}">
                      <a16:creationId xmlns:a16="http://schemas.microsoft.com/office/drawing/2014/main" id="{FFE32E11-D529-8C2F-6FBE-6AF6C09D8F58}"/>
                    </a:ext>
                  </a:extLst>
                </p:cNvPr>
                <p:cNvSpPr/>
                <p:nvPr/>
              </p:nvSpPr>
              <p:spPr>
                <a:xfrm>
                  <a:off x="7310691" y="4657786"/>
                  <a:ext cx="14211" cy="3154"/>
                </a:xfrm>
                <a:custGeom>
                  <a:avLst/>
                  <a:gdLst>
                    <a:gd name="connsiteX0" fmla="*/ 13286 w 14211"/>
                    <a:gd name="connsiteY0" fmla="*/ 2098 h 3154"/>
                    <a:gd name="connsiteX1" fmla="*/ 13024 w 14211"/>
                    <a:gd name="connsiteY1" fmla="*/ 2491 h 3154"/>
                    <a:gd name="connsiteX2" fmla="*/ -363 w 14211"/>
                    <a:gd name="connsiteY2" fmla="*/ 2491 h 3154"/>
                    <a:gd name="connsiteX3" fmla="*/ -133 w 14211"/>
                    <a:gd name="connsiteY3" fmla="*/ 2196 h 3154"/>
                    <a:gd name="connsiteX4" fmla="*/ 8299 w 14211"/>
                    <a:gd name="connsiteY4" fmla="*/ 982 h 3154"/>
                    <a:gd name="connsiteX5" fmla="*/ 11121 w 14211"/>
                    <a:gd name="connsiteY5" fmla="*/ 260 h 3154"/>
                    <a:gd name="connsiteX6" fmla="*/ 7512 w 14211"/>
                    <a:gd name="connsiteY6" fmla="*/ -265 h 3154"/>
                    <a:gd name="connsiteX7" fmla="*/ 2524 w 14211"/>
                    <a:gd name="connsiteY7" fmla="*/ 96 h 3154"/>
                    <a:gd name="connsiteX8" fmla="*/ 917 w 14211"/>
                    <a:gd name="connsiteY8" fmla="*/ -167 h 3154"/>
                    <a:gd name="connsiteX9" fmla="*/ 8037 w 14211"/>
                    <a:gd name="connsiteY9" fmla="*/ -659 h 3154"/>
                    <a:gd name="connsiteX10" fmla="*/ 13811 w 14211"/>
                    <a:gd name="connsiteY10" fmla="*/ 227 h 3154"/>
                    <a:gd name="connsiteX11" fmla="*/ 10071 w 14211"/>
                    <a:gd name="connsiteY11" fmla="*/ 1179 h 3154"/>
                    <a:gd name="connsiteX12" fmla="*/ 3738 w 14211"/>
                    <a:gd name="connsiteY12" fmla="*/ 2098 h 3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4211" h="3154">
                      <a:moveTo>
                        <a:pt x="13286" y="2098"/>
                      </a:moveTo>
                      <a:lnTo>
                        <a:pt x="13024" y="2491"/>
                      </a:lnTo>
                      <a:lnTo>
                        <a:pt x="-363" y="2491"/>
                      </a:lnTo>
                      <a:lnTo>
                        <a:pt x="-133" y="2196"/>
                      </a:lnTo>
                      <a:lnTo>
                        <a:pt x="8299" y="982"/>
                      </a:lnTo>
                      <a:cubicBezTo>
                        <a:pt x="10465" y="654"/>
                        <a:pt x="10990" y="457"/>
                        <a:pt x="11121" y="260"/>
                      </a:cubicBezTo>
                      <a:cubicBezTo>
                        <a:pt x="11252" y="63"/>
                        <a:pt x="10137" y="-265"/>
                        <a:pt x="7512" y="-265"/>
                      </a:cubicBezTo>
                      <a:cubicBezTo>
                        <a:pt x="5842" y="-298"/>
                        <a:pt x="4175" y="-167"/>
                        <a:pt x="2524" y="96"/>
                      </a:cubicBezTo>
                      <a:lnTo>
                        <a:pt x="917" y="-167"/>
                      </a:lnTo>
                      <a:cubicBezTo>
                        <a:pt x="3272" y="-527"/>
                        <a:pt x="5655" y="-692"/>
                        <a:pt x="8037" y="-659"/>
                      </a:cubicBezTo>
                      <a:cubicBezTo>
                        <a:pt x="11908" y="-659"/>
                        <a:pt x="14172" y="-330"/>
                        <a:pt x="13811" y="227"/>
                      </a:cubicBezTo>
                      <a:cubicBezTo>
                        <a:pt x="13451" y="785"/>
                        <a:pt x="12893" y="785"/>
                        <a:pt x="10071" y="1179"/>
                      </a:cubicBezTo>
                      <a:lnTo>
                        <a:pt x="3738" y="209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97" name="Freihandform 296">
                  <a:extLst>
                    <a:ext uri="{FF2B5EF4-FFF2-40B4-BE49-F238E27FC236}">
                      <a16:creationId xmlns:a16="http://schemas.microsoft.com/office/drawing/2014/main" id="{3ADCE9FB-5C0F-823B-5E36-0BD31C292F71}"/>
                    </a:ext>
                  </a:extLst>
                </p:cNvPr>
                <p:cNvSpPr/>
                <p:nvPr/>
              </p:nvSpPr>
              <p:spPr>
                <a:xfrm>
                  <a:off x="7307903" y="4649409"/>
                  <a:ext cx="18206" cy="3181"/>
                </a:xfrm>
                <a:custGeom>
                  <a:avLst/>
                  <a:gdLst>
                    <a:gd name="connsiteX0" fmla="*/ 7707 w 18206"/>
                    <a:gd name="connsiteY0" fmla="*/ 2436 h 3181"/>
                    <a:gd name="connsiteX1" fmla="*/ -299 w 18206"/>
                    <a:gd name="connsiteY1" fmla="*/ 927 h 3181"/>
                    <a:gd name="connsiteX2" fmla="*/ 9807 w 18206"/>
                    <a:gd name="connsiteY2" fmla="*/ -583 h 3181"/>
                    <a:gd name="connsiteX3" fmla="*/ 17780 w 18206"/>
                    <a:gd name="connsiteY3" fmla="*/ 927 h 3181"/>
                    <a:gd name="connsiteX4" fmla="*/ 7707 w 18206"/>
                    <a:gd name="connsiteY4" fmla="*/ 2436 h 3181"/>
                    <a:gd name="connsiteX5" fmla="*/ 9413 w 18206"/>
                    <a:gd name="connsiteY5" fmla="*/ -25 h 3181"/>
                    <a:gd name="connsiteX6" fmla="*/ 3080 w 18206"/>
                    <a:gd name="connsiteY6" fmla="*/ 927 h 3181"/>
                    <a:gd name="connsiteX7" fmla="*/ 8100 w 18206"/>
                    <a:gd name="connsiteY7" fmla="*/ 1878 h 3181"/>
                    <a:gd name="connsiteX8" fmla="*/ 14400 w 18206"/>
                    <a:gd name="connsiteY8" fmla="*/ 927 h 3181"/>
                    <a:gd name="connsiteX9" fmla="*/ 9413 w 18206"/>
                    <a:gd name="connsiteY9" fmla="*/ -25 h 31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206" h="3181">
                      <a:moveTo>
                        <a:pt x="7707" y="2436"/>
                      </a:moveTo>
                      <a:cubicBezTo>
                        <a:pt x="2687" y="2436"/>
                        <a:pt x="-890" y="1747"/>
                        <a:pt x="-299" y="927"/>
                      </a:cubicBezTo>
                      <a:cubicBezTo>
                        <a:pt x="2903" y="-353"/>
                        <a:pt x="6365" y="-878"/>
                        <a:pt x="9807" y="-583"/>
                      </a:cubicBezTo>
                      <a:cubicBezTo>
                        <a:pt x="14794" y="-583"/>
                        <a:pt x="18370" y="106"/>
                        <a:pt x="17780" y="927"/>
                      </a:cubicBezTo>
                      <a:cubicBezTo>
                        <a:pt x="14591" y="2239"/>
                        <a:pt x="11135" y="2731"/>
                        <a:pt x="7707" y="2436"/>
                      </a:cubicBezTo>
                      <a:close/>
                      <a:moveTo>
                        <a:pt x="9413" y="-25"/>
                      </a:moveTo>
                      <a:cubicBezTo>
                        <a:pt x="7257" y="-222"/>
                        <a:pt x="5085" y="106"/>
                        <a:pt x="3080" y="927"/>
                      </a:cubicBezTo>
                      <a:cubicBezTo>
                        <a:pt x="2719" y="1452"/>
                        <a:pt x="4951" y="1878"/>
                        <a:pt x="8100" y="1878"/>
                      </a:cubicBezTo>
                      <a:cubicBezTo>
                        <a:pt x="10246" y="2075"/>
                        <a:pt x="12408" y="1747"/>
                        <a:pt x="14400" y="927"/>
                      </a:cubicBezTo>
                      <a:cubicBezTo>
                        <a:pt x="14761" y="401"/>
                        <a:pt x="12530" y="-25"/>
                        <a:pt x="9413" y="-2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98" name="Freihandform 297">
                  <a:extLst>
                    <a:ext uri="{FF2B5EF4-FFF2-40B4-BE49-F238E27FC236}">
                      <a16:creationId xmlns:a16="http://schemas.microsoft.com/office/drawing/2014/main" id="{E3BBD310-F48C-0122-81C1-743C2E574664}"/>
                    </a:ext>
                  </a:extLst>
                </p:cNvPr>
                <p:cNvSpPr/>
                <p:nvPr/>
              </p:nvSpPr>
              <p:spPr>
                <a:xfrm>
                  <a:off x="7324952" y="4648562"/>
                  <a:ext cx="8503" cy="1255"/>
                </a:xfrm>
                <a:custGeom>
                  <a:avLst/>
                  <a:gdLst>
                    <a:gd name="connsiteX0" fmla="*/ 1157 w 8503"/>
                    <a:gd name="connsiteY0" fmla="*/ 592 h 1255"/>
                    <a:gd name="connsiteX1" fmla="*/ 9 w 8503"/>
                    <a:gd name="connsiteY1" fmla="*/ 592 h 1255"/>
                    <a:gd name="connsiteX2" fmla="*/ 271 w 8503"/>
                    <a:gd name="connsiteY2" fmla="*/ 166 h 1255"/>
                    <a:gd name="connsiteX3" fmla="*/ 5390 w 8503"/>
                    <a:gd name="connsiteY3" fmla="*/ -589 h 1255"/>
                    <a:gd name="connsiteX4" fmla="*/ 7785 w 8503"/>
                    <a:gd name="connsiteY4" fmla="*/ -589 h 1255"/>
                    <a:gd name="connsiteX5" fmla="*/ 7490 w 8503"/>
                    <a:gd name="connsiteY5" fmla="*/ -195 h 1255"/>
                    <a:gd name="connsiteX6" fmla="*/ 2404 w 8503"/>
                    <a:gd name="connsiteY6" fmla="*/ 592 h 1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503" h="1255">
                      <a:moveTo>
                        <a:pt x="1157" y="592"/>
                      </a:moveTo>
                      <a:lnTo>
                        <a:pt x="9" y="592"/>
                      </a:lnTo>
                      <a:cubicBezTo>
                        <a:pt x="-582" y="592"/>
                        <a:pt x="-450" y="297"/>
                        <a:pt x="271" y="166"/>
                      </a:cubicBezTo>
                      <a:lnTo>
                        <a:pt x="5390" y="-589"/>
                      </a:lnTo>
                      <a:cubicBezTo>
                        <a:pt x="6184" y="-688"/>
                        <a:pt x="6991" y="-688"/>
                        <a:pt x="7785" y="-589"/>
                      </a:cubicBezTo>
                      <a:cubicBezTo>
                        <a:pt x="8343" y="-589"/>
                        <a:pt x="8244" y="-294"/>
                        <a:pt x="7490" y="-195"/>
                      </a:cubicBezTo>
                      <a:lnTo>
                        <a:pt x="2404" y="5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299" name="Freihandform 298">
                  <a:extLst>
                    <a:ext uri="{FF2B5EF4-FFF2-40B4-BE49-F238E27FC236}">
                      <a16:creationId xmlns:a16="http://schemas.microsoft.com/office/drawing/2014/main" id="{C4947724-4D49-C7EB-82C1-C769233F8334}"/>
                    </a:ext>
                  </a:extLst>
                </p:cNvPr>
                <p:cNvSpPr/>
                <p:nvPr/>
              </p:nvSpPr>
              <p:spPr>
                <a:xfrm>
                  <a:off x="7327480" y="4650684"/>
                  <a:ext cx="9960" cy="597"/>
                </a:xfrm>
                <a:custGeom>
                  <a:avLst/>
                  <a:gdLst>
                    <a:gd name="connsiteX0" fmla="*/ 7718 w 9960"/>
                    <a:gd name="connsiteY0" fmla="*/ -86 h 597"/>
                    <a:gd name="connsiteX1" fmla="*/ 1156 w 9960"/>
                    <a:gd name="connsiteY1" fmla="*/ -86 h 597"/>
                    <a:gd name="connsiteX2" fmla="*/ -353 w 9960"/>
                    <a:gd name="connsiteY2" fmla="*/ -348 h 597"/>
                    <a:gd name="connsiteX3" fmla="*/ 1517 w 9960"/>
                    <a:gd name="connsiteY3" fmla="*/ -643 h 597"/>
                    <a:gd name="connsiteX4" fmla="*/ 8079 w 9960"/>
                    <a:gd name="connsiteY4" fmla="*/ -643 h 597"/>
                    <a:gd name="connsiteX5" fmla="*/ 9588 w 9960"/>
                    <a:gd name="connsiteY5" fmla="*/ -348 h 597"/>
                    <a:gd name="connsiteX6" fmla="*/ 7718 w 9960"/>
                    <a:gd name="connsiteY6" fmla="*/ -86 h 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960" h="597">
                      <a:moveTo>
                        <a:pt x="7718" y="-86"/>
                      </a:moveTo>
                      <a:lnTo>
                        <a:pt x="1156" y="-86"/>
                      </a:lnTo>
                      <a:cubicBezTo>
                        <a:pt x="205" y="-86"/>
                        <a:pt x="-452" y="-86"/>
                        <a:pt x="-353" y="-348"/>
                      </a:cubicBezTo>
                      <a:cubicBezTo>
                        <a:pt x="234" y="-610"/>
                        <a:pt x="877" y="-709"/>
                        <a:pt x="1517" y="-643"/>
                      </a:cubicBezTo>
                      <a:lnTo>
                        <a:pt x="8079" y="-643"/>
                      </a:lnTo>
                      <a:cubicBezTo>
                        <a:pt x="8998" y="-643"/>
                        <a:pt x="9687" y="-643"/>
                        <a:pt x="9588" y="-348"/>
                      </a:cubicBezTo>
                      <a:cubicBezTo>
                        <a:pt x="8995" y="-118"/>
                        <a:pt x="8355" y="-20"/>
                        <a:pt x="7718" y="-8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00" name="Freihandform 299">
                  <a:extLst>
                    <a:ext uri="{FF2B5EF4-FFF2-40B4-BE49-F238E27FC236}">
                      <a16:creationId xmlns:a16="http://schemas.microsoft.com/office/drawing/2014/main" id="{A61A29D8-CA4A-6809-AB30-E918EF5242EA}"/>
                    </a:ext>
                  </a:extLst>
                </p:cNvPr>
                <p:cNvSpPr/>
                <p:nvPr/>
              </p:nvSpPr>
              <p:spPr>
                <a:xfrm>
                  <a:off x="7322918" y="4652237"/>
                  <a:ext cx="7467" cy="1255"/>
                </a:xfrm>
                <a:custGeom>
                  <a:avLst/>
                  <a:gdLst>
                    <a:gd name="connsiteX0" fmla="*/ 5193 w 7467"/>
                    <a:gd name="connsiteY0" fmla="*/ 592 h 1255"/>
                    <a:gd name="connsiteX1" fmla="*/ 4045 w 7467"/>
                    <a:gd name="connsiteY1" fmla="*/ 592 h 1255"/>
                    <a:gd name="connsiteX2" fmla="*/ 9 w 7467"/>
                    <a:gd name="connsiteY2" fmla="*/ -162 h 1255"/>
                    <a:gd name="connsiteX3" fmla="*/ 271 w 7467"/>
                    <a:gd name="connsiteY3" fmla="*/ -589 h 1255"/>
                    <a:gd name="connsiteX4" fmla="*/ 2667 w 7467"/>
                    <a:gd name="connsiteY4" fmla="*/ -589 h 1255"/>
                    <a:gd name="connsiteX5" fmla="*/ 6735 w 7467"/>
                    <a:gd name="connsiteY5" fmla="*/ 198 h 1255"/>
                    <a:gd name="connsiteX6" fmla="*/ 6440 w 7467"/>
                    <a:gd name="connsiteY6" fmla="*/ 592 h 1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467" h="1255">
                      <a:moveTo>
                        <a:pt x="5193" y="592"/>
                      </a:moveTo>
                      <a:lnTo>
                        <a:pt x="4045" y="592"/>
                      </a:lnTo>
                      <a:lnTo>
                        <a:pt x="9" y="-162"/>
                      </a:lnTo>
                      <a:cubicBezTo>
                        <a:pt x="-582" y="-162"/>
                        <a:pt x="-450" y="-458"/>
                        <a:pt x="271" y="-589"/>
                      </a:cubicBezTo>
                      <a:cubicBezTo>
                        <a:pt x="1066" y="-688"/>
                        <a:pt x="1873" y="-688"/>
                        <a:pt x="2667" y="-589"/>
                      </a:cubicBezTo>
                      <a:lnTo>
                        <a:pt x="6735" y="198"/>
                      </a:lnTo>
                      <a:cubicBezTo>
                        <a:pt x="7326" y="198"/>
                        <a:pt x="7195" y="461"/>
                        <a:pt x="6440" y="59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01" name="Freihandform 300">
                  <a:extLst>
                    <a:ext uri="{FF2B5EF4-FFF2-40B4-BE49-F238E27FC236}">
                      <a16:creationId xmlns:a16="http://schemas.microsoft.com/office/drawing/2014/main" id="{249F3FE8-D17B-89DF-6456-983E637B1B00}"/>
                    </a:ext>
                  </a:extLst>
                </p:cNvPr>
                <p:cNvSpPr/>
                <p:nvPr/>
              </p:nvSpPr>
              <p:spPr>
                <a:xfrm>
                  <a:off x="7312912" y="4652751"/>
                  <a:ext cx="4186" cy="1680"/>
                </a:xfrm>
                <a:custGeom>
                  <a:avLst/>
                  <a:gdLst>
                    <a:gd name="connsiteX0" fmla="*/ 1156 w 4186"/>
                    <a:gd name="connsiteY0" fmla="*/ 997 h 1680"/>
                    <a:gd name="connsiteX1" fmla="*/ -353 w 4186"/>
                    <a:gd name="connsiteY1" fmla="*/ 735 h 1680"/>
                    <a:gd name="connsiteX2" fmla="*/ 401 w 4186"/>
                    <a:gd name="connsiteY2" fmla="*/ -348 h 1680"/>
                    <a:gd name="connsiteX3" fmla="*/ 2305 w 4186"/>
                    <a:gd name="connsiteY3" fmla="*/ -643 h 1680"/>
                    <a:gd name="connsiteX4" fmla="*/ 3814 w 4186"/>
                    <a:gd name="connsiteY4" fmla="*/ -348 h 1680"/>
                    <a:gd name="connsiteX5" fmla="*/ 3059 w 4186"/>
                    <a:gd name="connsiteY5" fmla="*/ 735 h 1680"/>
                    <a:gd name="connsiteX6" fmla="*/ 1156 w 4186"/>
                    <a:gd name="connsiteY6" fmla="*/ 997 h 16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186" h="1680">
                      <a:moveTo>
                        <a:pt x="1156" y="997"/>
                      </a:moveTo>
                      <a:cubicBezTo>
                        <a:pt x="205" y="997"/>
                        <a:pt x="-452" y="997"/>
                        <a:pt x="-353" y="735"/>
                      </a:cubicBezTo>
                      <a:lnTo>
                        <a:pt x="401" y="-348"/>
                      </a:lnTo>
                      <a:cubicBezTo>
                        <a:pt x="1002" y="-610"/>
                        <a:pt x="1655" y="-709"/>
                        <a:pt x="2305" y="-643"/>
                      </a:cubicBezTo>
                      <a:cubicBezTo>
                        <a:pt x="3256" y="-643"/>
                        <a:pt x="3912" y="-643"/>
                        <a:pt x="3814" y="-348"/>
                      </a:cubicBezTo>
                      <a:lnTo>
                        <a:pt x="3059" y="735"/>
                      </a:lnTo>
                      <a:cubicBezTo>
                        <a:pt x="2452" y="965"/>
                        <a:pt x="1802" y="1063"/>
                        <a:pt x="1156" y="9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02" name="Freihandform 301">
                  <a:extLst>
                    <a:ext uri="{FF2B5EF4-FFF2-40B4-BE49-F238E27FC236}">
                      <a16:creationId xmlns:a16="http://schemas.microsoft.com/office/drawing/2014/main" id="{35A7B676-1132-0A09-8A95-666BD668B550}"/>
                    </a:ext>
                  </a:extLst>
                </p:cNvPr>
                <p:cNvSpPr/>
                <p:nvPr/>
              </p:nvSpPr>
              <p:spPr>
                <a:xfrm>
                  <a:off x="7300174" y="4652237"/>
                  <a:ext cx="8526" cy="1255"/>
                </a:xfrm>
                <a:custGeom>
                  <a:avLst/>
                  <a:gdLst>
                    <a:gd name="connsiteX0" fmla="*/ 1131 w 8526"/>
                    <a:gd name="connsiteY0" fmla="*/ 592 h 1255"/>
                    <a:gd name="connsiteX1" fmla="*/ -18 w 8526"/>
                    <a:gd name="connsiteY1" fmla="*/ 592 h 1255"/>
                    <a:gd name="connsiteX2" fmla="*/ 278 w 8526"/>
                    <a:gd name="connsiteY2" fmla="*/ 198 h 1255"/>
                    <a:gd name="connsiteX3" fmla="*/ 5396 w 8526"/>
                    <a:gd name="connsiteY3" fmla="*/ -589 h 1255"/>
                    <a:gd name="connsiteX4" fmla="*/ 7791 w 8526"/>
                    <a:gd name="connsiteY4" fmla="*/ -589 h 1255"/>
                    <a:gd name="connsiteX5" fmla="*/ 7529 w 8526"/>
                    <a:gd name="connsiteY5" fmla="*/ -162 h 1255"/>
                    <a:gd name="connsiteX6" fmla="*/ 2411 w 8526"/>
                    <a:gd name="connsiteY6" fmla="*/ 592 h 1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526" h="1255">
                      <a:moveTo>
                        <a:pt x="1131" y="592"/>
                      </a:moveTo>
                      <a:lnTo>
                        <a:pt x="-18" y="592"/>
                      </a:lnTo>
                      <a:cubicBezTo>
                        <a:pt x="-575" y="592"/>
                        <a:pt x="-444" y="297"/>
                        <a:pt x="278" y="198"/>
                      </a:cubicBezTo>
                      <a:lnTo>
                        <a:pt x="5396" y="-589"/>
                      </a:lnTo>
                      <a:cubicBezTo>
                        <a:pt x="6190" y="-688"/>
                        <a:pt x="6997" y="-688"/>
                        <a:pt x="7791" y="-589"/>
                      </a:cubicBezTo>
                      <a:cubicBezTo>
                        <a:pt x="8382" y="-589"/>
                        <a:pt x="8251" y="-294"/>
                        <a:pt x="7529" y="-162"/>
                      </a:cubicBezTo>
                      <a:lnTo>
                        <a:pt x="2411" y="5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03" name="Freihandform 302">
                  <a:extLst>
                    <a:ext uri="{FF2B5EF4-FFF2-40B4-BE49-F238E27FC236}">
                      <a16:creationId xmlns:a16="http://schemas.microsoft.com/office/drawing/2014/main" id="{7F0E002C-59F5-1683-2924-77771F23386A}"/>
                    </a:ext>
                  </a:extLst>
                </p:cNvPr>
                <p:cNvSpPr/>
                <p:nvPr/>
              </p:nvSpPr>
              <p:spPr>
                <a:xfrm>
                  <a:off x="7296113" y="4650684"/>
                  <a:ext cx="9994" cy="597"/>
                </a:xfrm>
                <a:custGeom>
                  <a:avLst/>
                  <a:gdLst>
                    <a:gd name="connsiteX0" fmla="*/ 7718 w 9994"/>
                    <a:gd name="connsiteY0" fmla="*/ -86 h 597"/>
                    <a:gd name="connsiteX1" fmla="*/ 1156 w 9994"/>
                    <a:gd name="connsiteY1" fmla="*/ -86 h 597"/>
                    <a:gd name="connsiteX2" fmla="*/ -353 w 9994"/>
                    <a:gd name="connsiteY2" fmla="*/ -348 h 597"/>
                    <a:gd name="connsiteX3" fmla="*/ 1550 w 9994"/>
                    <a:gd name="connsiteY3" fmla="*/ -643 h 597"/>
                    <a:gd name="connsiteX4" fmla="*/ 8112 w 9994"/>
                    <a:gd name="connsiteY4" fmla="*/ -643 h 597"/>
                    <a:gd name="connsiteX5" fmla="*/ 9621 w 9994"/>
                    <a:gd name="connsiteY5" fmla="*/ -348 h 597"/>
                    <a:gd name="connsiteX6" fmla="*/ 7718 w 9994"/>
                    <a:gd name="connsiteY6" fmla="*/ -86 h 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994" h="597">
                      <a:moveTo>
                        <a:pt x="7718" y="-86"/>
                      </a:moveTo>
                      <a:lnTo>
                        <a:pt x="1156" y="-86"/>
                      </a:lnTo>
                      <a:cubicBezTo>
                        <a:pt x="205" y="-86"/>
                        <a:pt x="-452" y="-86"/>
                        <a:pt x="-353" y="-348"/>
                      </a:cubicBezTo>
                      <a:cubicBezTo>
                        <a:pt x="247" y="-610"/>
                        <a:pt x="900" y="-709"/>
                        <a:pt x="1550" y="-643"/>
                      </a:cubicBezTo>
                      <a:lnTo>
                        <a:pt x="8112" y="-643"/>
                      </a:lnTo>
                      <a:cubicBezTo>
                        <a:pt x="9064" y="-643"/>
                        <a:pt x="9720" y="-643"/>
                        <a:pt x="9621" y="-348"/>
                      </a:cubicBezTo>
                      <a:cubicBezTo>
                        <a:pt x="9018" y="-118"/>
                        <a:pt x="8365" y="-20"/>
                        <a:pt x="7718" y="-8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04" name="Freihandform 303">
                  <a:extLst>
                    <a:ext uri="{FF2B5EF4-FFF2-40B4-BE49-F238E27FC236}">
                      <a16:creationId xmlns:a16="http://schemas.microsoft.com/office/drawing/2014/main" id="{E98482E3-4310-EC70-F368-333DC7A35DD3}"/>
                    </a:ext>
                  </a:extLst>
                </p:cNvPr>
                <p:cNvSpPr/>
                <p:nvPr/>
              </p:nvSpPr>
              <p:spPr>
                <a:xfrm>
                  <a:off x="7303332" y="4648562"/>
                  <a:ext cx="7441" cy="1255"/>
                </a:xfrm>
                <a:custGeom>
                  <a:avLst/>
                  <a:gdLst>
                    <a:gd name="connsiteX0" fmla="*/ 5191 w 7441"/>
                    <a:gd name="connsiteY0" fmla="*/ 592 h 1255"/>
                    <a:gd name="connsiteX1" fmla="*/ 4042 w 7441"/>
                    <a:gd name="connsiteY1" fmla="*/ 592 h 1255"/>
                    <a:gd name="connsiteX2" fmla="*/ 7 w 7441"/>
                    <a:gd name="connsiteY2" fmla="*/ -195 h 1255"/>
                    <a:gd name="connsiteX3" fmla="*/ 302 w 7441"/>
                    <a:gd name="connsiteY3" fmla="*/ -589 h 1255"/>
                    <a:gd name="connsiteX4" fmla="*/ 2664 w 7441"/>
                    <a:gd name="connsiteY4" fmla="*/ -589 h 1255"/>
                    <a:gd name="connsiteX5" fmla="*/ 6733 w 7441"/>
                    <a:gd name="connsiteY5" fmla="*/ 166 h 1255"/>
                    <a:gd name="connsiteX6" fmla="*/ 6438 w 7441"/>
                    <a:gd name="connsiteY6" fmla="*/ 592 h 1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441" h="1255">
                      <a:moveTo>
                        <a:pt x="5191" y="592"/>
                      </a:moveTo>
                      <a:lnTo>
                        <a:pt x="4042" y="592"/>
                      </a:lnTo>
                      <a:lnTo>
                        <a:pt x="7" y="-195"/>
                      </a:lnTo>
                      <a:cubicBezTo>
                        <a:pt x="-584" y="-195"/>
                        <a:pt x="-453" y="-458"/>
                        <a:pt x="302" y="-589"/>
                      </a:cubicBezTo>
                      <a:cubicBezTo>
                        <a:pt x="1086" y="-688"/>
                        <a:pt x="1880" y="-688"/>
                        <a:pt x="2664" y="-589"/>
                      </a:cubicBezTo>
                      <a:lnTo>
                        <a:pt x="6733" y="166"/>
                      </a:lnTo>
                      <a:cubicBezTo>
                        <a:pt x="7290" y="166"/>
                        <a:pt x="7159" y="461"/>
                        <a:pt x="6438" y="59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05" name="Freihandform 304">
                  <a:extLst>
                    <a:ext uri="{FF2B5EF4-FFF2-40B4-BE49-F238E27FC236}">
                      <a16:creationId xmlns:a16="http://schemas.microsoft.com/office/drawing/2014/main" id="{6BA3D793-2CE3-829A-5C1A-70E923C8775C}"/>
                    </a:ext>
                  </a:extLst>
                </p:cNvPr>
                <p:cNvSpPr/>
                <p:nvPr/>
              </p:nvSpPr>
              <p:spPr>
                <a:xfrm>
                  <a:off x="7316587" y="4647566"/>
                  <a:ext cx="4153" cy="1680"/>
                </a:xfrm>
                <a:custGeom>
                  <a:avLst/>
                  <a:gdLst>
                    <a:gd name="connsiteX0" fmla="*/ 1156 w 4153"/>
                    <a:gd name="connsiteY0" fmla="*/ 998 h 1680"/>
                    <a:gd name="connsiteX1" fmla="*/ -353 w 4153"/>
                    <a:gd name="connsiteY1" fmla="*/ 702 h 1680"/>
                    <a:gd name="connsiteX2" fmla="*/ 401 w 4153"/>
                    <a:gd name="connsiteY2" fmla="*/ -380 h 1680"/>
                    <a:gd name="connsiteX3" fmla="*/ 2304 w 4153"/>
                    <a:gd name="connsiteY3" fmla="*/ -643 h 1680"/>
                    <a:gd name="connsiteX4" fmla="*/ 3781 w 4153"/>
                    <a:gd name="connsiteY4" fmla="*/ -380 h 1680"/>
                    <a:gd name="connsiteX5" fmla="*/ 3026 w 4153"/>
                    <a:gd name="connsiteY5" fmla="*/ 702 h 1680"/>
                    <a:gd name="connsiteX6" fmla="*/ 1156 w 4153"/>
                    <a:gd name="connsiteY6" fmla="*/ 998 h 16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153" h="1680">
                      <a:moveTo>
                        <a:pt x="1156" y="998"/>
                      </a:moveTo>
                      <a:cubicBezTo>
                        <a:pt x="205" y="998"/>
                        <a:pt x="-452" y="998"/>
                        <a:pt x="-353" y="702"/>
                      </a:cubicBezTo>
                      <a:lnTo>
                        <a:pt x="401" y="-380"/>
                      </a:lnTo>
                      <a:cubicBezTo>
                        <a:pt x="1008" y="-610"/>
                        <a:pt x="1658" y="-709"/>
                        <a:pt x="2304" y="-643"/>
                      </a:cubicBezTo>
                      <a:cubicBezTo>
                        <a:pt x="3223" y="-643"/>
                        <a:pt x="3879" y="-643"/>
                        <a:pt x="3781" y="-380"/>
                      </a:cubicBezTo>
                      <a:lnTo>
                        <a:pt x="3026" y="702"/>
                      </a:lnTo>
                      <a:cubicBezTo>
                        <a:pt x="2439" y="965"/>
                        <a:pt x="1796" y="1063"/>
                        <a:pt x="1156" y="99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06" name="Freihandform 305">
                  <a:extLst>
                    <a:ext uri="{FF2B5EF4-FFF2-40B4-BE49-F238E27FC236}">
                      <a16:creationId xmlns:a16="http://schemas.microsoft.com/office/drawing/2014/main" id="{2B0AF658-A81B-12C8-7443-BE56B1A8F97F}"/>
                    </a:ext>
                  </a:extLst>
                </p:cNvPr>
                <p:cNvSpPr/>
                <p:nvPr/>
              </p:nvSpPr>
              <p:spPr>
                <a:xfrm>
                  <a:off x="7701678" y="4644601"/>
                  <a:ext cx="233627" cy="19719"/>
                </a:xfrm>
                <a:custGeom>
                  <a:avLst/>
                  <a:gdLst>
                    <a:gd name="connsiteX0" fmla="*/ 19082 w 233627"/>
                    <a:gd name="connsiteY0" fmla="*/ 19056 h 19719"/>
                    <a:gd name="connsiteX1" fmla="*/ 207384 w 233627"/>
                    <a:gd name="connsiteY1" fmla="*/ 19056 h 19719"/>
                    <a:gd name="connsiteX2" fmla="*/ 229335 w 233627"/>
                    <a:gd name="connsiteY2" fmla="*/ 15546 h 19719"/>
                    <a:gd name="connsiteX3" fmla="*/ 233239 w 233627"/>
                    <a:gd name="connsiteY3" fmla="*/ 2618 h 19719"/>
                    <a:gd name="connsiteX4" fmla="*/ 213553 w 233627"/>
                    <a:gd name="connsiteY4" fmla="*/ -663 h 19719"/>
                    <a:gd name="connsiteX5" fmla="*/ 27679 w 233627"/>
                    <a:gd name="connsiteY5" fmla="*/ -663 h 19719"/>
                    <a:gd name="connsiteX6" fmla="*/ 5498 w 233627"/>
                    <a:gd name="connsiteY6" fmla="*/ 2618 h 19719"/>
                    <a:gd name="connsiteX7" fmla="*/ -309 w 233627"/>
                    <a:gd name="connsiteY7" fmla="*/ 15546 h 19719"/>
                    <a:gd name="connsiteX8" fmla="*/ 19082 w 233627"/>
                    <a:gd name="connsiteY8" fmla="*/ 19056 h 19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33627" h="19719">
                      <a:moveTo>
                        <a:pt x="19082" y="19056"/>
                      </a:moveTo>
                      <a:lnTo>
                        <a:pt x="207384" y="19056"/>
                      </a:lnTo>
                      <a:cubicBezTo>
                        <a:pt x="218933" y="19056"/>
                        <a:pt x="228777" y="17481"/>
                        <a:pt x="229335" y="15546"/>
                      </a:cubicBezTo>
                      <a:lnTo>
                        <a:pt x="233239" y="2618"/>
                      </a:lnTo>
                      <a:cubicBezTo>
                        <a:pt x="233797" y="748"/>
                        <a:pt x="225037" y="-663"/>
                        <a:pt x="213553" y="-663"/>
                      </a:cubicBezTo>
                      <a:lnTo>
                        <a:pt x="27679" y="-663"/>
                      </a:lnTo>
                      <a:cubicBezTo>
                        <a:pt x="16293" y="-663"/>
                        <a:pt x="6352" y="879"/>
                        <a:pt x="5498" y="2618"/>
                      </a:cubicBezTo>
                      <a:lnTo>
                        <a:pt x="-309" y="15546"/>
                      </a:lnTo>
                      <a:cubicBezTo>
                        <a:pt x="-1129" y="17481"/>
                        <a:pt x="7533" y="19056"/>
                        <a:pt x="19082" y="19056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07" name="Freihandform 306">
                  <a:extLst>
                    <a:ext uri="{FF2B5EF4-FFF2-40B4-BE49-F238E27FC236}">
                      <a16:creationId xmlns:a16="http://schemas.microsoft.com/office/drawing/2014/main" id="{FC1C0339-2A11-B685-7F06-5EDBF42D681B}"/>
                    </a:ext>
                  </a:extLst>
                </p:cNvPr>
                <p:cNvSpPr/>
                <p:nvPr/>
              </p:nvSpPr>
              <p:spPr>
                <a:xfrm>
                  <a:off x="7802757" y="4657659"/>
                  <a:ext cx="14338" cy="3281"/>
                </a:xfrm>
                <a:custGeom>
                  <a:avLst/>
                  <a:gdLst>
                    <a:gd name="connsiteX0" fmla="*/ 3180 w 14338"/>
                    <a:gd name="connsiteY0" fmla="*/ -105 h 3281"/>
                    <a:gd name="connsiteX1" fmla="*/ 2754 w 14338"/>
                    <a:gd name="connsiteY1" fmla="*/ 978 h 3281"/>
                    <a:gd name="connsiteX2" fmla="*/ 12105 w 14338"/>
                    <a:gd name="connsiteY2" fmla="*/ 978 h 3281"/>
                    <a:gd name="connsiteX3" fmla="*/ 12105 w 14338"/>
                    <a:gd name="connsiteY3" fmla="*/ 1371 h 3281"/>
                    <a:gd name="connsiteX4" fmla="*/ 2787 w 14338"/>
                    <a:gd name="connsiteY4" fmla="*/ 1371 h 3281"/>
                    <a:gd name="connsiteX5" fmla="*/ 2295 w 14338"/>
                    <a:gd name="connsiteY5" fmla="*/ 2618 h 3281"/>
                    <a:gd name="connsiteX6" fmla="*/ -363 w 14338"/>
                    <a:gd name="connsiteY6" fmla="*/ 2618 h 3281"/>
                    <a:gd name="connsiteX7" fmla="*/ 851 w 14338"/>
                    <a:gd name="connsiteY7" fmla="*/ -663 h 3281"/>
                    <a:gd name="connsiteX8" fmla="*/ 13975 w 14338"/>
                    <a:gd name="connsiteY8" fmla="*/ -663 h 3281"/>
                    <a:gd name="connsiteX9" fmla="*/ 13975 w 14338"/>
                    <a:gd name="connsiteY9" fmla="*/ -269 h 32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338" h="3281">
                      <a:moveTo>
                        <a:pt x="3180" y="-105"/>
                      </a:moveTo>
                      <a:lnTo>
                        <a:pt x="2754" y="978"/>
                      </a:lnTo>
                      <a:lnTo>
                        <a:pt x="12105" y="978"/>
                      </a:lnTo>
                      <a:lnTo>
                        <a:pt x="12105" y="1371"/>
                      </a:lnTo>
                      <a:lnTo>
                        <a:pt x="2787" y="1371"/>
                      </a:lnTo>
                      <a:lnTo>
                        <a:pt x="2295" y="2618"/>
                      </a:lnTo>
                      <a:lnTo>
                        <a:pt x="-363" y="2618"/>
                      </a:lnTo>
                      <a:lnTo>
                        <a:pt x="851" y="-663"/>
                      </a:lnTo>
                      <a:lnTo>
                        <a:pt x="13975" y="-663"/>
                      </a:lnTo>
                      <a:lnTo>
                        <a:pt x="13975" y="-26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08" name="Freihandform 307">
                  <a:extLst>
                    <a:ext uri="{FF2B5EF4-FFF2-40B4-BE49-F238E27FC236}">
                      <a16:creationId xmlns:a16="http://schemas.microsoft.com/office/drawing/2014/main" id="{A5512F1B-9DED-DD33-E66D-9CB5B34C196D}"/>
                    </a:ext>
                  </a:extLst>
                </p:cNvPr>
                <p:cNvSpPr/>
                <p:nvPr/>
              </p:nvSpPr>
              <p:spPr>
                <a:xfrm>
                  <a:off x="7816767" y="4657823"/>
                  <a:ext cx="16503" cy="3117"/>
                </a:xfrm>
                <a:custGeom>
                  <a:avLst/>
                  <a:gdLst>
                    <a:gd name="connsiteX0" fmla="*/ 16108 w 16503"/>
                    <a:gd name="connsiteY0" fmla="*/ 1700 h 3117"/>
                    <a:gd name="connsiteX1" fmla="*/ 12564 w 16503"/>
                    <a:gd name="connsiteY1" fmla="*/ 1700 h 3117"/>
                    <a:gd name="connsiteX2" fmla="*/ 12269 w 16503"/>
                    <a:gd name="connsiteY2" fmla="*/ 2454 h 3117"/>
                    <a:gd name="connsiteX3" fmla="*/ 9710 w 16503"/>
                    <a:gd name="connsiteY3" fmla="*/ 2454 h 3117"/>
                    <a:gd name="connsiteX4" fmla="*/ 9972 w 16503"/>
                    <a:gd name="connsiteY4" fmla="*/ 1700 h 3117"/>
                    <a:gd name="connsiteX5" fmla="*/ -363 w 16503"/>
                    <a:gd name="connsiteY5" fmla="*/ 1700 h 3117"/>
                    <a:gd name="connsiteX6" fmla="*/ -363 w 16503"/>
                    <a:gd name="connsiteY6" fmla="*/ 1371 h 3117"/>
                    <a:gd name="connsiteX7" fmla="*/ 9939 w 16503"/>
                    <a:gd name="connsiteY7" fmla="*/ -663 h 3117"/>
                    <a:gd name="connsiteX8" fmla="*/ 12794 w 16503"/>
                    <a:gd name="connsiteY8" fmla="*/ -663 h 3117"/>
                    <a:gd name="connsiteX9" fmla="*/ 2951 w 16503"/>
                    <a:gd name="connsiteY9" fmla="*/ 1306 h 3117"/>
                    <a:gd name="connsiteX10" fmla="*/ 10104 w 16503"/>
                    <a:gd name="connsiteY10" fmla="*/ 1306 h 3117"/>
                    <a:gd name="connsiteX11" fmla="*/ 10366 w 16503"/>
                    <a:gd name="connsiteY11" fmla="*/ 650 h 3117"/>
                    <a:gd name="connsiteX12" fmla="*/ 12860 w 16503"/>
                    <a:gd name="connsiteY12" fmla="*/ 650 h 3117"/>
                    <a:gd name="connsiteX13" fmla="*/ 12597 w 16503"/>
                    <a:gd name="connsiteY13" fmla="*/ 1306 h 3117"/>
                    <a:gd name="connsiteX14" fmla="*/ 16141 w 16503"/>
                    <a:gd name="connsiteY14" fmla="*/ 1306 h 31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6503" h="3117">
                      <a:moveTo>
                        <a:pt x="16108" y="1700"/>
                      </a:moveTo>
                      <a:lnTo>
                        <a:pt x="12564" y="1700"/>
                      </a:lnTo>
                      <a:lnTo>
                        <a:pt x="12269" y="2454"/>
                      </a:lnTo>
                      <a:lnTo>
                        <a:pt x="9710" y="2454"/>
                      </a:lnTo>
                      <a:lnTo>
                        <a:pt x="9972" y="1700"/>
                      </a:lnTo>
                      <a:lnTo>
                        <a:pt x="-363" y="1700"/>
                      </a:lnTo>
                      <a:lnTo>
                        <a:pt x="-363" y="1371"/>
                      </a:lnTo>
                      <a:lnTo>
                        <a:pt x="9939" y="-663"/>
                      </a:lnTo>
                      <a:lnTo>
                        <a:pt x="12794" y="-663"/>
                      </a:lnTo>
                      <a:lnTo>
                        <a:pt x="2951" y="1306"/>
                      </a:lnTo>
                      <a:lnTo>
                        <a:pt x="10104" y="1306"/>
                      </a:lnTo>
                      <a:lnTo>
                        <a:pt x="10366" y="650"/>
                      </a:lnTo>
                      <a:lnTo>
                        <a:pt x="12860" y="650"/>
                      </a:lnTo>
                      <a:lnTo>
                        <a:pt x="12597" y="1306"/>
                      </a:lnTo>
                      <a:lnTo>
                        <a:pt x="16141" y="130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09" name="Freihandform 308">
                  <a:extLst>
                    <a:ext uri="{FF2B5EF4-FFF2-40B4-BE49-F238E27FC236}">
                      <a16:creationId xmlns:a16="http://schemas.microsoft.com/office/drawing/2014/main" id="{0F933DB1-6B77-9CCF-AC80-A060CA27D50A}"/>
                    </a:ext>
                  </a:extLst>
                </p:cNvPr>
                <p:cNvSpPr/>
                <p:nvPr/>
              </p:nvSpPr>
              <p:spPr>
                <a:xfrm>
                  <a:off x="7804206" y="4648275"/>
                  <a:ext cx="25909" cy="4298"/>
                </a:xfrm>
                <a:custGeom>
                  <a:avLst/>
                  <a:gdLst>
                    <a:gd name="connsiteX0" fmla="*/ 11804 w 25909"/>
                    <a:gd name="connsiteY0" fmla="*/ 3635 h 4298"/>
                    <a:gd name="connsiteX1" fmla="*/ -336 w 25909"/>
                    <a:gd name="connsiteY1" fmla="*/ 1470 h 4298"/>
                    <a:gd name="connsiteX2" fmla="*/ 13412 w 25909"/>
                    <a:gd name="connsiteY2" fmla="*/ -663 h 4298"/>
                    <a:gd name="connsiteX3" fmla="*/ 25519 w 25909"/>
                    <a:gd name="connsiteY3" fmla="*/ 1470 h 4298"/>
                    <a:gd name="connsiteX4" fmla="*/ 11804 w 25909"/>
                    <a:gd name="connsiteY4" fmla="*/ 3635 h 4298"/>
                    <a:gd name="connsiteX5" fmla="*/ 13215 w 25909"/>
                    <a:gd name="connsiteY5" fmla="*/ -105 h 4298"/>
                    <a:gd name="connsiteX6" fmla="*/ 3077 w 25909"/>
                    <a:gd name="connsiteY6" fmla="*/ 1470 h 4298"/>
                    <a:gd name="connsiteX7" fmla="*/ 12001 w 25909"/>
                    <a:gd name="connsiteY7" fmla="*/ 3077 h 4298"/>
                    <a:gd name="connsiteX8" fmla="*/ 22140 w 25909"/>
                    <a:gd name="connsiteY8" fmla="*/ 1470 h 4298"/>
                    <a:gd name="connsiteX9" fmla="*/ 13215 w 25909"/>
                    <a:gd name="connsiteY9" fmla="*/ -7 h 42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5909" h="4298">
                      <a:moveTo>
                        <a:pt x="11804" y="3635"/>
                      </a:moveTo>
                      <a:cubicBezTo>
                        <a:pt x="4651" y="3635"/>
                        <a:pt x="-795" y="2651"/>
                        <a:pt x="-336" y="1470"/>
                      </a:cubicBezTo>
                      <a:cubicBezTo>
                        <a:pt x="124" y="288"/>
                        <a:pt x="6226" y="-663"/>
                        <a:pt x="13412" y="-663"/>
                      </a:cubicBezTo>
                      <a:cubicBezTo>
                        <a:pt x="20598" y="-663"/>
                        <a:pt x="25979" y="288"/>
                        <a:pt x="25519" y="1470"/>
                      </a:cubicBezTo>
                      <a:cubicBezTo>
                        <a:pt x="25060" y="2651"/>
                        <a:pt x="18924" y="3635"/>
                        <a:pt x="11804" y="3635"/>
                      </a:cubicBezTo>
                      <a:close/>
                      <a:moveTo>
                        <a:pt x="13215" y="-105"/>
                      </a:moveTo>
                      <a:cubicBezTo>
                        <a:pt x="7933" y="-105"/>
                        <a:pt x="3372" y="616"/>
                        <a:pt x="3077" y="1470"/>
                      </a:cubicBezTo>
                      <a:cubicBezTo>
                        <a:pt x="2781" y="2323"/>
                        <a:pt x="6751" y="3077"/>
                        <a:pt x="12001" y="3077"/>
                      </a:cubicBezTo>
                      <a:cubicBezTo>
                        <a:pt x="17251" y="3077"/>
                        <a:pt x="21844" y="2355"/>
                        <a:pt x="22140" y="1470"/>
                      </a:cubicBezTo>
                      <a:cubicBezTo>
                        <a:pt x="22435" y="584"/>
                        <a:pt x="18465" y="-7"/>
                        <a:pt x="13215" y="-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10" name="Freihandform 309">
                  <a:extLst>
                    <a:ext uri="{FF2B5EF4-FFF2-40B4-BE49-F238E27FC236}">
                      <a16:creationId xmlns:a16="http://schemas.microsoft.com/office/drawing/2014/main" id="{BE5120C2-1D45-7E13-9667-F5271D25DCEC}"/>
                    </a:ext>
                  </a:extLst>
                </p:cNvPr>
                <p:cNvSpPr/>
                <p:nvPr/>
              </p:nvSpPr>
              <p:spPr>
                <a:xfrm>
                  <a:off x="7822722" y="4651581"/>
                  <a:ext cx="11058" cy="1870"/>
                </a:xfrm>
                <a:custGeom>
                  <a:avLst/>
                  <a:gdLst>
                    <a:gd name="connsiteX0" fmla="*/ 9038 w 11058"/>
                    <a:gd name="connsiteY0" fmla="*/ 1183 h 1870"/>
                    <a:gd name="connsiteX1" fmla="*/ 7890 w 11058"/>
                    <a:gd name="connsiteY1" fmla="*/ 1183 h 1870"/>
                    <a:gd name="connsiteX2" fmla="*/ 80 w 11058"/>
                    <a:gd name="connsiteY2" fmla="*/ -196 h 1870"/>
                    <a:gd name="connsiteX3" fmla="*/ 80 w 11058"/>
                    <a:gd name="connsiteY3" fmla="*/ -589 h 1870"/>
                    <a:gd name="connsiteX4" fmla="*/ 2476 w 11058"/>
                    <a:gd name="connsiteY4" fmla="*/ -589 h 1870"/>
                    <a:gd name="connsiteX5" fmla="*/ 10252 w 11058"/>
                    <a:gd name="connsiteY5" fmla="*/ 789 h 1870"/>
                    <a:gd name="connsiteX6" fmla="*/ 10252 w 11058"/>
                    <a:gd name="connsiteY6" fmla="*/ 1183 h 1870"/>
                    <a:gd name="connsiteX7" fmla="*/ 9038 w 11058"/>
                    <a:gd name="connsiteY7" fmla="*/ 1183 h 18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058" h="1870">
                      <a:moveTo>
                        <a:pt x="9038" y="1183"/>
                      </a:moveTo>
                      <a:cubicBezTo>
                        <a:pt x="8644" y="1215"/>
                        <a:pt x="8283" y="1215"/>
                        <a:pt x="7890" y="1183"/>
                      </a:cubicBezTo>
                      <a:lnTo>
                        <a:pt x="80" y="-196"/>
                      </a:lnTo>
                      <a:cubicBezTo>
                        <a:pt x="-543" y="-196"/>
                        <a:pt x="-477" y="-458"/>
                        <a:pt x="80" y="-589"/>
                      </a:cubicBezTo>
                      <a:cubicBezTo>
                        <a:pt x="868" y="-687"/>
                        <a:pt x="1688" y="-687"/>
                        <a:pt x="2476" y="-589"/>
                      </a:cubicBezTo>
                      <a:lnTo>
                        <a:pt x="10252" y="789"/>
                      </a:lnTo>
                      <a:cubicBezTo>
                        <a:pt x="10875" y="789"/>
                        <a:pt x="10810" y="1084"/>
                        <a:pt x="10252" y="1183"/>
                      </a:cubicBezTo>
                      <a:cubicBezTo>
                        <a:pt x="9858" y="1215"/>
                        <a:pt x="9432" y="1215"/>
                        <a:pt x="9038" y="118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11" name="Freihandform 310">
                  <a:extLst>
                    <a:ext uri="{FF2B5EF4-FFF2-40B4-BE49-F238E27FC236}">
                      <a16:creationId xmlns:a16="http://schemas.microsoft.com/office/drawing/2014/main" id="{2B2AADB9-5FC6-6780-23D8-8B3C3239CBB0}"/>
                    </a:ext>
                  </a:extLst>
                </p:cNvPr>
                <p:cNvSpPr/>
                <p:nvPr/>
              </p:nvSpPr>
              <p:spPr>
                <a:xfrm>
                  <a:off x="7955010" y="4644601"/>
                  <a:ext cx="231410" cy="19719"/>
                </a:xfrm>
                <a:custGeom>
                  <a:avLst/>
                  <a:gdLst>
                    <a:gd name="connsiteX0" fmla="*/ 19576 w 231410"/>
                    <a:gd name="connsiteY0" fmla="*/ 19056 h 19719"/>
                    <a:gd name="connsiteX1" fmla="*/ 207878 w 231410"/>
                    <a:gd name="connsiteY1" fmla="*/ 19056 h 19719"/>
                    <a:gd name="connsiteX2" fmla="*/ 229271 w 231410"/>
                    <a:gd name="connsiteY2" fmla="*/ 15546 h 19719"/>
                    <a:gd name="connsiteX3" fmla="*/ 231042 w 231410"/>
                    <a:gd name="connsiteY3" fmla="*/ 2618 h 19719"/>
                    <a:gd name="connsiteX4" fmla="*/ 210863 w 231410"/>
                    <a:gd name="connsiteY4" fmla="*/ -663 h 19719"/>
                    <a:gd name="connsiteX5" fmla="*/ 24990 w 231410"/>
                    <a:gd name="connsiteY5" fmla="*/ -663 h 19719"/>
                    <a:gd name="connsiteX6" fmla="*/ 3367 w 231410"/>
                    <a:gd name="connsiteY6" fmla="*/ 2618 h 19719"/>
                    <a:gd name="connsiteX7" fmla="*/ -341 w 231410"/>
                    <a:gd name="connsiteY7" fmla="*/ 15546 h 19719"/>
                    <a:gd name="connsiteX8" fmla="*/ 19576 w 231410"/>
                    <a:gd name="connsiteY8" fmla="*/ 19056 h 19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31410" h="19719">
                      <a:moveTo>
                        <a:pt x="19576" y="19056"/>
                      </a:moveTo>
                      <a:lnTo>
                        <a:pt x="207878" y="19056"/>
                      </a:lnTo>
                      <a:cubicBezTo>
                        <a:pt x="219427" y="19056"/>
                        <a:pt x="229008" y="17481"/>
                        <a:pt x="229271" y="15546"/>
                      </a:cubicBezTo>
                      <a:lnTo>
                        <a:pt x="231042" y="2618"/>
                      </a:lnTo>
                      <a:cubicBezTo>
                        <a:pt x="231305" y="748"/>
                        <a:pt x="222249" y="-663"/>
                        <a:pt x="210863" y="-663"/>
                      </a:cubicBezTo>
                      <a:lnTo>
                        <a:pt x="24990" y="-663"/>
                      </a:lnTo>
                      <a:cubicBezTo>
                        <a:pt x="13571" y="-663"/>
                        <a:pt x="3892" y="879"/>
                        <a:pt x="3367" y="2618"/>
                      </a:cubicBezTo>
                      <a:lnTo>
                        <a:pt x="-341" y="15546"/>
                      </a:lnTo>
                      <a:cubicBezTo>
                        <a:pt x="-866" y="17481"/>
                        <a:pt x="8026" y="19056"/>
                        <a:pt x="19576" y="19056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12" name="Freihandform 311">
                  <a:extLst>
                    <a:ext uri="{FF2B5EF4-FFF2-40B4-BE49-F238E27FC236}">
                      <a16:creationId xmlns:a16="http://schemas.microsoft.com/office/drawing/2014/main" id="{DD6CB850-D428-B94C-1767-E5947CBA603F}"/>
                    </a:ext>
                  </a:extLst>
                </p:cNvPr>
                <p:cNvSpPr/>
                <p:nvPr/>
              </p:nvSpPr>
              <p:spPr>
                <a:xfrm>
                  <a:off x="8056812" y="4657659"/>
                  <a:ext cx="13780" cy="3281"/>
                </a:xfrm>
                <a:custGeom>
                  <a:avLst/>
                  <a:gdLst>
                    <a:gd name="connsiteX0" fmla="*/ 2820 w 13780"/>
                    <a:gd name="connsiteY0" fmla="*/ -105 h 3281"/>
                    <a:gd name="connsiteX1" fmla="*/ 2590 w 13780"/>
                    <a:gd name="connsiteY1" fmla="*/ 978 h 3281"/>
                    <a:gd name="connsiteX2" fmla="*/ 11908 w 13780"/>
                    <a:gd name="connsiteY2" fmla="*/ 978 h 3281"/>
                    <a:gd name="connsiteX3" fmla="*/ 11908 w 13780"/>
                    <a:gd name="connsiteY3" fmla="*/ 1371 h 3281"/>
                    <a:gd name="connsiteX4" fmla="*/ 2557 w 13780"/>
                    <a:gd name="connsiteY4" fmla="*/ 1371 h 3281"/>
                    <a:gd name="connsiteX5" fmla="*/ 2295 w 13780"/>
                    <a:gd name="connsiteY5" fmla="*/ 2618 h 3281"/>
                    <a:gd name="connsiteX6" fmla="*/ -363 w 13780"/>
                    <a:gd name="connsiteY6" fmla="*/ 2618 h 3281"/>
                    <a:gd name="connsiteX7" fmla="*/ 294 w 13780"/>
                    <a:gd name="connsiteY7" fmla="*/ -663 h 3281"/>
                    <a:gd name="connsiteX8" fmla="*/ 13418 w 13780"/>
                    <a:gd name="connsiteY8" fmla="*/ -663 h 3281"/>
                    <a:gd name="connsiteX9" fmla="*/ 13418 w 13780"/>
                    <a:gd name="connsiteY9" fmla="*/ -269 h 32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3780" h="3281">
                      <a:moveTo>
                        <a:pt x="2820" y="-105"/>
                      </a:moveTo>
                      <a:lnTo>
                        <a:pt x="2590" y="978"/>
                      </a:lnTo>
                      <a:lnTo>
                        <a:pt x="11908" y="978"/>
                      </a:lnTo>
                      <a:lnTo>
                        <a:pt x="11908" y="1371"/>
                      </a:lnTo>
                      <a:lnTo>
                        <a:pt x="2557" y="1371"/>
                      </a:lnTo>
                      <a:lnTo>
                        <a:pt x="2295" y="2618"/>
                      </a:lnTo>
                      <a:lnTo>
                        <a:pt x="-363" y="2618"/>
                      </a:lnTo>
                      <a:lnTo>
                        <a:pt x="294" y="-663"/>
                      </a:lnTo>
                      <a:lnTo>
                        <a:pt x="13418" y="-663"/>
                      </a:lnTo>
                      <a:lnTo>
                        <a:pt x="13418" y="-26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13" name="Freihandform 312">
                  <a:extLst>
                    <a:ext uri="{FF2B5EF4-FFF2-40B4-BE49-F238E27FC236}">
                      <a16:creationId xmlns:a16="http://schemas.microsoft.com/office/drawing/2014/main" id="{70E39651-DF96-1C17-981A-7B5F9103C98D}"/>
                    </a:ext>
                  </a:extLst>
                </p:cNvPr>
                <p:cNvSpPr/>
                <p:nvPr/>
              </p:nvSpPr>
              <p:spPr>
                <a:xfrm>
                  <a:off x="8070921" y="4657823"/>
                  <a:ext cx="14016" cy="3155"/>
                </a:xfrm>
                <a:custGeom>
                  <a:avLst/>
                  <a:gdLst>
                    <a:gd name="connsiteX0" fmla="*/ 13647 w 14016"/>
                    <a:gd name="connsiteY0" fmla="*/ 1536 h 3155"/>
                    <a:gd name="connsiteX1" fmla="*/ 6396 w 14016"/>
                    <a:gd name="connsiteY1" fmla="*/ 2487 h 3155"/>
                    <a:gd name="connsiteX2" fmla="*/ -363 w 14016"/>
                    <a:gd name="connsiteY2" fmla="*/ 2126 h 3155"/>
                    <a:gd name="connsiteX3" fmla="*/ 950 w 14016"/>
                    <a:gd name="connsiteY3" fmla="*/ 1765 h 3155"/>
                    <a:gd name="connsiteX4" fmla="*/ 6462 w 14016"/>
                    <a:gd name="connsiteY4" fmla="*/ 2094 h 3155"/>
                    <a:gd name="connsiteX5" fmla="*/ 10990 w 14016"/>
                    <a:gd name="connsiteY5" fmla="*/ 1536 h 3155"/>
                    <a:gd name="connsiteX6" fmla="*/ 5478 w 14016"/>
                    <a:gd name="connsiteY6" fmla="*/ 978 h 3155"/>
                    <a:gd name="connsiteX7" fmla="*/ 1245 w 14016"/>
                    <a:gd name="connsiteY7" fmla="*/ 978 h 3155"/>
                    <a:gd name="connsiteX8" fmla="*/ 2557 w 14016"/>
                    <a:gd name="connsiteY8" fmla="*/ -663 h 3155"/>
                    <a:gd name="connsiteX9" fmla="*/ 13057 w 14016"/>
                    <a:gd name="connsiteY9" fmla="*/ -663 h 3155"/>
                    <a:gd name="connsiteX10" fmla="*/ 13057 w 14016"/>
                    <a:gd name="connsiteY10" fmla="*/ -269 h 3155"/>
                    <a:gd name="connsiteX11" fmla="*/ 4788 w 14016"/>
                    <a:gd name="connsiteY11" fmla="*/ -269 h 3155"/>
                    <a:gd name="connsiteX12" fmla="*/ 4099 w 14016"/>
                    <a:gd name="connsiteY12" fmla="*/ 584 h 3155"/>
                    <a:gd name="connsiteX13" fmla="*/ 6166 w 14016"/>
                    <a:gd name="connsiteY13" fmla="*/ 584 h 3155"/>
                    <a:gd name="connsiteX14" fmla="*/ 13647 w 14016"/>
                    <a:gd name="connsiteY14" fmla="*/ 1536 h 31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4016" h="3155">
                      <a:moveTo>
                        <a:pt x="13647" y="1536"/>
                      </a:moveTo>
                      <a:cubicBezTo>
                        <a:pt x="13647" y="2061"/>
                        <a:pt x="11187" y="2487"/>
                        <a:pt x="6396" y="2487"/>
                      </a:cubicBezTo>
                      <a:cubicBezTo>
                        <a:pt x="4132" y="2520"/>
                        <a:pt x="1868" y="2389"/>
                        <a:pt x="-363" y="2126"/>
                      </a:cubicBezTo>
                      <a:lnTo>
                        <a:pt x="950" y="1765"/>
                      </a:lnTo>
                      <a:cubicBezTo>
                        <a:pt x="2787" y="1995"/>
                        <a:pt x="4624" y="2126"/>
                        <a:pt x="6462" y="2094"/>
                      </a:cubicBezTo>
                      <a:cubicBezTo>
                        <a:pt x="9283" y="2094"/>
                        <a:pt x="10924" y="1864"/>
                        <a:pt x="10990" y="1536"/>
                      </a:cubicBezTo>
                      <a:cubicBezTo>
                        <a:pt x="11055" y="1208"/>
                        <a:pt x="9776" y="978"/>
                        <a:pt x="5478" y="978"/>
                      </a:cubicBezTo>
                      <a:lnTo>
                        <a:pt x="1245" y="978"/>
                      </a:lnTo>
                      <a:lnTo>
                        <a:pt x="2557" y="-663"/>
                      </a:lnTo>
                      <a:lnTo>
                        <a:pt x="13057" y="-663"/>
                      </a:lnTo>
                      <a:lnTo>
                        <a:pt x="13057" y="-269"/>
                      </a:lnTo>
                      <a:lnTo>
                        <a:pt x="4788" y="-269"/>
                      </a:lnTo>
                      <a:lnTo>
                        <a:pt x="4099" y="584"/>
                      </a:lnTo>
                      <a:lnTo>
                        <a:pt x="6166" y="584"/>
                      </a:lnTo>
                      <a:cubicBezTo>
                        <a:pt x="11678" y="584"/>
                        <a:pt x="13778" y="978"/>
                        <a:pt x="13647" y="153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14" name="Freihandform 313">
                  <a:extLst>
                    <a:ext uri="{FF2B5EF4-FFF2-40B4-BE49-F238E27FC236}">
                      <a16:creationId xmlns:a16="http://schemas.microsoft.com/office/drawing/2014/main" id="{62EBB6FA-405A-936F-EC01-B2B54A15828D}"/>
                    </a:ext>
                  </a:extLst>
                </p:cNvPr>
                <p:cNvSpPr/>
                <p:nvPr/>
              </p:nvSpPr>
              <p:spPr>
                <a:xfrm>
                  <a:off x="8058870" y="4650474"/>
                  <a:ext cx="25832" cy="2460"/>
                </a:xfrm>
                <a:custGeom>
                  <a:avLst/>
                  <a:gdLst>
                    <a:gd name="connsiteX0" fmla="*/ 12147 w 25832"/>
                    <a:gd name="connsiteY0" fmla="*/ 1798 h 2460"/>
                    <a:gd name="connsiteX1" fmla="*/ -354 w 25832"/>
                    <a:gd name="connsiteY1" fmla="*/ -367 h 2460"/>
                    <a:gd name="connsiteX2" fmla="*/ 1385 w 25832"/>
                    <a:gd name="connsiteY2" fmla="*/ -663 h 2460"/>
                    <a:gd name="connsiteX3" fmla="*/ 3026 w 25832"/>
                    <a:gd name="connsiteY3" fmla="*/ -367 h 2460"/>
                    <a:gd name="connsiteX4" fmla="*/ 12245 w 25832"/>
                    <a:gd name="connsiteY4" fmla="*/ 1208 h 2460"/>
                    <a:gd name="connsiteX5" fmla="*/ 22088 w 25832"/>
                    <a:gd name="connsiteY5" fmla="*/ -367 h 2460"/>
                    <a:gd name="connsiteX6" fmla="*/ 23828 w 25832"/>
                    <a:gd name="connsiteY6" fmla="*/ -663 h 2460"/>
                    <a:gd name="connsiteX7" fmla="*/ 25468 w 25832"/>
                    <a:gd name="connsiteY7" fmla="*/ -367 h 2460"/>
                    <a:gd name="connsiteX8" fmla="*/ 12147 w 25832"/>
                    <a:gd name="connsiteY8" fmla="*/ 1798 h 24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5832" h="2460">
                      <a:moveTo>
                        <a:pt x="12147" y="1798"/>
                      </a:moveTo>
                      <a:cubicBezTo>
                        <a:pt x="4994" y="1798"/>
                        <a:pt x="-616" y="814"/>
                        <a:pt x="-354" y="-367"/>
                      </a:cubicBezTo>
                      <a:cubicBezTo>
                        <a:pt x="-354" y="-367"/>
                        <a:pt x="466" y="-663"/>
                        <a:pt x="1385" y="-663"/>
                      </a:cubicBezTo>
                      <a:cubicBezTo>
                        <a:pt x="2304" y="-663"/>
                        <a:pt x="3058" y="-663"/>
                        <a:pt x="3026" y="-367"/>
                      </a:cubicBezTo>
                      <a:cubicBezTo>
                        <a:pt x="2828" y="518"/>
                        <a:pt x="6963" y="1208"/>
                        <a:pt x="12245" y="1208"/>
                      </a:cubicBezTo>
                      <a:cubicBezTo>
                        <a:pt x="17528" y="1208"/>
                        <a:pt x="22088" y="518"/>
                        <a:pt x="22088" y="-367"/>
                      </a:cubicBezTo>
                      <a:cubicBezTo>
                        <a:pt x="22088" y="-367"/>
                        <a:pt x="22876" y="-663"/>
                        <a:pt x="23828" y="-663"/>
                      </a:cubicBezTo>
                      <a:cubicBezTo>
                        <a:pt x="24779" y="-663"/>
                        <a:pt x="25501" y="-663"/>
                        <a:pt x="25468" y="-367"/>
                      </a:cubicBezTo>
                      <a:cubicBezTo>
                        <a:pt x="25304" y="814"/>
                        <a:pt x="19300" y="1798"/>
                        <a:pt x="12147" y="179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15" name="Freihandform 314">
                  <a:extLst>
                    <a:ext uri="{FF2B5EF4-FFF2-40B4-BE49-F238E27FC236}">
                      <a16:creationId xmlns:a16="http://schemas.microsoft.com/office/drawing/2014/main" id="{51F239CA-364A-6414-6286-4C19A143564B}"/>
                    </a:ext>
                  </a:extLst>
                </p:cNvPr>
                <p:cNvSpPr/>
                <p:nvPr/>
              </p:nvSpPr>
              <p:spPr>
                <a:xfrm>
                  <a:off x="8069508" y="4652344"/>
                  <a:ext cx="3611" cy="1640"/>
                </a:xfrm>
                <a:custGeom>
                  <a:avLst/>
                  <a:gdLst>
                    <a:gd name="connsiteX0" fmla="*/ 1279 w 3611"/>
                    <a:gd name="connsiteY0" fmla="*/ 978 h 1640"/>
                    <a:gd name="connsiteX1" fmla="*/ -362 w 3611"/>
                    <a:gd name="connsiteY1" fmla="*/ 715 h 1640"/>
                    <a:gd name="connsiteX2" fmla="*/ -132 w 3611"/>
                    <a:gd name="connsiteY2" fmla="*/ -368 h 1640"/>
                    <a:gd name="connsiteX3" fmla="*/ 1607 w 3611"/>
                    <a:gd name="connsiteY3" fmla="*/ -663 h 1640"/>
                    <a:gd name="connsiteX4" fmla="*/ 3247 w 3611"/>
                    <a:gd name="connsiteY4" fmla="*/ -368 h 1640"/>
                    <a:gd name="connsiteX5" fmla="*/ 3018 w 3611"/>
                    <a:gd name="connsiteY5" fmla="*/ 715 h 1640"/>
                    <a:gd name="connsiteX6" fmla="*/ 1279 w 3611"/>
                    <a:gd name="connsiteY6" fmla="*/ 978 h 16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611" h="1640">
                      <a:moveTo>
                        <a:pt x="1279" y="978"/>
                      </a:moveTo>
                      <a:cubicBezTo>
                        <a:pt x="327" y="978"/>
                        <a:pt x="-395" y="978"/>
                        <a:pt x="-362" y="715"/>
                      </a:cubicBezTo>
                      <a:lnTo>
                        <a:pt x="-132" y="-368"/>
                      </a:lnTo>
                      <a:cubicBezTo>
                        <a:pt x="-132" y="-532"/>
                        <a:pt x="688" y="-663"/>
                        <a:pt x="1607" y="-663"/>
                      </a:cubicBezTo>
                      <a:cubicBezTo>
                        <a:pt x="2526" y="-663"/>
                        <a:pt x="3280" y="-663"/>
                        <a:pt x="3247" y="-368"/>
                      </a:cubicBezTo>
                      <a:lnTo>
                        <a:pt x="3018" y="715"/>
                      </a:lnTo>
                      <a:cubicBezTo>
                        <a:pt x="3018" y="715"/>
                        <a:pt x="2197" y="978"/>
                        <a:pt x="1279" y="97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16" name="Freihandform 315">
                  <a:extLst>
                    <a:ext uri="{FF2B5EF4-FFF2-40B4-BE49-F238E27FC236}">
                      <a16:creationId xmlns:a16="http://schemas.microsoft.com/office/drawing/2014/main" id="{8BA88726-5780-8C5C-FEDF-E29C805C7F16}"/>
                    </a:ext>
                  </a:extLst>
                </p:cNvPr>
                <p:cNvSpPr/>
                <p:nvPr/>
              </p:nvSpPr>
              <p:spPr>
                <a:xfrm>
                  <a:off x="8061798" y="4653427"/>
                  <a:ext cx="18802" cy="559"/>
                </a:xfrm>
                <a:custGeom>
                  <a:avLst/>
                  <a:gdLst>
                    <a:gd name="connsiteX0" fmla="*/ 16700 w 18802"/>
                    <a:gd name="connsiteY0" fmla="*/ -105 h 559"/>
                    <a:gd name="connsiteX1" fmla="*/ 1279 w 18802"/>
                    <a:gd name="connsiteY1" fmla="*/ -105 h 559"/>
                    <a:gd name="connsiteX2" fmla="*/ -362 w 18802"/>
                    <a:gd name="connsiteY2" fmla="*/ -368 h 559"/>
                    <a:gd name="connsiteX3" fmla="*/ 1377 w 18802"/>
                    <a:gd name="connsiteY3" fmla="*/ -663 h 559"/>
                    <a:gd name="connsiteX4" fmla="*/ 16831 w 18802"/>
                    <a:gd name="connsiteY4" fmla="*/ -663 h 559"/>
                    <a:gd name="connsiteX5" fmla="*/ 18439 w 18802"/>
                    <a:gd name="connsiteY5" fmla="*/ -368 h 559"/>
                    <a:gd name="connsiteX6" fmla="*/ 16700 w 18802"/>
                    <a:gd name="connsiteY6" fmla="*/ -105 h 5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802" h="559">
                      <a:moveTo>
                        <a:pt x="16700" y="-105"/>
                      </a:moveTo>
                      <a:lnTo>
                        <a:pt x="1279" y="-105"/>
                      </a:lnTo>
                      <a:cubicBezTo>
                        <a:pt x="327" y="-105"/>
                        <a:pt x="-395" y="-105"/>
                        <a:pt x="-362" y="-368"/>
                      </a:cubicBezTo>
                      <a:cubicBezTo>
                        <a:pt x="-329" y="-630"/>
                        <a:pt x="458" y="-663"/>
                        <a:pt x="1377" y="-663"/>
                      </a:cubicBezTo>
                      <a:lnTo>
                        <a:pt x="16831" y="-663"/>
                      </a:lnTo>
                      <a:cubicBezTo>
                        <a:pt x="17750" y="-663"/>
                        <a:pt x="18472" y="-663"/>
                        <a:pt x="18439" y="-368"/>
                      </a:cubicBezTo>
                      <a:cubicBezTo>
                        <a:pt x="18406" y="-72"/>
                        <a:pt x="17651" y="-105"/>
                        <a:pt x="16700" y="-10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17" name="Freihandform 316">
                  <a:extLst>
                    <a:ext uri="{FF2B5EF4-FFF2-40B4-BE49-F238E27FC236}">
                      <a16:creationId xmlns:a16="http://schemas.microsoft.com/office/drawing/2014/main" id="{49476E4A-990E-2C35-E375-2F5FD4E1A786}"/>
                    </a:ext>
                  </a:extLst>
                </p:cNvPr>
                <p:cNvSpPr/>
                <p:nvPr/>
              </p:nvSpPr>
              <p:spPr>
                <a:xfrm>
                  <a:off x="8064746" y="4647783"/>
                  <a:ext cx="14578" cy="4101"/>
                </a:xfrm>
                <a:custGeom>
                  <a:avLst/>
                  <a:gdLst>
                    <a:gd name="connsiteX0" fmla="*/ 6501 w 14578"/>
                    <a:gd name="connsiteY0" fmla="*/ 3438 h 4101"/>
                    <a:gd name="connsiteX1" fmla="*/ -357 w 14578"/>
                    <a:gd name="connsiteY1" fmla="*/ 2257 h 4101"/>
                    <a:gd name="connsiteX2" fmla="*/ 4 w 14578"/>
                    <a:gd name="connsiteY2" fmla="*/ 518 h 4101"/>
                    <a:gd name="connsiteX3" fmla="*/ 7354 w 14578"/>
                    <a:gd name="connsiteY3" fmla="*/ -663 h 4101"/>
                    <a:gd name="connsiteX4" fmla="*/ 14211 w 14578"/>
                    <a:gd name="connsiteY4" fmla="*/ 518 h 4101"/>
                    <a:gd name="connsiteX5" fmla="*/ 13850 w 14578"/>
                    <a:gd name="connsiteY5" fmla="*/ 2257 h 4101"/>
                    <a:gd name="connsiteX6" fmla="*/ 6501 w 14578"/>
                    <a:gd name="connsiteY6" fmla="*/ 3438 h 4101"/>
                    <a:gd name="connsiteX7" fmla="*/ 7222 w 14578"/>
                    <a:gd name="connsiteY7" fmla="*/ -105 h 4101"/>
                    <a:gd name="connsiteX8" fmla="*/ 3384 w 14578"/>
                    <a:gd name="connsiteY8" fmla="*/ 518 h 4101"/>
                    <a:gd name="connsiteX9" fmla="*/ 3023 w 14578"/>
                    <a:gd name="connsiteY9" fmla="*/ 2257 h 4101"/>
                    <a:gd name="connsiteX10" fmla="*/ 6599 w 14578"/>
                    <a:gd name="connsiteY10" fmla="*/ 2881 h 4101"/>
                    <a:gd name="connsiteX11" fmla="*/ 10438 w 14578"/>
                    <a:gd name="connsiteY11" fmla="*/ 2257 h 4101"/>
                    <a:gd name="connsiteX12" fmla="*/ 10832 w 14578"/>
                    <a:gd name="connsiteY12" fmla="*/ 518 h 4101"/>
                    <a:gd name="connsiteX13" fmla="*/ 7222 w 14578"/>
                    <a:gd name="connsiteY13" fmla="*/ -105 h 41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4578" h="4101">
                      <a:moveTo>
                        <a:pt x="6501" y="3438"/>
                      </a:moveTo>
                      <a:cubicBezTo>
                        <a:pt x="2564" y="3438"/>
                        <a:pt x="-521" y="2913"/>
                        <a:pt x="-357" y="2257"/>
                      </a:cubicBezTo>
                      <a:lnTo>
                        <a:pt x="4" y="518"/>
                      </a:lnTo>
                      <a:cubicBezTo>
                        <a:pt x="4" y="-138"/>
                        <a:pt x="3285" y="-663"/>
                        <a:pt x="7354" y="-663"/>
                      </a:cubicBezTo>
                      <a:cubicBezTo>
                        <a:pt x="11422" y="-663"/>
                        <a:pt x="14343" y="-138"/>
                        <a:pt x="14211" y="518"/>
                      </a:cubicBezTo>
                      <a:lnTo>
                        <a:pt x="13850" y="2257"/>
                      </a:lnTo>
                      <a:cubicBezTo>
                        <a:pt x="13719" y="2913"/>
                        <a:pt x="10405" y="3438"/>
                        <a:pt x="6501" y="3438"/>
                      </a:cubicBezTo>
                      <a:close/>
                      <a:moveTo>
                        <a:pt x="7222" y="-105"/>
                      </a:moveTo>
                      <a:cubicBezTo>
                        <a:pt x="5188" y="-105"/>
                        <a:pt x="3450" y="157"/>
                        <a:pt x="3384" y="518"/>
                      </a:cubicBezTo>
                      <a:lnTo>
                        <a:pt x="3023" y="2257"/>
                      </a:lnTo>
                      <a:cubicBezTo>
                        <a:pt x="3023" y="2585"/>
                        <a:pt x="4565" y="2881"/>
                        <a:pt x="6599" y="2881"/>
                      </a:cubicBezTo>
                      <a:cubicBezTo>
                        <a:pt x="8633" y="2881"/>
                        <a:pt x="10373" y="2585"/>
                        <a:pt x="10438" y="2257"/>
                      </a:cubicBezTo>
                      <a:lnTo>
                        <a:pt x="10832" y="518"/>
                      </a:lnTo>
                      <a:cubicBezTo>
                        <a:pt x="10897" y="157"/>
                        <a:pt x="9290" y="-105"/>
                        <a:pt x="7222" y="-10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18" name="Freihandform 317">
                  <a:extLst>
                    <a:ext uri="{FF2B5EF4-FFF2-40B4-BE49-F238E27FC236}">
                      <a16:creationId xmlns:a16="http://schemas.microsoft.com/office/drawing/2014/main" id="{14764377-620C-E317-21E8-B365ACE61F44}"/>
                    </a:ext>
                  </a:extLst>
                </p:cNvPr>
                <p:cNvSpPr/>
                <p:nvPr/>
              </p:nvSpPr>
              <p:spPr>
                <a:xfrm>
                  <a:off x="8208296" y="4644601"/>
                  <a:ext cx="229582" cy="19719"/>
                </a:xfrm>
                <a:custGeom>
                  <a:avLst/>
                  <a:gdLst>
                    <a:gd name="connsiteX0" fmla="*/ 20115 w 229582"/>
                    <a:gd name="connsiteY0" fmla="*/ 19056 h 19719"/>
                    <a:gd name="connsiteX1" fmla="*/ 208417 w 229582"/>
                    <a:gd name="connsiteY1" fmla="*/ 19056 h 19719"/>
                    <a:gd name="connsiteX2" fmla="*/ 229219 w 229582"/>
                    <a:gd name="connsiteY2" fmla="*/ 15546 h 19719"/>
                    <a:gd name="connsiteX3" fmla="*/ 228859 w 229582"/>
                    <a:gd name="connsiteY3" fmla="*/ 2618 h 19719"/>
                    <a:gd name="connsiteX4" fmla="*/ 208122 w 229582"/>
                    <a:gd name="connsiteY4" fmla="*/ -663 h 19719"/>
                    <a:gd name="connsiteX5" fmla="*/ 22248 w 229582"/>
                    <a:gd name="connsiteY5" fmla="*/ -663 h 19719"/>
                    <a:gd name="connsiteX6" fmla="*/ 1216 w 229582"/>
                    <a:gd name="connsiteY6" fmla="*/ 2618 h 19719"/>
                    <a:gd name="connsiteX7" fmla="*/ -359 w 229582"/>
                    <a:gd name="connsiteY7" fmla="*/ 15546 h 19719"/>
                    <a:gd name="connsiteX8" fmla="*/ 20115 w 229582"/>
                    <a:gd name="connsiteY8" fmla="*/ 19056 h 19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29582" h="19719">
                      <a:moveTo>
                        <a:pt x="20115" y="19056"/>
                      </a:moveTo>
                      <a:lnTo>
                        <a:pt x="208417" y="19056"/>
                      </a:lnTo>
                      <a:cubicBezTo>
                        <a:pt x="219967" y="19056"/>
                        <a:pt x="229285" y="17481"/>
                        <a:pt x="229219" y="15546"/>
                      </a:cubicBezTo>
                      <a:lnTo>
                        <a:pt x="228859" y="2618"/>
                      </a:lnTo>
                      <a:cubicBezTo>
                        <a:pt x="228859" y="748"/>
                        <a:pt x="219540" y="-663"/>
                        <a:pt x="208122" y="-663"/>
                      </a:cubicBezTo>
                      <a:lnTo>
                        <a:pt x="22248" y="-663"/>
                      </a:lnTo>
                      <a:cubicBezTo>
                        <a:pt x="10863" y="-663"/>
                        <a:pt x="1446" y="879"/>
                        <a:pt x="1216" y="2618"/>
                      </a:cubicBezTo>
                      <a:lnTo>
                        <a:pt x="-359" y="15546"/>
                      </a:lnTo>
                      <a:cubicBezTo>
                        <a:pt x="-589" y="17481"/>
                        <a:pt x="8566" y="19056"/>
                        <a:pt x="20115" y="19056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19" name="Freihandform 318">
                  <a:extLst>
                    <a:ext uri="{FF2B5EF4-FFF2-40B4-BE49-F238E27FC236}">
                      <a16:creationId xmlns:a16="http://schemas.microsoft.com/office/drawing/2014/main" id="{E45F3418-A3B1-A6DC-C624-6FA535502301}"/>
                    </a:ext>
                  </a:extLst>
                </p:cNvPr>
                <p:cNvSpPr/>
                <p:nvPr/>
              </p:nvSpPr>
              <p:spPr>
                <a:xfrm>
                  <a:off x="8307717" y="4657659"/>
                  <a:ext cx="13288" cy="3281"/>
                </a:xfrm>
                <a:custGeom>
                  <a:avLst/>
                  <a:gdLst>
                    <a:gd name="connsiteX0" fmla="*/ 2295 w 13288"/>
                    <a:gd name="connsiteY0" fmla="*/ -105 h 3281"/>
                    <a:gd name="connsiteX1" fmla="*/ 2295 w 13288"/>
                    <a:gd name="connsiteY1" fmla="*/ 978 h 3281"/>
                    <a:gd name="connsiteX2" fmla="*/ 11613 w 13288"/>
                    <a:gd name="connsiteY2" fmla="*/ 978 h 3281"/>
                    <a:gd name="connsiteX3" fmla="*/ 11613 w 13288"/>
                    <a:gd name="connsiteY3" fmla="*/ 1371 h 3281"/>
                    <a:gd name="connsiteX4" fmla="*/ 2295 w 13288"/>
                    <a:gd name="connsiteY4" fmla="*/ 1371 h 3281"/>
                    <a:gd name="connsiteX5" fmla="*/ 2295 w 13288"/>
                    <a:gd name="connsiteY5" fmla="*/ 2618 h 3281"/>
                    <a:gd name="connsiteX6" fmla="*/ -363 w 13288"/>
                    <a:gd name="connsiteY6" fmla="*/ 2618 h 3281"/>
                    <a:gd name="connsiteX7" fmla="*/ -199 w 13288"/>
                    <a:gd name="connsiteY7" fmla="*/ -663 h 3281"/>
                    <a:gd name="connsiteX8" fmla="*/ 12926 w 13288"/>
                    <a:gd name="connsiteY8" fmla="*/ -663 h 3281"/>
                    <a:gd name="connsiteX9" fmla="*/ 12926 w 13288"/>
                    <a:gd name="connsiteY9" fmla="*/ -269 h 32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3288" h="3281">
                      <a:moveTo>
                        <a:pt x="2295" y="-105"/>
                      </a:moveTo>
                      <a:lnTo>
                        <a:pt x="2295" y="978"/>
                      </a:lnTo>
                      <a:lnTo>
                        <a:pt x="11613" y="978"/>
                      </a:lnTo>
                      <a:lnTo>
                        <a:pt x="11613" y="1371"/>
                      </a:lnTo>
                      <a:lnTo>
                        <a:pt x="2295" y="1371"/>
                      </a:lnTo>
                      <a:lnTo>
                        <a:pt x="2295" y="2618"/>
                      </a:lnTo>
                      <a:lnTo>
                        <a:pt x="-363" y="2618"/>
                      </a:lnTo>
                      <a:lnTo>
                        <a:pt x="-199" y="-663"/>
                      </a:lnTo>
                      <a:lnTo>
                        <a:pt x="12926" y="-663"/>
                      </a:lnTo>
                      <a:lnTo>
                        <a:pt x="12926" y="-26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20" name="Freihandform 319">
                  <a:extLst>
                    <a:ext uri="{FF2B5EF4-FFF2-40B4-BE49-F238E27FC236}">
                      <a16:creationId xmlns:a16="http://schemas.microsoft.com/office/drawing/2014/main" id="{C08833AD-65D4-54E5-6D18-3A04471F299B}"/>
                    </a:ext>
                  </a:extLst>
                </p:cNvPr>
                <p:cNvSpPr/>
                <p:nvPr/>
              </p:nvSpPr>
              <p:spPr>
                <a:xfrm>
                  <a:off x="8322645" y="4657790"/>
                  <a:ext cx="14306" cy="3182"/>
                </a:xfrm>
                <a:custGeom>
                  <a:avLst/>
                  <a:gdLst>
                    <a:gd name="connsiteX0" fmla="*/ 13944 w 14306"/>
                    <a:gd name="connsiteY0" fmla="*/ 1536 h 3182"/>
                    <a:gd name="connsiteX1" fmla="*/ 7382 w 14306"/>
                    <a:gd name="connsiteY1" fmla="*/ 2520 h 3182"/>
                    <a:gd name="connsiteX2" fmla="*/ -362 w 14306"/>
                    <a:gd name="connsiteY2" fmla="*/ 978 h 3182"/>
                    <a:gd name="connsiteX3" fmla="*/ 8497 w 14306"/>
                    <a:gd name="connsiteY3" fmla="*/ -663 h 3182"/>
                    <a:gd name="connsiteX4" fmla="*/ 13123 w 14306"/>
                    <a:gd name="connsiteY4" fmla="*/ -466 h 3182"/>
                    <a:gd name="connsiteX5" fmla="*/ 12074 w 14306"/>
                    <a:gd name="connsiteY5" fmla="*/ -138 h 3182"/>
                    <a:gd name="connsiteX6" fmla="*/ 8530 w 14306"/>
                    <a:gd name="connsiteY6" fmla="*/ -138 h 3182"/>
                    <a:gd name="connsiteX7" fmla="*/ 2296 w 14306"/>
                    <a:gd name="connsiteY7" fmla="*/ 1043 h 3182"/>
                    <a:gd name="connsiteX8" fmla="*/ 2296 w 14306"/>
                    <a:gd name="connsiteY8" fmla="*/ 1043 h 3182"/>
                    <a:gd name="connsiteX9" fmla="*/ 7677 w 14306"/>
                    <a:gd name="connsiteY9" fmla="*/ 650 h 3182"/>
                    <a:gd name="connsiteX10" fmla="*/ 13944 w 14306"/>
                    <a:gd name="connsiteY10" fmla="*/ 1536 h 3182"/>
                    <a:gd name="connsiteX11" fmla="*/ 11384 w 14306"/>
                    <a:gd name="connsiteY11" fmla="*/ 1536 h 3182"/>
                    <a:gd name="connsiteX12" fmla="*/ 7152 w 14306"/>
                    <a:gd name="connsiteY12" fmla="*/ 912 h 3182"/>
                    <a:gd name="connsiteX13" fmla="*/ 2821 w 14306"/>
                    <a:gd name="connsiteY13" fmla="*/ 1536 h 3182"/>
                    <a:gd name="connsiteX14" fmla="*/ 7218 w 14306"/>
                    <a:gd name="connsiteY14" fmla="*/ 2126 h 3182"/>
                    <a:gd name="connsiteX15" fmla="*/ 11384 w 14306"/>
                    <a:gd name="connsiteY15" fmla="*/ 1568 h 31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4306" h="3182">
                      <a:moveTo>
                        <a:pt x="13944" y="1536"/>
                      </a:moveTo>
                      <a:cubicBezTo>
                        <a:pt x="13944" y="2126"/>
                        <a:pt x="11024" y="2520"/>
                        <a:pt x="7382" y="2520"/>
                      </a:cubicBezTo>
                      <a:cubicBezTo>
                        <a:pt x="2361" y="2520"/>
                        <a:pt x="-427" y="1962"/>
                        <a:pt x="-362" y="978"/>
                      </a:cubicBezTo>
                      <a:cubicBezTo>
                        <a:pt x="-296" y="-6"/>
                        <a:pt x="3280" y="-663"/>
                        <a:pt x="8497" y="-663"/>
                      </a:cubicBezTo>
                      <a:cubicBezTo>
                        <a:pt x="10039" y="-663"/>
                        <a:pt x="11581" y="-597"/>
                        <a:pt x="13123" y="-466"/>
                      </a:cubicBezTo>
                      <a:lnTo>
                        <a:pt x="12074" y="-138"/>
                      </a:lnTo>
                      <a:cubicBezTo>
                        <a:pt x="11122" y="-138"/>
                        <a:pt x="9875" y="-138"/>
                        <a:pt x="8530" y="-138"/>
                      </a:cubicBezTo>
                      <a:cubicBezTo>
                        <a:pt x="4757" y="-138"/>
                        <a:pt x="2329" y="256"/>
                        <a:pt x="2296" y="1043"/>
                      </a:cubicBezTo>
                      <a:lnTo>
                        <a:pt x="2296" y="1043"/>
                      </a:lnTo>
                      <a:cubicBezTo>
                        <a:pt x="4068" y="715"/>
                        <a:pt x="5872" y="584"/>
                        <a:pt x="7677" y="650"/>
                      </a:cubicBezTo>
                      <a:cubicBezTo>
                        <a:pt x="11319" y="617"/>
                        <a:pt x="13977" y="978"/>
                        <a:pt x="13944" y="1536"/>
                      </a:cubicBezTo>
                      <a:close/>
                      <a:moveTo>
                        <a:pt x="11384" y="1536"/>
                      </a:moveTo>
                      <a:cubicBezTo>
                        <a:pt x="11384" y="1175"/>
                        <a:pt x="9744" y="912"/>
                        <a:pt x="7152" y="912"/>
                      </a:cubicBezTo>
                      <a:cubicBezTo>
                        <a:pt x="4560" y="912"/>
                        <a:pt x="2854" y="1175"/>
                        <a:pt x="2821" y="1536"/>
                      </a:cubicBezTo>
                      <a:cubicBezTo>
                        <a:pt x="2788" y="1896"/>
                        <a:pt x="4363" y="2126"/>
                        <a:pt x="7218" y="2126"/>
                      </a:cubicBezTo>
                      <a:cubicBezTo>
                        <a:pt x="10072" y="2126"/>
                        <a:pt x="11352" y="1929"/>
                        <a:pt x="11384" y="156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21" name="Freihandform 320">
                  <a:extLst>
                    <a:ext uri="{FF2B5EF4-FFF2-40B4-BE49-F238E27FC236}">
                      <a16:creationId xmlns:a16="http://schemas.microsoft.com/office/drawing/2014/main" id="{203EB456-01C6-6248-FDC3-CD20697F5B03}"/>
                    </a:ext>
                  </a:extLst>
                </p:cNvPr>
                <p:cNvSpPr/>
                <p:nvPr/>
              </p:nvSpPr>
              <p:spPr>
                <a:xfrm>
                  <a:off x="8307421" y="4647873"/>
                  <a:ext cx="35579" cy="5979"/>
                </a:xfrm>
                <a:custGeom>
                  <a:avLst/>
                  <a:gdLst>
                    <a:gd name="connsiteX0" fmla="*/ 17553 w 35579"/>
                    <a:gd name="connsiteY0" fmla="*/ 5317 h 5979"/>
                    <a:gd name="connsiteX1" fmla="*/ -362 w 35579"/>
                    <a:gd name="connsiteY1" fmla="*/ 2298 h 5979"/>
                    <a:gd name="connsiteX2" fmla="*/ 13484 w 35579"/>
                    <a:gd name="connsiteY2" fmla="*/ -589 h 5979"/>
                    <a:gd name="connsiteX3" fmla="*/ 15322 w 35579"/>
                    <a:gd name="connsiteY3" fmla="*/ -589 h 5979"/>
                    <a:gd name="connsiteX4" fmla="*/ 15125 w 35579"/>
                    <a:gd name="connsiteY4" fmla="*/ -261 h 5979"/>
                    <a:gd name="connsiteX5" fmla="*/ 11844 w 35579"/>
                    <a:gd name="connsiteY5" fmla="*/ 1084 h 5979"/>
                    <a:gd name="connsiteX6" fmla="*/ 24115 w 35579"/>
                    <a:gd name="connsiteY6" fmla="*/ 3151 h 5979"/>
                    <a:gd name="connsiteX7" fmla="*/ 32383 w 35579"/>
                    <a:gd name="connsiteY7" fmla="*/ 2627 h 5979"/>
                    <a:gd name="connsiteX8" fmla="*/ 34385 w 35579"/>
                    <a:gd name="connsiteY8" fmla="*/ 2627 h 5979"/>
                    <a:gd name="connsiteX9" fmla="*/ 35172 w 35579"/>
                    <a:gd name="connsiteY9" fmla="*/ 2922 h 5979"/>
                    <a:gd name="connsiteX10" fmla="*/ 17553 w 35579"/>
                    <a:gd name="connsiteY10" fmla="*/ 5317 h 5979"/>
                    <a:gd name="connsiteX11" fmla="*/ 9613 w 35579"/>
                    <a:gd name="connsiteY11" fmla="*/ 297 h 5979"/>
                    <a:gd name="connsiteX12" fmla="*/ 3050 w 35579"/>
                    <a:gd name="connsiteY12" fmla="*/ 2298 h 5979"/>
                    <a:gd name="connsiteX13" fmla="*/ 17618 w 35579"/>
                    <a:gd name="connsiteY13" fmla="*/ 4759 h 5979"/>
                    <a:gd name="connsiteX14" fmla="*/ 29922 w 35579"/>
                    <a:gd name="connsiteY14" fmla="*/ 3676 h 5979"/>
                    <a:gd name="connsiteX15" fmla="*/ 24213 w 35579"/>
                    <a:gd name="connsiteY15" fmla="*/ 3676 h 5979"/>
                    <a:gd name="connsiteX16" fmla="*/ 8562 w 35579"/>
                    <a:gd name="connsiteY16" fmla="*/ 1051 h 5979"/>
                    <a:gd name="connsiteX17" fmla="*/ 9613 w 35579"/>
                    <a:gd name="connsiteY17" fmla="*/ 395 h 59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579" h="5979">
                      <a:moveTo>
                        <a:pt x="17553" y="5317"/>
                      </a:moveTo>
                      <a:cubicBezTo>
                        <a:pt x="7710" y="5317"/>
                        <a:pt x="-461" y="3971"/>
                        <a:pt x="-362" y="2298"/>
                      </a:cubicBezTo>
                      <a:cubicBezTo>
                        <a:pt x="-264" y="625"/>
                        <a:pt x="5413" y="-261"/>
                        <a:pt x="13484" y="-589"/>
                      </a:cubicBezTo>
                      <a:cubicBezTo>
                        <a:pt x="14108" y="-687"/>
                        <a:pt x="14698" y="-687"/>
                        <a:pt x="15322" y="-589"/>
                      </a:cubicBezTo>
                      <a:cubicBezTo>
                        <a:pt x="15715" y="-589"/>
                        <a:pt x="15617" y="-359"/>
                        <a:pt x="15125" y="-261"/>
                      </a:cubicBezTo>
                      <a:cubicBezTo>
                        <a:pt x="13058" y="100"/>
                        <a:pt x="11844" y="592"/>
                        <a:pt x="11844" y="1084"/>
                      </a:cubicBezTo>
                      <a:cubicBezTo>
                        <a:pt x="11844" y="2233"/>
                        <a:pt x="17290" y="3151"/>
                        <a:pt x="24115" y="3151"/>
                      </a:cubicBezTo>
                      <a:cubicBezTo>
                        <a:pt x="26871" y="3184"/>
                        <a:pt x="29627" y="2987"/>
                        <a:pt x="32383" y="2627"/>
                      </a:cubicBezTo>
                      <a:cubicBezTo>
                        <a:pt x="33040" y="2561"/>
                        <a:pt x="33729" y="2561"/>
                        <a:pt x="34385" y="2627"/>
                      </a:cubicBezTo>
                      <a:cubicBezTo>
                        <a:pt x="35041" y="2627"/>
                        <a:pt x="35336" y="2823"/>
                        <a:pt x="35172" y="2922"/>
                      </a:cubicBezTo>
                      <a:cubicBezTo>
                        <a:pt x="33203" y="4365"/>
                        <a:pt x="25920" y="5317"/>
                        <a:pt x="17553" y="5317"/>
                      </a:cubicBezTo>
                      <a:close/>
                      <a:moveTo>
                        <a:pt x="9613" y="297"/>
                      </a:moveTo>
                      <a:cubicBezTo>
                        <a:pt x="5643" y="723"/>
                        <a:pt x="3050" y="1478"/>
                        <a:pt x="3050" y="2298"/>
                      </a:cubicBezTo>
                      <a:cubicBezTo>
                        <a:pt x="3050" y="3643"/>
                        <a:pt x="9613" y="4759"/>
                        <a:pt x="17618" y="4759"/>
                      </a:cubicBezTo>
                      <a:cubicBezTo>
                        <a:pt x="21752" y="4825"/>
                        <a:pt x="25887" y="4464"/>
                        <a:pt x="29922" y="3676"/>
                      </a:cubicBezTo>
                      <a:cubicBezTo>
                        <a:pt x="28118" y="3676"/>
                        <a:pt x="26182" y="3676"/>
                        <a:pt x="24213" y="3676"/>
                      </a:cubicBezTo>
                      <a:cubicBezTo>
                        <a:pt x="15486" y="3676"/>
                        <a:pt x="8464" y="2495"/>
                        <a:pt x="8562" y="1051"/>
                      </a:cubicBezTo>
                      <a:cubicBezTo>
                        <a:pt x="8530" y="887"/>
                        <a:pt x="8924" y="592"/>
                        <a:pt x="9613" y="39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22" name="Freihandform 321">
                  <a:extLst>
                    <a:ext uri="{FF2B5EF4-FFF2-40B4-BE49-F238E27FC236}">
                      <a16:creationId xmlns:a16="http://schemas.microsoft.com/office/drawing/2014/main" id="{59DD8B40-A3D6-ECF4-1D5F-2B14B6F5FA6C}"/>
                    </a:ext>
                  </a:extLst>
                </p:cNvPr>
                <p:cNvSpPr/>
                <p:nvPr/>
              </p:nvSpPr>
              <p:spPr>
                <a:xfrm>
                  <a:off x="8460977" y="4644601"/>
                  <a:ext cx="230179" cy="19719"/>
                </a:xfrm>
                <a:custGeom>
                  <a:avLst/>
                  <a:gdLst>
                    <a:gd name="connsiteX0" fmla="*/ 21260 w 230179"/>
                    <a:gd name="connsiteY0" fmla="*/ 19056 h 19719"/>
                    <a:gd name="connsiteX1" fmla="*/ 209562 w 230179"/>
                    <a:gd name="connsiteY1" fmla="*/ 19056 h 19719"/>
                    <a:gd name="connsiteX2" fmla="*/ 229806 w 230179"/>
                    <a:gd name="connsiteY2" fmla="*/ 15546 h 19719"/>
                    <a:gd name="connsiteX3" fmla="*/ 227313 w 230179"/>
                    <a:gd name="connsiteY3" fmla="*/ 2618 h 19719"/>
                    <a:gd name="connsiteX4" fmla="*/ 206018 w 230179"/>
                    <a:gd name="connsiteY4" fmla="*/ -663 h 19719"/>
                    <a:gd name="connsiteX5" fmla="*/ 20144 w 230179"/>
                    <a:gd name="connsiteY5" fmla="*/ -663 h 19719"/>
                    <a:gd name="connsiteX6" fmla="*/ -363 w 230179"/>
                    <a:gd name="connsiteY6" fmla="*/ 2618 h 19719"/>
                    <a:gd name="connsiteX7" fmla="*/ 195 w 230179"/>
                    <a:gd name="connsiteY7" fmla="*/ 15546 h 19719"/>
                    <a:gd name="connsiteX8" fmla="*/ 21260 w 230179"/>
                    <a:gd name="connsiteY8" fmla="*/ 19056 h 19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30179" h="19719">
                      <a:moveTo>
                        <a:pt x="21260" y="19056"/>
                      </a:moveTo>
                      <a:lnTo>
                        <a:pt x="209562" y="19056"/>
                      </a:lnTo>
                      <a:cubicBezTo>
                        <a:pt x="221111" y="19056"/>
                        <a:pt x="230167" y="17481"/>
                        <a:pt x="229806" y="15546"/>
                      </a:cubicBezTo>
                      <a:lnTo>
                        <a:pt x="227313" y="2618"/>
                      </a:lnTo>
                      <a:cubicBezTo>
                        <a:pt x="226952" y="748"/>
                        <a:pt x="217469" y="-663"/>
                        <a:pt x="206018" y="-663"/>
                      </a:cubicBezTo>
                      <a:lnTo>
                        <a:pt x="20144" y="-663"/>
                      </a:lnTo>
                      <a:cubicBezTo>
                        <a:pt x="8726" y="-663"/>
                        <a:pt x="-428" y="879"/>
                        <a:pt x="-363" y="2618"/>
                      </a:cubicBezTo>
                      <a:lnTo>
                        <a:pt x="195" y="15546"/>
                      </a:lnTo>
                      <a:cubicBezTo>
                        <a:pt x="293" y="17481"/>
                        <a:pt x="9809" y="19056"/>
                        <a:pt x="21260" y="19056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23" name="Freihandform 322">
                  <a:extLst>
                    <a:ext uri="{FF2B5EF4-FFF2-40B4-BE49-F238E27FC236}">
                      <a16:creationId xmlns:a16="http://schemas.microsoft.com/office/drawing/2014/main" id="{B9873348-9026-5069-B69A-95CE20F48D1B}"/>
                    </a:ext>
                  </a:extLst>
                </p:cNvPr>
                <p:cNvSpPr/>
                <p:nvPr/>
              </p:nvSpPr>
              <p:spPr>
                <a:xfrm>
                  <a:off x="8562002" y="4657659"/>
                  <a:ext cx="13124" cy="3281"/>
                </a:xfrm>
                <a:custGeom>
                  <a:avLst/>
                  <a:gdLst>
                    <a:gd name="connsiteX0" fmla="*/ 2590 w 13124"/>
                    <a:gd name="connsiteY0" fmla="*/ -105 h 3281"/>
                    <a:gd name="connsiteX1" fmla="*/ 2590 w 13124"/>
                    <a:gd name="connsiteY1" fmla="*/ 978 h 3281"/>
                    <a:gd name="connsiteX2" fmla="*/ 11941 w 13124"/>
                    <a:gd name="connsiteY2" fmla="*/ 978 h 3281"/>
                    <a:gd name="connsiteX3" fmla="*/ 11941 w 13124"/>
                    <a:gd name="connsiteY3" fmla="*/ 1371 h 3281"/>
                    <a:gd name="connsiteX4" fmla="*/ 2623 w 13124"/>
                    <a:gd name="connsiteY4" fmla="*/ 1371 h 3281"/>
                    <a:gd name="connsiteX5" fmla="*/ 2623 w 13124"/>
                    <a:gd name="connsiteY5" fmla="*/ 2618 h 3281"/>
                    <a:gd name="connsiteX6" fmla="*/ -35 w 13124"/>
                    <a:gd name="connsiteY6" fmla="*/ 2618 h 3281"/>
                    <a:gd name="connsiteX7" fmla="*/ -363 w 13124"/>
                    <a:gd name="connsiteY7" fmla="*/ -663 h 3281"/>
                    <a:gd name="connsiteX8" fmla="*/ 12761 w 13124"/>
                    <a:gd name="connsiteY8" fmla="*/ -663 h 3281"/>
                    <a:gd name="connsiteX9" fmla="*/ 12761 w 13124"/>
                    <a:gd name="connsiteY9" fmla="*/ -269 h 32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3124" h="3281">
                      <a:moveTo>
                        <a:pt x="2590" y="-105"/>
                      </a:moveTo>
                      <a:lnTo>
                        <a:pt x="2590" y="978"/>
                      </a:lnTo>
                      <a:lnTo>
                        <a:pt x="11941" y="978"/>
                      </a:lnTo>
                      <a:lnTo>
                        <a:pt x="11941" y="1371"/>
                      </a:lnTo>
                      <a:lnTo>
                        <a:pt x="2623" y="1371"/>
                      </a:lnTo>
                      <a:lnTo>
                        <a:pt x="2623" y="2618"/>
                      </a:lnTo>
                      <a:lnTo>
                        <a:pt x="-35" y="2618"/>
                      </a:lnTo>
                      <a:lnTo>
                        <a:pt x="-363" y="-663"/>
                      </a:lnTo>
                      <a:lnTo>
                        <a:pt x="12761" y="-663"/>
                      </a:lnTo>
                      <a:lnTo>
                        <a:pt x="12761" y="-26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24" name="Freihandform 323">
                  <a:extLst>
                    <a:ext uri="{FF2B5EF4-FFF2-40B4-BE49-F238E27FC236}">
                      <a16:creationId xmlns:a16="http://schemas.microsoft.com/office/drawing/2014/main" id="{C1FA1B33-4082-4E5C-8835-817A3112A092}"/>
                    </a:ext>
                  </a:extLst>
                </p:cNvPr>
                <p:cNvSpPr/>
                <p:nvPr/>
              </p:nvSpPr>
              <p:spPr>
                <a:xfrm>
                  <a:off x="8577423" y="4657823"/>
                  <a:ext cx="14010" cy="3117"/>
                </a:xfrm>
                <a:custGeom>
                  <a:avLst/>
                  <a:gdLst>
                    <a:gd name="connsiteX0" fmla="*/ 13647 w 14010"/>
                    <a:gd name="connsiteY0" fmla="*/ -663 h 3117"/>
                    <a:gd name="connsiteX1" fmla="*/ 13647 w 14010"/>
                    <a:gd name="connsiteY1" fmla="*/ -334 h 3117"/>
                    <a:gd name="connsiteX2" fmla="*/ 6494 w 14010"/>
                    <a:gd name="connsiteY2" fmla="*/ 2454 h 3117"/>
                    <a:gd name="connsiteX3" fmla="*/ 3673 w 14010"/>
                    <a:gd name="connsiteY3" fmla="*/ 2454 h 3117"/>
                    <a:gd name="connsiteX4" fmla="*/ 10694 w 14010"/>
                    <a:gd name="connsiteY4" fmla="*/ -269 h 3117"/>
                    <a:gd name="connsiteX5" fmla="*/ 2196 w 14010"/>
                    <a:gd name="connsiteY5" fmla="*/ -269 h 3117"/>
                    <a:gd name="connsiteX6" fmla="*/ 2196 w 14010"/>
                    <a:gd name="connsiteY6" fmla="*/ 289 h 3117"/>
                    <a:gd name="connsiteX7" fmla="*/ -363 w 14010"/>
                    <a:gd name="connsiteY7" fmla="*/ 289 h 3117"/>
                    <a:gd name="connsiteX8" fmla="*/ -363 w 14010"/>
                    <a:gd name="connsiteY8" fmla="*/ -663 h 31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4010" h="3117">
                      <a:moveTo>
                        <a:pt x="13647" y="-663"/>
                      </a:moveTo>
                      <a:lnTo>
                        <a:pt x="13647" y="-334"/>
                      </a:lnTo>
                      <a:lnTo>
                        <a:pt x="6494" y="2454"/>
                      </a:lnTo>
                      <a:lnTo>
                        <a:pt x="3673" y="2454"/>
                      </a:lnTo>
                      <a:lnTo>
                        <a:pt x="10694" y="-269"/>
                      </a:lnTo>
                      <a:lnTo>
                        <a:pt x="2196" y="-269"/>
                      </a:lnTo>
                      <a:lnTo>
                        <a:pt x="2196" y="289"/>
                      </a:lnTo>
                      <a:lnTo>
                        <a:pt x="-363" y="289"/>
                      </a:lnTo>
                      <a:lnTo>
                        <a:pt x="-363" y="-66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25" name="Freihandform 324">
                  <a:extLst>
                    <a:ext uri="{FF2B5EF4-FFF2-40B4-BE49-F238E27FC236}">
                      <a16:creationId xmlns:a16="http://schemas.microsoft.com/office/drawing/2014/main" id="{293D1871-F836-33B9-994E-AB384655C0B0}"/>
                    </a:ext>
                  </a:extLst>
                </p:cNvPr>
                <p:cNvSpPr/>
                <p:nvPr/>
              </p:nvSpPr>
              <p:spPr>
                <a:xfrm>
                  <a:off x="8550354" y="4648800"/>
                  <a:ext cx="23820" cy="4593"/>
                </a:xfrm>
                <a:custGeom>
                  <a:avLst/>
                  <a:gdLst>
                    <a:gd name="connsiteX0" fmla="*/ 21817 w 23820"/>
                    <a:gd name="connsiteY0" fmla="*/ 3898 h 4593"/>
                    <a:gd name="connsiteX1" fmla="*/ 20931 w 23820"/>
                    <a:gd name="connsiteY1" fmla="*/ 3898 h 4593"/>
                    <a:gd name="connsiteX2" fmla="*/ 490 w 23820"/>
                    <a:gd name="connsiteY2" fmla="*/ 1864 h 4593"/>
                    <a:gd name="connsiteX3" fmla="*/ -363 w 23820"/>
                    <a:gd name="connsiteY3" fmla="*/ 1634 h 4593"/>
                    <a:gd name="connsiteX4" fmla="*/ 424 w 23820"/>
                    <a:gd name="connsiteY4" fmla="*/ 1371 h 4593"/>
                    <a:gd name="connsiteX5" fmla="*/ 20406 w 23820"/>
                    <a:gd name="connsiteY5" fmla="*/ -663 h 4593"/>
                    <a:gd name="connsiteX6" fmla="*/ 22112 w 23820"/>
                    <a:gd name="connsiteY6" fmla="*/ -663 h 4593"/>
                    <a:gd name="connsiteX7" fmla="*/ 22998 w 23820"/>
                    <a:gd name="connsiteY7" fmla="*/ -400 h 4593"/>
                    <a:gd name="connsiteX8" fmla="*/ 23458 w 23820"/>
                    <a:gd name="connsiteY8" fmla="*/ 3668 h 4593"/>
                    <a:gd name="connsiteX9" fmla="*/ 22638 w 23820"/>
                    <a:gd name="connsiteY9" fmla="*/ 3931 h 4593"/>
                    <a:gd name="connsiteX10" fmla="*/ 4592 w 23820"/>
                    <a:gd name="connsiteY10" fmla="*/ 1568 h 4593"/>
                    <a:gd name="connsiteX11" fmla="*/ 20013 w 23820"/>
                    <a:gd name="connsiteY11" fmla="*/ 3110 h 4593"/>
                    <a:gd name="connsiteX12" fmla="*/ 19685 w 23820"/>
                    <a:gd name="connsiteY12" fmla="*/ 26 h 45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3820" h="4593">
                      <a:moveTo>
                        <a:pt x="21817" y="3898"/>
                      </a:moveTo>
                      <a:lnTo>
                        <a:pt x="20931" y="3898"/>
                      </a:lnTo>
                      <a:lnTo>
                        <a:pt x="490" y="1864"/>
                      </a:lnTo>
                      <a:cubicBezTo>
                        <a:pt x="-35" y="1864"/>
                        <a:pt x="-363" y="1864"/>
                        <a:pt x="-363" y="1634"/>
                      </a:cubicBezTo>
                      <a:cubicBezTo>
                        <a:pt x="-363" y="1404"/>
                        <a:pt x="-68" y="1437"/>
                        <a:pt x="424" y="1371"/>
                      </a:cubicBezTo>
                      <a:lnTo>
                        <a:pt x="20406" y="-663"/>
                      </a:lnTo>
                      <a:lnTo>
                        <a:pt x="22112" y="-663"/>
                      </a:lnTo>
                      <a:cubicBezTo>
                        <a:pt x="22638" y="-663"/>
                        <a:pt x="22998" y="-663"/>
                        <a:pt x="22998" y="-400"/>
                      </a:cubicBezTo>
                      <a:lnTo>
                        <a:pt x="23458" y="3668"/>
                      </a:lnTo>
                      <a:cubicBezTo>
                        <a:pt x="23458" y="3668"/>
                        <a:pt x="23163" y="3865"/>
                        <a:pt x="22638" y="3931"/>
                      </a:cubicBezTo>
                      <a:close/>
                      <a:moveTo>
                        <a:pt x="4592" y="1568"/>
                      </a:moveTo>
                      <a:lnTo>
                        <a:pt x="20013" y="3110"/>
                      </a:lnTo>
                      <a:lnTo>
                        <a:pt x="19685" y="2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26" name="Freihandform 325">
                  <a:extLst>
                    <a:ext uri="{FF2B5EF4-FFF2-40B4-BE49-F238E27FC236}">
                      <a16:creationId xmlns:a16="http://schemas.microsoft.com/office/drawing/2014/main" id="{254F30A9-BC34-5C07-E077-F5A57D31CFF6}"/>
                    </a:ext>
                  </a:extLst>
                </p:cNvPr>
                <p:cNvSpPr/>
                <p:nvPr/>
              </p:nvSpPr>
              <p:spPr>
                <a:xfrm>
                  <a:off x="8570566" y="4648800"/>
                  <a:ext cx="23853" cy="4593"/>
                </a:xfrm>
                <a:custGeom>
                  <a:avLst/>
                  <a:gdLst>
                    <a:gd name="connsiteX0" fmla="*/ 21850 w 23853"/>
                    <a:gd name="connsiteY0" fmla="*/ 3898 h 4593"/>
                    <a:gd name="connsiteX1" fmla="*/ 20964 w 23853"/>
                    <a:gd name="connsiteY1" fmla="*/ 3898 h 4593"/>
                    <a:gd name="connsiteX2" fmla="*/ 490 w 23853"/>
                    <a:gd name="connsiteY2" fmla="*/ 1864 h 4593"/>
                    <a:gd name="connsiteX3" fmla="*/ -363 w 23853"/>
                    <a:gd name="connsiteY3" fmla="*/ 1634 h 4593"/>
                    <a:gd name="connsiteX4" fmla="*/ 424 w 23853"/>
                    <a:gd name="connsiteY4" fmla="*/ 1371 h 4593"/>
                    <a:gd name="connsiteX5" fmla="*/ 20373 w 23853"/>
                    <a:gd name="connsiteY5" fmla="*/ -663 h 4593"/>
                    <a:gd name="connsiteX6" fmla="*/ 22080 w 23853"/>
                    <a:gd name="connsiteY6" fmla="*/ -663 h 4593"/>
                    <a:gd name="connsiteX7" fmla="*/ 22966 w 23853"/>
                    <a:gd name="connsiteY7" fmla="*/ -400 h 4593"/>
                    <a:gd name="connsiteX8" fmla="*/ 23490 w 23853"/>
                    <a:gd name="connsiteY8" fmla="*/ 3668 h 4593"/>
                    <a:gd name="connsiteX9" fmla="*/ 22670 w 23853"/>
                    <a:gd name="connsiteY9" fmla="*/ 3931 h 4593"/>
                    <a:gd name="connsiteX10" fmla="*/ 4592 w 23853"/>
                    <a:gd name="connsiteY10" fmla="*/ 1568 h 4593"/>
                    <a:gd name="connsiteX11" fmla="*/ 20045 w 23853"/>
                    <a:gd name="connsiteY11" fmla="*/ 3110 h 4593"/>
                    <a:gd name="connsiteX12" fmla="*/ 19652 w 23853"/>
                    <a:gd name="connsiteY12" fmla="*/ 26 h 45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3853" h="4593">
                      <a:moveTo>
                        <a:pt x="21850" y="3898"/>
                      </a:moveTo>
                      <a:lnTo>
                        <a:pt x="20964" y="3898"/>
                      </a:lnTo>
                      <a:lnTo>
                        <a:pt x="490" y="1864"/>
                      </a:lnTo>
                      <a:cubicBezTo>
                        <a:pt x="-35" y="1864"/>
                        <a:pt x="-363" y="1864"/>
                        <a:pt x="-363" y="1634"/>
                      </a:cubicBezTo>
                      <a:cubicBezTo>
                        <a:pt x="-363" y="1404"/>
                        <a:pt x="-68" y="1437"/>
                        <a:pt x="424" y="1371"/>
                      </a:cubicBezTo>
                      <a:lnTo>
                        <a:pt x="20373" y="-663"/>
                      </a:lnTo>
                      <a:lnTo>
                        <a:pt x="22080" y="-663"/>
                      </a:lnTo>
                      <a:cubicBezTo>
                        <a:pt x="22605" y="-663"/>
                        <a:pt x="22966" y="-663"/>
                        <a:pt x="22966" y="-400"/>
                      </a:cubicBezTo>
                      <a:lnTo>
                        <a:pt x="23490" y="3668"/>
                      </a:lnTo>
                      <a:cubicBezTo>
                        <a:pt x="23490" y="3668"/>
                        <a:pt x="23195" y="3865"/>
                        <a:pt x="22670" y="3931"/>
                      </a:cubicBezTo>
                      <a:close/>
                      <a:moveTo>
                        <a:pt x="4592" y="1568"/>
                      </a:moveTo>
                      <a:lnTo>
                        <a:pt x="20045" y="3110"/>
                      </a:lnTo>
                      <a:lnTo>
                        <a:pt x="19652" y="2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27" name="Freihandform 326">
                  <a:extLst>
                    <a:ext uri="{FF2B5EF4-FFF2-40B4-BE49-F238E27FC236}">
                      <a16:creationId xmlns:a16="http://schemas.microsoft.com/office/drawing/2014/main" id="{AF54B903-3250-CF19-378D-C72237390996}"/>
                    </a:ext>
                  </a:extLst>
                </p:cNvPr>
                <p:cNvSpPr/>
                <p:nvPr/>
              </p:nvSpPr>
              <p:spPr>
                <a:xfrm>
                  <a:off x="8963337" y="4644601"/>
                  <a:ext cx="234361" cy="19719"/>
                </a:xfrm>
                <a:custGeom>
                  <a:avLst/>
                  <a:gdLst>
                    <a:gd name="connsiteX0" fmla="*/ 26551 w 234361"/>
                    <a:gd name="connsiteY0" fmla="*/ 19056 h 19719"/>
                    <a:gd name="connsiteX1" fmla="*/ 214820 w 234361"/>
                    <a:gd name="connsiteY1" fmla="*/ 19056 h 19719"/>
                    <a:gd name="connsiteX2" fmla="*/ 233916 w 234361"/>
                    <a:gd name="connsiteY2" fmla="*/ 15546 h 19719"/>
                    <a:gd name="connsiteX3" fmla="*/ 227354 w 234361"/>
                    <a:gd name="connsiteY3" fmla="*/ 2618 h 19719"/>
                    <a:gd name="connsiteX4" fmla="*/ 204911 w 234361"/>
                    <a:gd name="connsiteY4" fmla="*/ -663 h 19719"/>
                    <a:gd name="connsiteX5" fmla="*/ 19037 w 234361"/>
                    <a:gd name="connsiteY5" fmla="*/ -663 h 19719"/>
                    <a:gd name="connsiteX6" fmla="*/ -321 w 234361"/>
                    <a:gd name="connsiteY6" fmla="*/ 2618 h 19719"/>
                    <a:gd name="connsiteX7" fmla="*/ 4469 w 234361"/>
                    <a:gd name="connsiteY7" fmla="*/ 15546 h 19719"/>
                    <a:gd name="connsiteX8" fmla="*/ 26551 w 234361"/>
                    <a:gd name="connsiteY8" fmla="*/ 19056 h 19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34361" h="19719">
                      <a:moveTo>
                        <a:pt x="26551" y="19056"/>
                      </a:moveTo>
                      <a:lnTo>
                        <a:pt x="214820" y="19056"/>
                      </a:lnTo>
                      <a:cubicBezTo>
                        <a:pt x="226370" y="19056"/>
                        <a:pt x="234933" y="17481"/>
                        <a:pt x="233916" y="15546"/>
                      </a:cubicBezTo>
                      <a:lnTo>
                        <a:pt x="227354" y="2618"/>
                      </a:lnTo>
                      <a:cubicBezTo>
                        <a:pt x="226370" y="748"/>
                        <a:pt x="216330" y="-663"/>
                        <a:pt x="204911" y="-663"/>
                      </a:cubicBezTo>
                      <a:lnTo>
                        <a:pt x="19037" y="-663"/>
                      </a:lnTo>
                      <a:cubicBezTo>
                        <a:pt x="7652" y="-663"/>
                        <a:pt x="-1043" y="879"/>
                        <a:pt x="-321" y="2618"/>
                      </a:cubicBezTo>
                      <a:lnTo>
                        <a:pt x="4469" y="15546"/>
                      </a:lnTo>
                      <a:cubicBezTo>
                        <a:pt x="5060" y="17481"/>
                        <a:pt x="15001" y="19056"/>
                        <a:pt x="26551" y="19056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28" name="Freihandform 327">
                  <a:extLst>
                    <a:ext uri="{FF2B5EF4-FFF2-40B4-BE49-F238E27FC236}">
                      <a16:creationId xmlns:a16="http://schemas.microsoft.com/office/drawing/2014/main" id="{71601EB6-9D61-B0FA-8592-913B0C287B61}"/>
                    </a:ext>
                  </a:extLst>
                </p:cNvPr>
                <p:cNvSpPr/>
                <p:nvPr/>
              </p:nvSpPr>
              <p:spPr>
                <a:xfrm>
                  <a:off x="9065552" y="4657659"/>
                  <a:ext cx="13124" cy="3281"/>
                </a:xfrm>
                <a:custGeom>
                  <a:avLst/>
                  <a:gdLst>
                    <a:gd name="connsiteX0" fmla="*/ 2623 w 13124"/>
                    <a:gd name="connsiteY0" fmla="*/ -105 h 3281"/>
                    <a:gd name="connsiteX1" fmla="*/ 3082 w 13124"/>
                    <a:gd name="connsiteY1" fmla="*/ 978 h 3281"/>
                    <a:gd name="connsiteX2" fmla="*/ 12433 w 13124"/>
                    <a:gd name="connsiteY2" fmla="*/ 978 h 3281"/>
                    <a:gd name="connsiteX3" fmla="*/ 12433 w 13124"/>
                    <a:gd name="connsiteY3" fmla="*/ 1371 h 3281"/>
                    <a:gd name="connsiteX4" fmla="*/ 3082 w 13124"/>
                    <a:gd name="connsiteY4" fmla="*/ 1371 h 3281"/>
                    <a:gd name="connsiteX5" fmla="*/ 3640 w 13124"/>
                    <a:gd name="connsiteY5" fmla="*/ 2618 h 3281"/>
                    <a:gd name="connsiteX6" fmla="*/ 982 w 13124"/>
                    <a:gd name="connsiteY6" fmla="*/ 2618 h 3281"/>
                    <a:gd name="connsiteX7" fmla="*/ -363 w 13124"/>
                    <a:gd name="connsiteY7" fmla="*/ -663 h 3281"/>
                    <a:gd name="connsiteX8" fmla="*/ 12761 w 13124"/>
                    <a:gd name="connsiteY8" fmla="*/ -663 h 3281"/>
                    <a:gd name="connsiteX9" fmla="*/ 12761 w 13124"/>
                    <a:gd name="connsiteY9" fmla="*/ -269 h 32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3124" h="3281">
                      <a:moveTo>
                        <a:pt x="2623" y="-105"/>
                      </a:moveTo>
                      <a:lnTo>
                        <a:pt x="3082" y="978"/>
                      </a:lnTo>
                      <a:lnTo>
                        <a:pt x="12433" y="978"/>
                      </a:lnTo>
                      <a:lnTo>
                        <a:pt x="12433" y="1371"/>
                      </a:lnTo>
                      <a:lnTo>
                        <a:pt x="3082" y="1371"/>
                      </a:lnTo>
                      <a:lnTo>
                        <a:pt x="3640" y="2618"/>
                      </a:lnTo>
                      <a:lnTo>
                        <a:pt x="982" y="2618"/>
                      </a:lnTo>
                      <a:lnTo>
                        <a:pt x="-363" y="-663"/>
                      </a:lnTo>
                      <a:lnTo>
                        <a:pt x="12761" y="-663"/>
                      </a:lnTo>
                      <a:lnTo>
                        <a:pt x="12761" y="-26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29" name="Freihandform 328">
                  <a:extLst>
                    <a:ext uri="{FF2B5EF4-FFF2-40B4-BE49-F238E27FC236}">
                      <a16:creationId xmlns:a16="http://schemas.microsoft.com/office/drawing/2014/main" id="{9E5B8064-ABF7-1D97-EB1F-9E22B3583935}"/>
                    </a:ext>
                  </a:extLst>
                </p:cNvPr>
                <p:cNvSpPr/>
                <p:nvPr/>
              </p:nvSpPr>
              <p:spPr>
                <a:xfrm>
                  <a:off x="9081225" y="4657790"/>
                  <a:ext cx="14621" cy="3182"/>
                </a:xfrm>
                <a:custGeom>
                  <a:avLst/>
                  <a:gdLst>
                    <a:gd name="connsiteX0" fmla="*/ 14216 w 14621"/>
                    <a:gd name="connsiteY0" fmla="*/ 880 h 3182"/>
                    <a:gd name="connsiteX1" fmla="*/ 6144 w 14621"/>
                    <a:gd name="connsiteY1" fmla="*/ 2520 h 3182"/>
                    <a:gd name="connsiteX2" fmla="*/ 1419 w 14621"/>
                    <a:gd name="connsiteY2" fmla="*/ 2356 h 3182"/>
                    <a:gd name="connsiteX3" fmla="*/ 2272 w 14621"/>
                    <a:gd name="connsiteY3" fmla="*/ 1995 h 3182"/>
                    <a:gd name="connsiteX4" fmla="*/ 5947 w 14621"/>
                    <a:gd name="connsiteY4" fmla="*/ 1995 h 3182"/>
                    <a:gd name="connsiteX5" fmla="*/ 11591 w 14621"/>
                    <a:gd name="connsiteY5" fmla="*/ 847 h 3182"/>
                    <a:gd name="connsiteX6" fmla="*/ 11591 w 14621"/>
                    <a:gd name="connsiteY6" fmla="*/ 847 h 3182"/>
                    <a:gd name="connsiteX7" fmla="*/ 6407 w 14621"/>
                    <a:gd name="connsiteY7" fmla="*/ 1273 h 3182"/>
                    <a:gd name="connsiteX8" fmla="*/ -353 w 14621"/>
                    <a:gd name="connsiteY8" fmla="*/ 322 h 3182"/>
                    <a:gd name="connsiteX9" fmla="*/ 5751 w 14621"/>
                    <a:gd name="connsiteY9" fmla="*/ -663 h 3182"/>
                    <a:gd name="connsiteX10" fmla="*/ 14216 w 14621"/>
                    <a:gd name="connsiteY10" fmla="*/ 880 h 3182"/>
                    <a:gd name="connsiteX11" fmla="*/ 10672 w 14621"/>
                    <a:gd name="connsiteY11" fmla="*/ 289 h 3182"/>
                    <a:gd name="connsiteX12" fmla="*/ 5947 w 14621"/>
                    <a:gd name="connsiteY12" fmla="*/ -302 h 3182"/>
                    <a:gd name="connsiteX13" fmla="*/ 2141 w 14621"/>
                    <a:gd name="connsiteY13" fmla="*/ 322 h 3182"/>
                    <a:gd name="connsiteX14" fmla="*/ 6636 w 14621"/>
                    <a:gd name="connsiteY14" fmla="*/ 912 h 3182"/>
                    <a:gd name="connsiteX15" fmla="*/ 10672 w 14621"/>
                    <a:gd name="connsiteY15" fmla="*/ 322 h 31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4621" h="3182">
                      <a:moveTo>
                        <a:pt x="14216" y="880"/>
                      </a:moveTo>
                      <a:cubicBezTo>
                        <a:pt x="14675" y="1962"/>
                        <a:pt x="11361" y="2520"/>
                        <a:pt x="6144" y="2520"/>
                      </a:cubicBezTo>
                      <a:cubicBezTo>
                        <a:pt x="4372" y="2520"/>
                        <a:pt x="2666" y="2520"/>
                        <a:pt x="1419" y="2356"/>
                      </a:cubicBezTo>
                      <a:lnTo>
                        <a:pt x="2272" y="1995"/>
                      </a:lnTo>
                      <a:cubicBezTo>
                        <a:pt x="3323" y="1995"/>
                        <a:pt x="4569" y="1995"/>
                        <a:pt x="5947" y="1995"/>
                      </a:cubicBezTo>
                      <a:cubicBezTo>
                        <a:pt x="9721" y="1995"/>
                        <a:pt x="11919" y="1601"/>
                        <a:pt x="11591" y="847"/>
                      </a:cubicBezTo>
                      <a:lnTo>
                        <a:pt x="11591" y="847"/>
                      </a:lnTo>
                      <a:cubicBezTo>
                        <a:pt x="9885" y="1208"/>
                        <a:pt x="8146" y="1339"/>
                        <a:pt x="6407" y="1273"/>
                      </a:cubicBezTo>
                      <a:cubicBezTo>
                        <a:pt x="2699" y="1273"/>
                        <a:pt x="-156" y="912"/>
                        <a:pt x="-353" y="322"/>
                      </a:cubicBezTo>
                      <a:cubicBezTo>
                        <a:pt x="-549" y="-269"/>
                        <a:pt x="2076" y="-663"/>
                        <a:pt x="5751" y="-663"/>
                      </a:cubicBezTo>
                      <a:cubicBezTo>
                        <a:pt x="10672" y="-663"/>
                        <a:pt x="13756" y="-105"/>
                        <a:pt x="14216" y="880"/>
                      </a:cubicBezTo>
                      <a:close/>
                      <a:moveTo>
                        <a:pt x="10672" y="289"/>
                      </a:moveTo>
                      <a:cubicBezTo>
                        <a:pt x="9163" y="-302"/>
                        <a:pt x="7555" y="-499"/>
                        <a:pt x="5947" y="-302"/>
                      </a:cubicBezTo>
                      <a:cubicBezTo>
                        <a:pt x="3552" y="-302"/>
                        <a:pt x="1977" y="-72"/>
                        <a:pt x="2141" y="322"/>
                      </a:cubicBezTo>
                      <a:cubicBezTo>
                        <a:pt x="2305" y="715"/>
                        <a:pt x="4012" y="912"/>
                        <a:pt x="6636" y="912"/>
                      </a:cubicBezTo>
                      <a:cubicBezTo>
                        <a:pt x="9261" y="912"/>
                        <a:pt x="10836" y="650"/>
                        <a:pt x="10672" y="32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30" name="Freihandform 329">
                  <a:extLst>
                    <a:ext uri="{FF2B5EF4-FFF2-40B4-BE49-F238E27FC236}">
                      <a16:creationId xmlns:a16="http://schemas.microsoft.com/office/drawing/2014/main" id="{9EE17398-8229-416A-2FCD-B3F70234A833}"/>
                    </a:ext>
                  </a:extLst>
                </p:cNvPr>
                <p:cNvSpPr/>
                <p:nvPr/>
              </p:nvSpPr>
              <p:spPr>
                <a:xfrm>
                  <a:off x="9075855" y="4648767"/>
                  <a:ext cx="24512" cy="4593"/>
                </a:xfrm>
                <a:custGeom>
                  <a:avLst/>
                  <a:gdLst>
                    <a:gd name="connsiteX0" fmla="*/ 3279 w 24512"/>
                    <a:gd name="connsiteY0" fmla="*/ 3931 h 4593"/>
                    <a:gd name="connsiteX1" fmla="*/ 2426 w 24512"/>
                    <a:gd name="connsiteY1" fmla="*/ 3931 h 4593"/>
                    <a:gd name="connsiteX2" fmla="*/ 1474 w 24512"/>
                    <a:gd name="connsiteY2" fmla="*/ 3668 h 4593"/>
                    <a:gd name="connsiteX3" fmla="*/ -363 w 24512"/>
                    <a:gd name="connsiteY3" fmla="*/ -400 h 4593"/>
                    <a:gd name="connsiteX4" fmla="*/ 392 w 24512"/>
                    <a:gd name="connsiteY4" fmla="*/ -663 h 4593"/>
                    <a:gd name="connsiteX5" fmla="*/ 2098 w 24512"/>
                    <a:gd name="connsiteY5" fmla="*/ -663 h 4593"/>
                    <a:gd name="connsiteX6" fmla="*/ 23228 w 24512"/>
                    <a:gd name="connsiteY6" fmla="*/ 1371 h 4593"/>
                    <a:gd name="connsiteX7" fmla="*/ 24147 w 24512"/>
                    <a:gd name="connsiteY7" fmla="*/ 1634 h 4593"/>
                    <a:gd name="connsiteX8" fmla="*/ 23458 w 24512"/>
                    <a:gd name="connsiteY8" fmla="*/ 1864 h 4593"/>
                    <a:gd name="connsiteX9" fmla="*/ 4132 w 24512"/>
                    <a:gd name="connsiteY9" fmla="*/ 3898 h 4593"/>
                    <a:gd name="connsiteX10" fmla="*/ 3279 w 24512"/>
                    <a:gd name="connsiteY10" fmla="*/ 59 h 4593"/>
                    <a:gd name="connsiteX11" fmla="*/ 4657 w 24512"/>
                    <a:gd name="connsiteY11" fmla="*/ 3143 h 4593"/>
                    <a:gd name="connsiteX12" fmla="*/ 19225 w 24512"/>
                    <a:gd name="connsiteY12" fmla="*/ 1601 h 45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4512" h="4593">
                      <a:moveTo>
                        <a:pt x="3279" y="3931"/>
                      </a:moveTo>
                      <a:lnTo>
                        <a:pt x="2426" y="3931"/>
                      </a:lnTo>
                      <a:cubicBezTo>
                        <a:pt x="1868" y="3931"/>
                        <a:pt x="1507" y="3931"/>
                        <a:pt x="1474" y="3668"/>
                      </a:cubicBezTo>
                      <a:lnTo>
                        <a:pt x="-363" y="-400"/>
                      </a:lnTo>
                      <a:cubicBezTo>
                        <a:pt x="-363" y="-400"/>
                        <a:pt x="-101" y="-597"/>
                        <a:pt x="392" y="-663"/>
                      </a:cubicBezTo>
                      <a:lnTo>
                        <a:pt x="2098" y="-663"/>
                      </a:lnTo>
                      <a:lnTo>
                        <a:pt x="23228" y="1371"/>
                      </a:lnTo>
                      <a:cubicBezTo>
                        <a:pt x="23753" y="1371"/>
                        <a:pt x="24114" y="1371"/>
                        <a:pt x="24147" y="1634"/>
                      </a:cubicBezTo>
                      <a:cubicBezTo>
                        <a:pt x="24180" y="1896"/>
                        <a:pt x="23917" y="1831"/>
                        <a:pt x="23458" y="1864"/>
                      </a:cubicBezTo>
                      <a:lnTo>
                        <a:pt x="4132" y="3898"/>
                      </a:lnTo>
                      <a:close/>
                      <a:moveTo>
                        <a:pt x="3279" y="59"/>
                      </a:moveTo>
                      <a:lnTo>
                        <a:pt x="4657" y="3143"/>
                      </a:lnTo>
                      <a:lnTo>
                        <a:pt x="19225" y="160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31" name="Freihandform 330">
                  <a:extLst>
                    <a:ext uri="{FF2B5EF4-FFF2-40B4-BE49-F238E27FC236}">
                      <a16:creationId xmlns:a16="http://schemas.microsoft.com/office/drawing/2014/main" id="{975EB6B6-46C6-1FE2-407E-2992D952DC15}"/>
                    </a:ext>
                  </a:extLst>
                </p:cNvPr>
                <p:cNvSpPr/>
                <p:nvPr/>
              </p:nvSpPr>
              <p:spPr>
                <a:xfrm>
                  <a:off x="9055709" y="4648767"/>
                  <a:ext cx="24479" cy="4593"/>
                </a:xfrm>
                <a:custGeom>
                  <a:avLst/>
                  <a:gdLst>
                    <a:gd name="connsiteX0" fmla="*/ 3180 w 24479"/>
                    <a:gd name="connsiteY0" fmla="*/ 3931 h 4593"/>
                    <a:gd name="connsiteX1" fmla="*/ 2393 w 24479"/>
                    <a:gd name="connsiteY1" fmla="*/ 3931 h 4593"/>
                    <a:gd name="connsiteX2" fmla="*/ 1409 w 24479"/>
                    <a:gd name="connsiteY2" fmla="*/ 3668 h 4593"/>
                    <a:gd name="connsiteX3" fmla="*/ -363 w 24479"/>
                    <a:gd name="connsiteY3" fmla="*/ -400 h 4593"/>
                    <a:gd name="connsiteX4" fmla="*/ 392 w 24479"/>
                    <a:gd name="connsiteY4" fmla="*/ -663 h 4593"/>
                    <a:gd name="connsiteX5" fmla="*/ 2098 w 24479"/>
                    <a:gd name="connsiteY5" fmla="*/ -663 h 4593"/>
                    <a:gd name="connsiteX6" fmla="*/ 23195 w 24479"/>
                    <a:gd name="connsiteY6" fmla="*/ 1371 h 4593"/>
                    <a:gd name="connsiteX7" fmla="*/ 24114 w 24479"/>
                    <a:gd name="connsiteY7" fmla="*/ 1634 h 4593"/>
                    <a:gd name="connsiteX8" fmla="*/ 23425 w 24479"/>
                    <a:gd name="connsiteY8" fmla="*/ 1864 h 4593"/>
                    <a:gd name="connsiteX9" fmla="*/ 4099 w 24479"/>
                    <a:gd name="connsiteY9" fmla="*/ 3898 h 4593"/>
                    <a:gd name="connsiteX10" fmla="*/ 3180 w 24479"/>
                    <a:gd name="connsiteY10" fmla="*/ 59 h 4593"/>
                    <a:gd name="connsiteX11" fmla="*/ 4526 w 24479"/>
                    <a:gd name="connsiteY11" fmla="*/ 3143 h 4593"/>
                    <a:gd name="connsiteX12" fmla="*/ 19094 w 24479"/>
                    <a:gd name="connsiteY12" fmla="*/ 1601 h 45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4479" h="4593">
                      <a:moveTo>
                        <a:pt x="3180" y="3931"/>
                      </a:moveTo>
                      <a:lnTo>
                        <a:pt x="2393" y="3931"/>
                      </a:lnTo>
                      <a:cubicBezTo>
                        <a:pt x="1835" y="3931"/>
                        <a:pt x="1441" y="3931"/>
                        <a:pt x="1409" y="3668"/>
                      </a:cubicBezTo>
                      <a:lnTo>
                        <a:pt x="-363" y="-400"/>
                      </a:lnTo>
                      <a:cubicBezTo>
                        <a:pt x="-363" y="-400"/>
                        <a:pt x="-101" y="-597"/>
                        <a:pt x="392" y="-663"/>
                      </a:cubicBezTo>
                      <a:lnTo>
                        <a:pt x="2098" y="-663"/>
                      </a:lnTo>
                      <a:lnTo>
                        <a:pt x="23195" y="1371"/>
                      </a:lnTo>
                      <a:cubicBezTo>
                        <a:pt x="23720" y="1371"/>
                        <a:pt x="24081" y="1371"/>
                        <a:pt x="24114" y="1634"/>
                      </a:cubicBezTo>
                      <a:cubicBezTo>
                        <a:pt x="24147" y="1896"/>
                        <a:pt x="23884" y="1831"/>
                        <a:pt x="23425" y="1864"/>
                      </a:cubicBezTo>
                      <a:lnTo>
                        <a:pt x="4099" y="3898"/>
                      </a:lnTo>
                      <a:close/>
                      <a:moveTo>
                        <a:pt x="3180" y="59"/>
                      </a:moveTo>
                      <a:lnTo>
                        <a:pt x="4526" y="3143"/>
                      </a:lnTo>
                      <a:lnTo>
                        <a:pt x="19094" y="160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32" name="Freihandform 331">
                  <a:extLst>
                    <a:ext uri="{FF2B5EF4-FFF2-40B4-BE49-F238E27FC236}">
                      <a16:creationId xmlns:a16="http://schemas.microsoft.com/office/drawing/2014/main" id="{6A883A12-D1A1-EFDA-A87E-56AEEA57A90D}"/>
                    </a:ext>
                  </a:extLst>
                </p:cNvPr>
                <p:cNvSpPr/>
                <p:nvPr/>
              </p:nvSpPr>
              <p:spPr>
                <a:xfrm>
                  <a:off x="8712132" y="4644601"/>
                  <a:ext cx="232315" cy="19719"/>
                </a:xfrm>
                <a:custGeom>
                  <a:avLst/>
                  <a:gdLst>
                    <a:gd name="connsiteX0" fmla="*/ 23930 w 232315"/>
                    <a:gd name="connsiteY0" fmla="*/ 19056 h 19719"/>
                    <a:gd name="connsiteX1" fmla="*/ 212232 w 232315"/>
                    <a:gd name="connsiteY1" fmla="*/ 19056 h 19719"/>
                    <a:gd name="connsiteX2" fmla="*/ 231919 w 232315"/>
                    <a:gd name="connsiteY2" fmla="*/ 15546 h 19719"/>
                    <a:gd name="connsiteX3" fmla="*/ 227325 w 232315"/>
                    <a:gd name="connsiteY3" fmla="*/ 2618 h 19719"/>
                    <a:gd name="connsiteX4" fmla="*/ 205473 w 232315"/>
                    <a:gd name="connsiteY4" fmla="*/ -663 h 19719"/>
                    <a:gd name="connsiteX5" fmla="*/ 19566 w 232315"/>
                    <a:gd name="connsiteY5" fmla="*/ -663 h 19719"/>
                    <a:gd name="connsiteX6" fmla="*/ -350 w 232315"/>
                    <a:gd name="connsiteY6" fmla="*/ 2618 h 19719"/>
                    <a:gd name="connsiteX7" fmla="*/ 2307 w 232315"/>
                    <a:gd name="connsiteY7" fmla="*/ 15546 h 19719"/>
                    <a:gd name="connsiteX8" fmla="*/ 23930 w 232315"/>
                    <a:gd name="connsiteY8" fmla="*/ 19056 h 19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32315" h="19719">
                      <a:moveTo>
                        <a:pt x="23930" y="19056"/>
                      </a:moveTo>
                      <a:lnTo>
                        <a:pt x="212232" y="19056"/>
                      </a:lnTo>
                      <a:cubicBezTo>
                        <a:pt x="223781" y="19056"/>
                        <a:pt x="232575" y="17481"/>
                        <a:pt x="231919" y="15546"/>
                      </a:cubicBezTo>
                      <a:lnTo>
                        <a:pt x="227325" y="2618"/>
                      </a:lnTo>
                      <a:cubicBezTo>
                        <a:pt x="226636" y="748"/>
                        <a:pt x="216858" y="-663"/>
                        <a:pt x="205473" y="-663"/>
                      </a:cubicBezTo>
                      <a:lnTo>
                        <a:pt x="19566" y="-663"/>
                      </a:lnTo>
                      <a:cubicBezTo>
                        <a:pt x="8181" y="-663"/>
                        <a:pt x="-744" y="879"/>
                        <a:pt x="-350" y="2618"/>
                      </a:cubicBezTo>
                      <a:lnTo>
                        <a:pt x="2307" y="15546"/>
                      </a:lnTo>
                      <a:cubicBezTo>
                        <a:pt x="2701" y="17481"/>
                        <a:pt x="12380" y="19056"/>
                        <a:pt x="23930" y="19056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33" name="Freihandform 332">
                  <a:extLst>
                    <a:ext uri="{FF2B5EF4-FFF2-40B4-BE49-F238E27FC236}">
                      <a16:creationId xmlns:a16="http://schemas.microsoft.com/office/drawing/2014/main" id="{F194EAD9-ADE2-D040-B444-7AD430213C09}"/>
                    </a:ext>
                  </a:extLst>
                </p:cNvPr>
                <p:cNvSpPr/>
                <p:nvPr/>
              </p:nvSpPr>
              <p:spPr>
                <a:xfrm>
                  <a:off x="8813006" y="4657659"/>
                  <a:ext cx="13124" cy="3281"/>
                </a:xfrm>
                <a:custGeom>
                  <a:avLst/>
                  <a:gdLst>
                    <a:gd name="connsiteX0" fmla="*/ 2492 w 13124"/>
                    <a:gd name="connsiteY0" fmla="*/ -105 h 3281"/>
                    <a:gd name="connsiteX1" fmla="*/ 2787 w 13124"/>
                    <a:gd name="connsiteY1" fmla="*/ 978 h 3281"/>
                    <a:gd name="connsiteX2" fmla="*/ 12138 w 13124"/>
                    <a:gd name="connsiteY2" fmla="*/ 978 h 3281"/>
                    <a:gd name="connsiteX3" fmla="*/ 12138 w 13124"/>
                    <a:gd name="connsiteY3" fmla="*/ 1371 h 3281"/>
                    <a:gd name="connsiteX4" fmla="*/ 2787 w 13124"/>
                    <a:gd name="connsiteY4" fmla="*/ 1371 h 3281"/>
                    <a:gd name="connsiteX5" fmla="*/ 3115 w 13124"/>
                    <a:gd name="connsiteY5" fmla="*/ 2618 h 3281"/>
                    <a:gd name="connsiteX6" fmla="*/ 457 w 13124"/>
                    <a:gd name="connsiteY6" fmla="*/ 2618 h 3281"/>
                    <a:gd name="connsiteX7" fmla="*/ -363 w 13124"/>
                    <a:gd name="connsiteY7" fmla="*/ -663 h 3281"/>
                    <a:gd name="connsiteX8" fmla="*/ 12761 w 13124"/>
                    <a:gd name="connsiteY8" fmla="*/ -663 h 3281"/>
                    <a:gd name="connsiteX9" fmla="*/ 12761 w 13124"/>
                    <a:gd name="connsiteY9" fmla="*/ -269 h 32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3124" h="3281">
                      <a:moveTo>
                        <a:pt x="2492" y="-105"/>
                      </a:moveTo>
                      <a:lnTo>
                        <a:pt x="2787" y="978"/>
                      </a:lnTo>
                      <a:lnTo>
                        <a:pt x="12138" y="978"/>
                      </a:lnTo>
                      <a:lnTo>
                        <a:pt x="12138" y="1371"/>
                      </a:lnTo>
                      <a:lnTo>
                        <a:pt x="2787" y="1371"/>
                      </a:lnTo>
                      <a:lnTo>
                        <a:pt x="3115" y="2618"/>
                      </a:lnTo>
                      <a:lnTo>
                        <a:pt x="457" y="2618"/>
                      </a:lnTo>
                      <a:lnTo>
                        <a:pt x="-363" y="-663"/>
                      </a:lnTo>
                      <a:lnTo>
                        <a:pt x="12761" y="-663"/>
                      </a:lnTo>
                      <a:lnTo>
                        <a:pt x="12761" y="-26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34" name="Freihandform 333">
                  <a:extLst>
                    <a:ext uri="{FF2B5EF4-FFF2-40B4-BE49-F238E27FC236}">
                      <a16:creationId xmlns:a16="http://schemas.microsoft.com/office/drawing/2014/main" id="{53AA09D2-99A4-E952-5394-769EC42D0088}"/>
                    </a:ext>
                  </a:extLst>
                </p:cNvPr>
                <p:cNvSpPr/>
                <p:nvPr/>
              </p:nvSpPr>
              <p:spPr>
                <a:xfrm>
                  <a:off x="8828511" y="4657790"/>
                  <a:ext cx="14812" cy="3182"/>
                </a:xfrm>
                <a:custGeom>
                  <a:avLst/>
                  <a:gdLst>
                    <a:gd name="connsiteX0" fmla="*/ 14450 w 14812"/>
                    <a:gd name="connsiteY0" fmla="*/ 1601 h 3182"/>
                    <a:gd name="connsiteX1" fmla="*/ 7297 w 14812"/>
                    <a:gd name="connsiteY1" fmla="*/ 2520 h 3182"/>
                    <a:gd name="connsiteX2" fmla="*/ -348 w 14812"/>
                    <a:gd name="connsiteY2" fmla="*/ 1601 h 3182"/>
                    <a:gd name="connsiteX3" fmla="*/ 2703 w 14812"/>
                    <a:gd name="connsiteY3" fmla="*/ 847 h 3182"/>
                    <a:gd name="connsiteX4" fmla="*/ -85 w 14812"/>
                    <a:gd name="connsiteY4" fmla="*/ 190 h 3182"/>
                    <a:gd name="connsiteX5" fmla="*/ 6477 w 14812"/>
                    <a:gd name="connsiteY5" fmla="*/ -663 h 3182"/>
                    <a:gd name="connsiteX6" fmla="*/ 13465 w 14812"/>
                    <a:gd name="connsiteY6" fmla="*/ 190 h 3182"/>
                    <a:gd name="connsiteX7" fmla="*/ 11038 w 14812"/>
                    <a:gd name="connsiteY7" fmla="*/ 847 h 3182"/>
                    <a:gd name="connsiteX8" fmla="*/ 14450 w 14812"/>
                    <a:gd name="connsiteY8" fmla="*/ 1601 h 3182"/>
                    <a:gd name="connsiteX9" fmla="*/ 11792 w 14812"/>
                    <a:gd name="connsiteY9" fmla="*/ 1601 h 3182"/>
                    <a:gd name="connsiteX10" fmla="*/ 6870 w 14812"/>
                    <a:gd name="connsiteY10" fmla="*/ 1043 h 3182"/>
                    <a:gd name="connsiteX11" fmla="*/ 2310 w 14812"/>
                    <a:gd name="connsiteY11" fmla="*/ 1601 h 3182"/>
                    <a:gd name="connsiteX12" fmla="*/ 7198 w 14812"/>
                    <a:gd name="connsiteY12" fmla="*/ 2159 h 3182"/>
                    <a:gd name="connsiteX13" fmla="*/ 11792 w 14812"/>
                    <a:gd name="connsiteY13" fmla="*/ 1601 h 3182"/>
                    <a:gd name="connsiteX14" fmla="*/ 2572 w 14812"/>
                    <a:gd name="connsiteY14" fmla="*/ 223 h 3182"/>
                    <a:gd name="connsiteX15" fmla="*/ 6772 w 14812"/>
                    <a:gd name="connsiteY15" fmla="*/ 715 h 3182"/>
                    <a:gd name="connsiteX16" fmla="*/ 10775 w 14812"/>
                    <a:gd name="connsiteY16" fmla="*/ 223 h 3182"/>
                    <a:gd name="connsiteX17" fmla="*/ 6477 w 14812"/>
                    <a:gd name="connsiteY17" fmla="*/ -302 h 3182"/>
                    <a:gd name="connsiteX18" fmla="*/ 2572 w 14812"/>
                    <a:gd name="connsiteY18" fmla="*/ 322 h 31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4812" h="3182">
                      <a:moveTo>
                        <a:pt x="14450" y="1601"/>
                      </a:moveTo>
                      <a:cubicBezTo>
                        <a:pt x="14450" y="2159"/>
                        <a:pt x="11825" y="2520"/>
                        <a:pt x="7297" y="2520"/>
                      </a:cubicBezTo>
                      <a:cubicBezTo>
                        <a:pt x="2769" y="2520"/>
                        <a:pt x="-184" y="2159"/>
                        <a:pt x="-348" y="1601"/>
                      </a:cubicBezTo>
                      <a:cubicBezTo>
                        <a:pt x="-512" y="1043"/>
                        <a:pt x="669" y="978"/>
                        <a:pt x="2703" y="847"/>
                      </a:cubicBezTo>
                      <a:cubicBezTo>
                        <a:pt x="964" y="847"/>
                        <a:pt x="13" y="486"/>
                        <a:pt x="-85" y="190"/>
                      </a:cubicBezTo>
                      <a:cubicBezTo>
                        <a:pt x="-184" y="-105"/>
                        <a:pt x="2375" y="-663"/>
                        <a:pt x="6477" y="-663"/>
                      </a:cubicBezTo>
                      <a:cubicBezTo>
                        <a:pt x="10578" y="-663"/>
                        <a:pt x="13334" y="-334"/>
                        <a:pt x="13465" y="190"/>
                      </a:cubicBezTo>
                      <a:cubicBezTo>
                        <a:pt x="13597" y="715"/>
                        <a:pt x="12711" y="715"/>
                        <a:pt x="11038" y="847"/>
                      </a:cubicBezTo>
                      <a:cubicBezTo>
                        <a:pt x="13039" y="1011"/>
                        <a:pt x="14351" y="1240"/>
                        <a:pt x="14450" y="1601"/>
                      </a:cubicBezTo>
                      <a:close/>
                      <a:moveTo>
                        <a:pt x="11792" y="1601"/>
                      </a:moveTo>
                      <a:cubicBezTo>
                        <a:pt x="11792" y="1240"/>
                        <a:pt x="9824" y="1043"/>
                        <a:pt x="6870" y="1043"/>
                      </a:cubicBezTo>
                      <a:cubicBezTo>
                        <a:pt x="3917" y="1043"/>
                        <a:pt x="2211" y="1240"/>
                        <a:pt x="2310" y="1601"/>
                      </a:cubicBezTo>
                      <a:cubicBezTo>
                        <a:pt x="2408" y="1962"/>
                        <a:pt x="4245" y="2159"/>
                        <a:pt x="7198" y="2159"/>
                      </a:cubicBezTo>
                      <a:cubicBezTo>
                        <a:pt x="10152" y="2159"/>
                        <a:pt x="11891" y="1962"/>
                        <a:pt x="11792" y="1601"/>
                      </a:cubicBezTo>
                      <a:close/>
                      <a:moveTo>
                        <a:pt x="2572" y="223"/>
                      </a:moveTo>
                      <a:cubicBezTo>
                        <a:pt x="2572" y="519"/>
                        <a:pt x="4213" y="715"/>
                        <a:pt x="6772" y="715"/>
                      </a:cubicBezTo>
                      <a:cubicBezTo>
                        <a:pt x="9331" y="715"/>
                        <a:pt x="10873" y="519"/>
                        <a:pt x="10775" y="223"/>
                      </a:cubicBezTo>
                      <a:cubicBezTo>
                        <a:pt x="10677" y="-72"/>
                        <a:pt x="8970" y="-302"/>
                        <a:pt x="6477" y="-302"/>
                      </a:cubicBezTo>
                      <a:cubicBezTo>
                        <a:pt x="3983" y="-302"/>
                        <a:pt x="2474" y="-105"/>
                        <a:pt x="2572" y="32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35" name="Freihandform 334">
                  <a:extLst>
                    <a:ext uri="{FF2B5EF4-FFF2-40B4-BE49-F238E27FC236}">
                      <a16:creationId xmlns:a16="http://schemas.microsoft.com/office/drawing/2014/main" id="{71FF5EC3-9CFD-6900-D3EC-80F4BE7A6BD6}"/>
                    </a:ext>
                  </a:extLst>
                </p:cNvPr>
                <p:cNvSpPr/>
                <p:nvPr/>
              </p:nvSpPr>
              <p:spPr>
                <a:xfrm>
                  <a:off x="8802736" y="4648800"/>
                  <a:ext cx="25791" cy="4593"/>
                </a:xfrm>
                <a:custGeom>
                  <a:avLst/>
                  <a:gdLst>
                    <a:gd name="connsiteX0" fmla="*/ 2492 w 25791"/>
                    <a:gd name="connsiteY0" fmla="*/ 3898 h 4593"/>
                    <a:gd name="connsiteX1" fmla="*/ 1638 w 25791"/>
                    <a:gd name="connsiteY1" fmla="*/ 3898 h 4593"/>
                    <a:gd name="connsiteX2" fmla="*/ 720 w 25791"/>
                    <a:gd name="connsiteY2" fmla="*/ 3668 h 4593"/>
                    <a:gd name="connsiteX3" fmla="*/ -363 w 25791"/>
                    <a:gd name="connsiteY3" fmla="*/ -400 h 4593"/>
                    <a:gd name="connsiteX4" fmla="*/ 424 w 25791"/>
                    <a:gd name="connsiteY4" fmla="*/ -663 h 4593"/>
                    <a:gd name="connsiteX5" fmla="*/ 2098 w 25791"/>
                    <a:gd name="connsiteY5" fmla="*/ -663 h 4593"/>
                    <a:gd name="connsiteX6" fmla="*/ 24475 w 25791"/>
                    <a:gd name="connsiteY6" fmla="*/ 1371 h 4593"/>
                    <a:gd name="connsiteX7" fmla="*/ 25426 w 25791"/>
                    <a:gd name="connsiteY7" fmla="*/ 1634 h 4593"/>
                    <a:gd name="connsiteX8" fmla="*/ 24639 w 25791"/>
                    <a:gd name="connsiteY8" fmla="*/ 1864 h 4593"/>
                    <a:gd name="connsiteX9" fmla="*/ 3312 w 25791"/>
                    <a:gd name="connsiteY9" fmla="*/ 3931 h 4593"/>
                    <a:gd name="connsiteX10" fmla="*/ 3148 w 25791"/>
                    <a:gd name="connsiteY10" fmla="*/ -6 h 4593"/>
                    <a:gd name="connsiteX11" fmla="*/ 3968 w 25791"/>
                    <a:gd name="connsiteY11" fmla="*/ 3110 h 4593"/>
                    <a:gd name="connsiteX12" fmla="*/ 20373 w 25791"/>
                    <a:gd name="connsiteY12" fmla="*/ 1568 h 45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5791" h="4593">
                      <a:moveTo>
                        <a:pt x="2492" y="3898"/>
                      </a:moveTo>
                      <a:lnTo>
                        <a:pt x="1638" y="3898"/>
                      </a:lnTo>
                      <a:cubicBezTo>
                        <a:pt x="1081" y="3898"/>
                        <a:pt x="753" y="3898"/>
                        <a:pt x="720" y="3668"/>
                      </a:cubicBezTo>
                      <a:lnTo>
                        <a:pt x="-363" y="-400"/>
                      </a:lnTo>
                      <a:cubicBezTo>
                        <a:pt x="-363" y="-400"/>
                        <a:pt x="-101" y="-597"/>
                        <a:pt x="424" y="-663"/>
                      </a:cubicBezTo>
                      <a:lnTo>
                        <a:pt x="2098" y="-663"/>
                      </a:lnTo>
                      <a:lnTo>
                        <a:pt x="24475" y="1371"/>
                      </a:lnTo>
                      <a:cubicBezTo>
                        <a:pt x="25033" y="1371"/>
                        <a:pt x="25394" y="1371"/>
                        <a:pt x="25426" y="1634"/>
                      </a:cubicBezTo>
                      <a:cubicBezTo>
                        <a:pt x="25459" y="1896"/>
                        <a:pt x="25131" y="1831"/>
                        <a:pt x="24639" y="1864"/>
                      </a:cubicBezTo>
                      <a:lnTo>
                        <a:pt x="3312" y="3931"/>
                      </a:lnTo>
                      <a:close/>
                      <a:moveTo>
                        <a:pt x="3148" y="-6"/>
                      </a:moveTo>
                      <a:lnTo>
                        <a:pt x="3968" y="3110"/>
                      </a:lnTo>
                      <a:lnTo>
                        <a:pt x="20373" y="156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36" name="Freihandform 335">
                  <a:extLst>
                    <a:ext uri="{FF2B5EF4-FFF2-40B4-BE49-F238E27FC236}">
                      <a16:creationId xmlns:a16="http://schemas.microsoft.com/office/drawing/2014/main" id="{373A3BC1-9240-8D1C-024F-13FDD531E391}"/>
                    </a:ext>
                  </a:extLst>
                </p:cNvPr>
                <p:cNvSpPr/>
                <p:nvPr/>
              </p:nvSpPr>
              <p:spPr>
                <a:xfrm>
                  <a:off x="8831446" y="4648702"/>
                  <a:ext cx="4495" cy="4429"/>
                </a:xfrm>
                <a:custGeom>
                  <a:avLst/>
                  <a:gdLst>
                    <a:gd name="connsiteX0" fmla="*/ 2524 w 4495"/>
                    <a:gd name="connsiteY0" fmla="*/ 3767 h 4429"/>
                    <a:gd name="connsiteX1" fmla="*/ 753 w 4495"/>
                    <a:gd name="connsiteY1" fmla="*/ 3504 h 4429"/>
                    <a:gd name="connsiteX2" fmla="*/ -363 w 4495"/>
                    <a:gd name="connsiteY2" fmla="*/ -368 h 4429"/>
                    <a:gd name="connsiteX3" fmla="*/ 1245 w 4495"/>
                    <a:gd name="connsiteY3" fmla="*/ -663 h 4429"/>
                    <a:gd name="connsiteX4" fmla="*/ 3016 w 4495"/>
                    <a:gd name="connsiteY4" fmla="*/ -368 h 4429"/>
                    <a:gd name="connsiteX5" fmla="*/ 4132 w 4495"/>
                    <a:gd name="connsiteY5" fmla="*/ 3504 h 4429"/>
                    <a:gd name="connsiteX6" fmla="*/ 2524 w 4495"/>
                    <a:gd name="connsiteY6" fmla="*/ 3767 h 44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495" h="4429">
                      <a:moveTo>
                        <a:pt x="2524" y="3767"/>
                      </a:moveTo>
                      <a:cubicBezTo>
                        <a:pt x="1606" y="3767"/>
                        <a:pt x="785" y="3767"/>
                        <a:pt x="753" y="3504"/>
                      </a:cubicBezTo>
                      <a:lnTo>
                        <a:pt x="-363" y="-368"/>
                      </a:lnTo>
                      <a:cubicBezTo>
                        <a:pt x="-363" y="-368"/>
                        <a:pt x="326" y="-663"/>
                        <a:pt x="1245" y="-663"/>
                      </a:cubicBezTo>
                      <a:cubicBezTo>
                        <a:pt x="2163" y="-663"/>
                        <a:pt x="2983" y="-663"/>
                        <a:pt x="3016" y="-368"/>
                      </a:cubicBezTo>
                      <a:lnTo>
                        <a:pt x="4132" y="3504"/>
                      </a:lnTo>
                      <a:cubicBezTo>
                        <a:pt x="4132" y="3504"/>
                        <a:pt x="3541" y="3767"/>
                        <a:pt x="2524" y="376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37" name="Freihandform 336">
                  <a:extLst>
                    <a:ext uri="{FF2B5EF4-FFF2-40B4-BE49-F238E27FC236}">
                      <a16:creationId xmlns:a16="http://schemas.microsoft.com/office/drawing/2014/main" id="{2DAA9AE8-6762-2A18-7303-83C0AF0750A5}"/>
                    </a:ext>
                  </a:extLst>
                </p:cNvPr>
                <p:cNvSpPr/>
                <p:nvPr/>
              </p:nvSpPr>
              <p:spPr>
                <a:xfrm>
                  <a:off x="8841387" y="4648702"/>
                  <a:ext cx="4527" cy="4429"/>
                </a:xfrm>
                <a:custGeom>
                  <a:avLst/>
                  <a:gdLst>
                    <a:gd name="connsiteX0" fmla="*/ 2557 w 4527"/>
                    <a:gd name="connsiteY0" fmla="*/ 3767 h 4429"/>
                    <a:gd name="connsiteX1" fmla="*/ 753 w 4527"/>
                    <a:gd name="connsiteY1" fmla="*/ 3504 h 4429"/>
                    <a:gd name="connsiteX2" fmla="*/ -363 w 4527"/>
                    <a:gd name="connsiteY2" fmla="*/ -368 h 4429"/>
                    <a:gd name="connsiteX3" fmla="*/ 1245 w 4527"/>
                    <a:gd name="connsiteY3" fmla="*/ -663 h 4429"/>
                    <a:gd name="connsiteX4" fmla="*/ 3017 w 4527"/>
                    <a:gd name="connsiteY4" fmla="*/ -368 h 4429"/>
                    <a:gd name="connsiteX5" fmla="*/ 4165 w 4527"/>
                    <a:gd name="connsiteY5" fmla="*/ 3504 h 4429"/>
                    <a:gd name="connsiteX6" fmla="*/ 2557 w 4527"/>
                    <a:gd name="connsiteY6" fmla="*/ 3767 h 44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527" h="4429">
                      <a:moveTo>
                        <a:pt x="2557" y="3767"/>
                      </a:moveTo>
                      <a:cubicBezTo>
                        <a:pt x="1606" y="3767"/>
                        <a:pt x="818" y="3767"/>
                        <a:pt x="753" y="3504"/>
                      </a:cubicBezTo>
                      <a:lnTo>
                        <a:pt x="-363" y="-368"/>
                      </a:lnTo>
                      <a:cubicBezTo>
                        <a:pt x="-363" y="-368"/>
                        <a:pt x="326" y="-663"/>
                        <a:pt x="1245" y="-663"/>
                      </a:cubicBezTo>
                      <a:cubicBezTo>
                        <a:pt x="2164" y="-663"/>
                        <a:pt x="2984" y="-663"/>
                        <a:pt x="3017" y="-368"/>
                      </a:cubicBezTo>
                      <a:lnTo>
                        <a:pt x="4165" y="3504"/>
                      </a:lnTo>
                      <a:cubicBezTo>
                        <a:pt x="4165" y="3504"/>
                        <a:pt x="3443" y="3767"/>
                        <a:pt x="2557" y="376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38" name="Freihandform 337">
                  <a:extLst>
                    <a:ext uri="{FF2B5EF4-FFF2-40B4-BE49-F238E27FC236}">
                      <a16:creationId xmlns:a16="http://schemas.microsoft.com/office/drawing/2014/main" id="{2CB87D07-C8A3-3B4A-3F73-135DAAC2089B}"/>
                    </a:ext>
                  </a:extLst>
                </p:cNvPr>
                <p:cNvSpPr/>
                <p:nvPr/>
              </p:nvSpPr>
              <p:spPr>
                <a:xfrm>
                  <a:off x="9214453" y="4644601"/>
                  <a:ext cx="236702" cy="19719"/>
                </a:xfrm>
                <a:custGeom>
                  <a:avLst/>
                  <a:gdLst>
                    <a:gd name="connsiteX0" fmla="*/ 29260 w 236702"/>
                    <a:gd name="connsiteY0" fmla="*/ 19056 h 19719"/>
                    <a:gd name="connsiteX1" fmla="*/ 217693 w 236702"/>
                    <a:gd name="connsiteY1" fmla="*/ 19056 h 19719"/>
                    <a:gd name="connsiteX2" fmla="*/ 236232 w 236702"/>
                    <a:gd name="connsiteY2" fmla="*/ 15546 h 19719"/>
                    <a:gd name="connsiteX3" fmla="*/ 227372 w 236702"/>
                    <a:gd name="connsiteY3" fmla="*/ 2618 h 19719"/>
                    <a:gd name="connsiteX4" fmla="*/ 204405 w 236702"/>
                    <a:gd name="connsiteY4" fmla="*/ -663 h 19719"/>
                    <a:gd name="connsiteX5" fmla="*/ 18531 w 236702"/>
                    <a:gd name="connsiteY5" fmla="*/ -663 h 19719"/>
                    <a:gd name="connsiteX6" fmla="*/ -302 w 236702"/>
                    <a:gd name="connsiteY6" fmla="*/ 2618 h 19719"/>
                    <a:gd name="connsiteX7" fmla="*/ 6621 w 236702"/>
                    <a:gd name="connsiteY7" fmla="*/ 15546 h 19719"/>
                    <a:gd name="connsiteX8" fmla="*/ 29260 w 236702"/>
                    <a:gd name="connsiteY8" fmla="*/ 19056 h 19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36702" h="19719">
                      <a:moveTo>
                        <a:pt x="29260" y="19056"/>
                      </a:moveTo>
                      <a:lnTo>
                        <a:pt x="217693" y="19056"/>
                      </a:lnTo>
                      <a:cubicBezTo>
                        <a:pt x="229243" y="19056"/>
                        <a:pt x="237380" y="17481"/>
                        <a:pt x="236232" y="15546"/>
                      </a:cubicBezTo>
                      <a:lnTo>
                        <a:pt x="227372" y="2618"/>
                      </a:lnTo>
                      <a:cubicBezTo>
                        <a:pt x="226093" y="748"/>
                        <a:pt x="215790" y="-663"/>
                        <a:pt x="204405" y="-663"/>
                      </a:cubicBezTo>
                      <a:lnTo>
                        <a:pt x="18531" y="-663"/>
                      </a:lnTo>
                      <a:cubicBezTo>
                        <a:pt x="7112" y="-663"/>
                        <a:pt x="-1156" y="879"/>
                        <a:pt x="-302" y="2618"/>
                      </a:cubicBezTo>
                      <a:lnTo>
                        <a:pt x="6621" y="15546"/>
                      </a:lnTo>
                      <a:cubicBezTo>
                        <a:pt x="7506" y="17481"/>
                        <a:pt x="17711" y="19056"/>
                        <a:pt x="29260" y="19056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39" name="Freihandform 338">
                  <a:extLst>
                    <a:ext uri="{FF2B5EF4-FFF2-40B4-BE49-F238E27FC236}">
                      <a16:creationId xmlns:a16="http://schemas.microsoft.com/office/drawing/2014/main" id="{02B830D2-6DBD-493E-2C7A-4BFD00CA5AE1}"/>
                    </a:ext>
                  </a:extLst>
                </p:cNvPr>
                <p:cNvSpPr/>
                <p:nvPr/>
              </p:nvSpPr>
              <p:spPr>
                <a:xfrm>
                  <a:off x="9314653" y="4657659"/>
                  <a:ext cx="13354" cy="3281"/>
                </a:xfrm>
                <a:custGeom>
                  <a:avLst/>
                  <a:gdLst>
                    <a:gd name="connsiteX0" fmla="*/ 2656 w 13354"/>
                    <a:gd name="connsiteY0" fmla="*/ -105 h 3281"/>
                    <a:gd name="connsiteX1" fmla="*/ 3312 w 13354"/>
                    <a:gd name="connsiteY1" fmla="*/ 978 h 3281"/>
                    <a:gd name="connsiteX2" fmla="*/ 12499 w 13354"/>
                    <a:gd name="connsiteY2" fmla="*/ 978 h 3281"/>
                    <a:gd name="connsiteX3" fmla="*/ 12729 w 13354"/>
                    <a:gd name="connsiteY3" fmla="*/ 1371 h 3281"/>
                    <a:gd name="connsiteX4" fmla="*/ 3410 w 13354"/>
                    <a:gd name="connsiteY4" fmla="*/ 1371 h 3281"/>
                    <a:gd name="connsiteX5" fmla="*/ 4165 w 13354"/>
                    <a:gd name="connsiteY5" fmla="*/ 2618 h 3281"/>
                    <a:gd name="connsiteX6" fmla="*/ 1508 w 13354"/>
                    <a:gd name="connsiteY6" fmla="*/ 2618 h 3281"/>
                    <a:gd name="connsiteX7" fmla="*/ -363 w 13354"/>
                    <a:gd name="connsiteY7" fmla="*/ -663 h 3281"/>
                    <a:gd name="connsiteX8" fmla="*/ 12761 w 13354"/>
                    <a:gd name="connsiteY8" fmla="*/ -663 h 3281"/>
                    <a:gd name="connsiteX9" fmla="*/ 12991 w 13354"/>
                    <a:gd name="connsiteY9" fmla="*/ -269 h 32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3354" h="3281">
                      <a:moveTo>
                        <a:pt x="2656" y="-105"/>
                      </a:moveTo>
                      <a:lnTo>
                        <a:pt x="3312" y="978"/>
                      </a:lnTo>
                      <a:lnTo>
                        <a:pt x="12499" y="978"/>
                      </a:lnTo>
                      <a:lnTo>
                        <a:pt x="12729" y="1371"/>
                      </a:lnTo>
                      <a:lnTo>
                        <a:pt x="3410" y="1371"/>
                      </a:lnTo>
                      <a:lnTo>
                        <a:pt x="4165" y="2618"/>
                      </a:lnTo>
                      <a:lnTo>
                        <a:pt x="1508" y="2618"/>
                      </a:lnTo>
                      <a:lnTo>
                        <a:pt x="-363" y="-663"/>
                      </a:lnTo>
                      <a:lnTo>
                        <a:pt x="12761" y="-663"/>
                      </a:lnTo>
                      <a:lnTo>
                        <a:pt x="12991" y="-26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40" name="Freihandform 339">
                  <a:extLst>
                    <a:ext uri="{FF2B5EF4-FFF2-40B4-BE49-F238E27FC236}">
                      <a16:creationId xmlns:a16="http://schemas.microsoft.com/office/drawing/2014/main" id="{868AA137-DB4C-3999-8C26-B654C87E3267}"/>
                    </a:ext>
                  </a:extLst>
                </p:cNvPr>
                <p:cNvSpPr/>
                <p:nvPr/>
              </p:nvSpPr>
              <p:spPr>
                <a:xfrm>
                  <a:off x="9329319" y="4657823"/>
                  <a:ext cx="8727" cy="3281"/>
                </a:xfrm>
                <a:custGeom>
                  <a:avLst/>
                  <a:gdLst>
                    <a:gd name="connsiteX0" fmla="*/ 6462 w 8727"/>
                    <a:gd name="connsiteY0" fmla="*/ -663 h 3281"/>
                    <a:gd name="connsiteX1" fmla="*/ 8364 w 8727"/>
                    <a:gd name="connsiteY1" fmla="*/ 2618 h 3281"/>
                    <a:gd name="connsiteX2" fmla="*/ 5740 w 8727"/>
                    <a:gd name="connsiteY2" fmla="*/ 2618 h 3281"/>
                    <a:gd name="connsiteX3" fmla="*/ 4066 w 8727"/>
                    <a:gd name="connsiteY3" fmla="*/ -105 h 3281"/>
                    <a:gd name="connsiteX4" fmla="*/ -133 w 8727"/>
                    <a:gd name="connsiteY4" fmla="*/ -105 h 3281"/>
                    <a:gd name="connsiteX5" fmla="*/ -363 w 8727"/>
                    <a:gd name="connsiteY5" fmla="*/ -499 h 32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727" h="3281">
                      <a:moveTo>
                        <a:pt x="6462" y="-663"/>
                      </a:moveTo>
                      <a:lnTo>
                        <a:pt x="8364" y="2618"/>
                      </a:lnTo>
                      <a:lnTo>
                        <a:pt x="5740" y="2618"/>
                      </a:lnTo>
                      <a:lnTo>
                        <a:pt x="4066" y="-105"/>
                      </a:lnTo>
                      <a:lnTo>
                        <a:pt x="-133" y="-105"/>
                      </a:lnTo>
                      <a:lnTo>
                        <a:pt x="-363" y="-49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41" name="Freihandform 340">
                  <a:extLst>
                    <a:ext uri="{FF2B5EF4-FFF2-40B4-BE49-F238E27FC236}">
                      <a16:creationId xmlns:a16="http://schemas.microsoft.com/office/drawing/2014/main" id="{525D97FD-8387-FA53-293D-635E2851D5D6}"/>
                    </a:ext>
                  </a:extLst>
                </p:cNvPr>
                <p:cNvSpPr/>
                <p:nvPr/>
              </p:nvSpPr>
              <p:spPr>
                <a:xfrm>
                  <a:off x="9341112" y="4657790"/>
                  <a:ext cx="15295" cy="3182"/>
                </a:xfrm>
                <a:custGeom>
                  <a:avLst/>
                  <a:gdLst>
                    <a:gd name="connsiteX0" fmla="*/ -278 w 15295"/>
                    <a:gd name="connsiteY0" fmla="*/ 945 h 3182"/>
                    <a:gd name="connsiteX1" fmla="*/ 6284 w 15295"/>
                    <a:gd name="connsiteY1" fmla="*/ -663 h 3182"/>
                    <a:gd name="connsiteX2" fmla="*/ 14847 w 15295"/>
                    <a:gd name="connsiteY2" fmla="*/ 945 h 3182"/>
                    <a:gd name="connsiteX3" fmla="*/ 8285 w 15295"/>
                    <a:gd name="connsiteY3" fmla="*/ 2520 h 3182"/>
                    <a:gd name="connsiteX4" fmla="*/ -278 w 15295"/>
                    <a:gd name="connsiteY4" fmla="*/ 945 h 3182"/>
                    <a:gd name="connsiteX5" fmla="*/ 12222 w 15295"/>
                    <a:gd name="connsiteY5" fmla="*/ 945 h 3182"/>
                    <a:gd name="connsiteX6" fmla="*/ 6579 w 15295"/>
                    <a:gd name="connsiteY6" fmla="*/ -269 h 3182"/>
                    <a:gd name="connsiteX7" fmla="*/ 2379 w 15295"/>
                    <a:gd name="connsiteY7" fmla="*/ 945 h 3182"/>
                    <a:gd name="connsiteX8" fmla="*/ 8055 w 15295"/>
                    <a:gd name="connsiteY8" fmla="*/ 2126 h 3182"/>
                    <a:gd name="connsiteX9" fmla="*/ 12288 w 15295"/>
                    <a:gd name="connsiteY9" fmla="*/ 945 h 31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5295" h="3182">
                      <a:moveTo>
                        <a:pt x="-278" y="945"/>
                      </a:moveTo>
                      <a:cubicBezTo>
                        <a:pt x="-902" y="-72"/>
                        <a:pt x="1985" y="-663"/>
                        <a:pt x="6284" y="-663"/>
                      </a:cubicBezTo>
                      <a:cubicBezTo>
                        <a:pt x="10582" y="-663"/>
                        <a:pt x="14224" y="-72"/>
                        <a:pt x="14847" y="945"/>
                      </a:cubicBezTo>
                      <a:cubicBezTo>
                        <a:pt x="15471" y="1962"/>
                        <a:pt x="12616" y="2520"/>
                        <a:pt x="8285" y="2520"/>
                      </a:cubicBezTo>
                      <a:cubicBezTo>
                        <a:pt x="3954" y="2520"/>
                        <a:pt x="312" y="1962"/>
                        <a:pt x="-278" y="945"/>
                      </a:cubicBezTo>
                      <a:close/>
                      <a:moveTo>
                        <a:pt x="12222" y="945"/>
                      </a:moveTo>
                      <a:cubicBezTo>
                        <a:pt x="11730" y="125"/>
                        <a:pt x="9466" y="-269"/>
                        <a:pt x="6579" y="-269"/>
                      </a:cubicBezTo>
                      <a:cubicBezTo>
                        <a:pt x="3692" y="-269"/>
                        <a:pt x="1887" y="125"/>
                        <a:pt x="2379" y="945"/>
                      </a:cubicBezTo>
                      <a:cubicBezTo>
                        <a:pt x="2871" y="1765"/>
                        <a:pt x="5135" y="2126"/>
                        <a:pt x="8055" y="2126"/>
                      </a:cubicBezTo>
                      <a:cubicBezTo>
                        <a:pt x="10976" y="2126"/>
                        <a:pt x="12715" y="1733"/>
                        <a:pt x="12288" y="94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42" name="Freihandform 341">
                  <a:extLst>
                    <a:ext uri="{FF2B5EF4-FFF2-40B4-BE49-F238E27FC236}">
                      <a16:creationId xmlns:a16="http://schemas.microsoft.com/office/drawing/2014/main" id="{0FE88643-A73A-D082-B552-F087D2A7CDF0}"/>
                    </a:ext>
                  </a:extLst>
                </p:cNvPr>
                <p:cNvSpPr/>
                <p:nvPr/>
              </p:nvSpPr>
              <p:spPr>
                <a:xfrm>
                  <a:off x="9314718" y="4648193"/>
                  <a:ext cx="26117" cy="5528"/>
                </a:xfrm>
                <a:custGeom>
                  <a:avLst/>
                  <a:gdLst>
                    <a:gd name="connsiteX0" fmla="*/ 24245 w 26117"/>
                    <a:gd name="connsiteY0" fmla="*/ 4833 h 5528"/>
                    <a:gd name="connsiteX1" fmla="*/ 23196 w 26117"/>
                    <a:gd name="connsiteY1" fmla="*/ 4833 h 5528"/>
                    <a:gd name="connsiteX2" fmla="*/ 11416 w 26117"/>
                    <a:gd name="connsiteY2" fmla="*/ 3488 h 5528"/>
                    <a:gd name="connsiteX3" fmla="*/ 2820 w 26117"/>
                    <a:gd name="connsiteY3" fmla="*/ 3488 h 5528"/>
                    <a:gd name="connsiteX4" fmla="*/ 950 w 26117"/>
                    <a:gd name="connsiteY4" fmla="*/ 3192 h 5528"/>
                    <a:gd name="connsiteX5" fmla="*/ -363 w 26117"/>
                    <a:gd name="connsiteY5" fmla="*/ 994 h 5528"/>
                    <a:gd name="connsiteX6" fmla="*/ 1147 w 26117"/>
                    <a:gd name="connsiteY6" fmla="*/ 699 h 5528"/>
                    <a:gd name="connsiteX7" fmla="*/ 9710 w 26117"/>
                    <a:gd name="connsiteY7" fmla="*/ 699 h 5528"/>
                    <a:gd name="connsiteX8" fmla="*/ 19849 w 26117"/>
                    <a:gd name="connsiteY8" fmla="*/ -614 h 5528"/>
                    <a:gd name="connsiteX9" fmla="*/ 21621 w 26117"/>
                    <a:gd name="connsiteY9" fmla="*/ -614 h 5528"/>
                    <a:gd name="connsiteX10" fmla="*/ 22703 w 26117"/>
                    <a:gd name="connsiteY10" fmla="*/ -384 h 5528"/>
                    <a:gd name="connsiteX11" fmla="*/ 25755 w 26117"/>
                    <a:gd name="connsiteY11" fmla="*/ 4636 h 5528"/>
                    <a:gd name="connsiteX12" fmla="*/ 25000 w 26117"/>
                    <a:gd name="connsiteY12" fmla="*/ 4866 h 5528"/>
                    <a:gd name="connsiteX13" fmla="*/ 4165 w 26117"/>
                    <a:gd name="connsiteY13" fmla="*/ 2897 h 5528"/>
                    <a:gd name="connsiteX14" fmla="*/ 12663 w 26117"/>
                    <a:gd name="connsiteY14" fmla="*/ 2897 h 5528"/>
                    <a:gd name="connsiteX15" fmla="*/ 22047 w 26117"/>
                    <a:gd name="connsiteY15" fmla="*/ 3980 h 5528"/>
                    <a:gd name="connsiteX16" fmla="*/ 19652 w 26117"/>
                    <a:gd name="connsiteY16" fmla="*/ 75 h 5528"/>
                    <a:gd name="connsiteX17" fmla="*/ 11580 w 26117"/>
                    <a:gd name="connsiteY17" fmla="*/ 1158 h 5528"/>
                    <a:gd name="connsiteX18" fmla="*/ 3181 w 26117"/>
                    <a:gd name="connsiteY18" fmla="*/ 1158 h 55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6117" h="5528">
                      <a:moveTo>
                        <a:pt x="24245" y="4833"/>
                      </a:moveTo>
                      <a:lnTo>
                        <a:pt x="23196" y="4833"/>
                      </a:lnTo>
                      <a:lnTo>
                        <a:pt x="11416" y="3488"/>
                      </a:lnTo>
                      <a:lnTo>
                        <a:pt x="2820" y="3488"/>
                      </a:lnTo>
                      <a:cubicBezTo>
                        <a:pt x="2196" y="3553"/>
                        <a:pt x="1540" y="3455"/>
                        <a:pt x="950" y="3192"/>
                      </a:cubicBezTo>
                      <a:lnTo>
                        <a:pt x="-363" y="994"/>
                      </a:lnTo>
                      <a:cubicBezTo>
                        <a:pt x="-363" y="994"/>
                        <a:pt x="228" y="699"/>
                        <a:pt x="1147" y="699"/>
                      </a:cubicBezTo>
                      <a:lnTo>
                        <a:pt x="9710" y="699"/>
                      </a:lnTo>
                      <a:lnTo>
                        <a:pt x="19849" y="-614"/>
                      </a:lnTo>
                      <a:cubicBezTo>
                        <a:pt x="20439" y="-679"/>
                        <a:pt x="21030" y="-679"/>
                        <a:pt x="21621" y="-614"/>
                      </a:cubicBezTo>
                      <a:cubicBezTo>
                        <a:pt x="21982" y="-646"/>
                        <a:pt x="22375" y="-548"/>
                        <a:pt x="22703" y="-384"/>
                      </a:cubicBezTo>
                      <a:lnTo>
                        <a:pt x="25755" y="4636"/>
                      </a:lnTo>
                      <a:cubicBezTo>
                        <a:pt x="25755" y="4636"/>
                        <a:pt x="25525" y="4833"/>
                        <a:pt x="25000" y="4866"/>
                      </a:cubicBezTo>
                      <a:close/>
                      <a:moveTo>
                        <a:pt x="4165" y="2897"/>
                      </a:moveTo>
                      <a:lnTo>
                        <a:pt x="12663" y="2897"/>
                      </a:lnTo>
                      <a:lnTo>
                        <a:pt x="22047" y="3980"/>
                      </a:lnTo>
                      <a:lnTo>
                        <a:pt x="19652" y="75"/>
                      </a:lnTo>
                      <a:lnTo>
                        <a:pt x="11580" y="1158"/>
                      </a:lnTo>
                      <a:lnTo>
                        <a:pt x="3181" y="115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43" name="Freihandform 342">
                  <a:extLst>
                    <a:ext uri="{FF2B5EF4-FFF2-40B4-BE49-F238E27FC236}">
                      <a16:creationId xmlns:a16="http://schemas.microsoft.com/office/drawing/2014/main" id="{6E7ED8E2-BF66-4049-5BD6-A5038E383061}"/>
                    </a:ext>
                  </a:extLst>
                </p:cNvPr>
                <p:cNvSpPr/>
                <p:nvPr/>
              </p:nvSpPr>
              <p:spPr>
                <a:xfrm>
                  <a:off x="9465322" y="4644601"/>
                  <a:ext cx="239031" cy="19719"/>
                </a:xfrm>
                <a:custGeom>
                  <a:avLst/>
                  <a:gdLst>
                    <a:gd name="connsiteX0" fmla="*/ 32185 w 239031"/>
                    <a:gd name="connsiteY0" fmla="*/ 19056 h 19719"/>
                    <a:gd name="connsiteX1" fmla="*/ 220487 w 239031"/>
                    <a:gd name="connsiteY1" fmla="*/ 19056 h 19719"/>
                    <a:gd name="connsiteX2" fmla="*/ 238434 w 239031"/>
                    <a:gd name="connsiteY2" fmla="*/ 15546 h 19719"/>
                    <a:gd name="connsiteX3" fmla="*/ 227475 w 239031"/>
                    <a:gd name="connsiteY3" fmla="*/ 2618 h 19719"/>
                    <a:gd name="connsiteX4" fmla="*/ 203917 w 239031"/>
                    <a:gd name="connsiteY4" fmla="*/ -663 h 19719"/>
                    <a:gd name="connsiteX5" fmla="*/ 18043 w 239031"/>
                    <a:gd name="connsiteY5" fmla="*/ -663 h 19719"/>
                    <a:gd name="connsiteX6" fmla="*/ -200 w 239031"/>
                    <a:gd name="connsiteY6" fmla="*/ 2618 h 19719"/>
                    <a:gd name="connsiteX7" fmla="*/ 8856 w 239031"/>
                    <a:gd name="connsiteY7" fmla="*/ 15546 h 19719"/>
                    <a:gd name="connsiteX8" fmla="*/ 32185 w 239031"/>
                    <a:gd name="connsiteY8" fmla="*/ 19056 h 19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39031" h="19719">
                      <a:moveTo>
                        <a:pt x="32185" y="19056"/>
                      </a:moveTo>
                      <a:lnTo>
                        <a:pt x="220487" y="19056"/>
                      </a:lnTo>
                      <a:cubicBezTo>
                        <a:pt x="232036" y="19056"/>
                        <a:pt x="240173" y="17481"/>
                        <a:pt x="238434" y="15546"/>
                      </a:cubicBezTo>
                      <a:lnTo>
                        <a:pt x="227475" y="2618"/>
                      </a:lnTo>
                      <a:cubicBezTo>
                        <a:pt x="225868" y="748"/>
                        <a:pt x="215335" y="-663"/>
                        <a:pt x="203917" y="-663"/>
                      </a:cubicBezTo>
                      <a:lnTo>
                        <a:pt x="18043" y="-663"/>
                      </a:lnTo>
                      <a:cubicBezTo>
                        <a:pt x="6658" y="-663"/>
                        <a:pt x="-1644" y="879"/>
                        <a:pt x="-200" y="2618"/>
                      </a:cubicBezTo>
                      <a:lnTo>
                        <a:pt x="8856" y="15546"/>
                      </a:lnTo>
                      <a:cubicBezTo>
                        <a:pt x="10201" y="17481"/>
                        <a:pt x="20635" y="19056"/>
                        <a:pt x="32185" y="19056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44" name="Freihandform 343">
                  <a:extLst>
                    <a:ext uri="{FF2B5EF4-FFF2-40B4-BE49-F238E27FC236}">
                      <a16:creationId xmlns:a16="http://schemas.microsoft.com/office/drawing/2014/main" id="{7053B2F3-6EDB-677E-CE70-AF3E28927ABA}"/>
                    </a:ext>
                  </a:extLst>
                </p:cNvPr>
                <p:cNvSpPr/>
                <p:nvPr/>
              </p:nvSpPr>
              <p:spPr>
                <a:xfrm>
                  <a:off x="9571234" y="4657659"/>
                  <a:ext cx="13485" cy="3281"/>
                </a:xfrm>
                <a:custGeom>
                  <a:avLst/>
                  <a:gdLst>
                    <a:gd name="connsiteX0" fmla="*/ 2688 w 13485"/>
                    <a:gd name="connsiteY0" fmla="*/ -105 h 3281"/>
                    <a:gd name="connsiteX1" fmla="*/ 3509 w 13485"/>
                    <a:gd name="connsiteY1" fmla="*/ 978 h 3281"/>
                    <a:gd name="connsiteX2" fmla="*/ 12827 w 13485"/>
                    <a:gd name="connsiteY2" fmla="*/ 978 h 3281"/>
                    <a:gd name="connsiteX3" fmla="*/ 13122 w 13485"/>
                    <a:gd name="connsiteY3" fmla="*/ 1371 h 3281"/>
                    <a:gd name="connsiteX4" fmla="*/ 3804 w 13485"/>
                    <a:gd name="connsiteY4" fmla="*/ 1371 h 3281"/>
                    <a:gd name="connsiteX5" fmla="*/ 4755 w 13485"/>
                    <a:gd name="connsiteY5" fmla="*/ 2618 h 3281"/>
                    <a:gd name="connsiteX6" fmla="*/ 1999 w 13485"/>
                    <a:gd name="connsiteY6" fmla="*/ 2618 h 3281"/>
                    <a:gd name="connsiteX7" fmla="*/ -363 w 13485"/>
                    <a:gd name="connsiteY7" fmla="*/ -663 h 3281"/>
                    <a:gd name="connsiteX8" fmla="*/ 12761 w 13485"/>
                    <a:gd name="connsiteY8" fmla="*/ -663 h 3281"/>
                    <a:gd name="connsiteX9" fmla="*/ 13057 w 13485"/>
                    <a:gd name="connsiteY9" fmla="*/ -269 h 32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3485" h="3281">
                      <a:moveTo>
                        <a:pt x="2688" y="-105"/>
                      </a:moveTo>
                      <a:lnTo>
                        <a:pt x="3509" y="978"/>
                      </a:lnTo>
                      <a:lnTo>
                        <a:pt x="12827" y="978"/>
                      </a:lnTo>
                      <a:lnTo>
                        <a:pt x="13122" y="1371"/>
                      </a:lnTo>
                      <a:lnTo>
                        <a:pt x="3804" y="1371"/>
                      </a:lnTo>
                      <a:lnTo>
                        <a:pt x="4755" y="2618"/>
                      </a:lnTo>
                      <a:lnTo>
                        <a:pt x="1999" y="2618"/>
                      </a:lnTo>
                      <a:lnTo>
                        <a:pt x="-363" y="-663"/>
                      </a:lnTo>
                      <a:lnTo>
                        <a:pt x="12761" y="-663"/>
                      </a:lnTo>
                      <a:lnTo>
                        <a:pt x="13057" y="-26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45" name="Freihandform 344">
                  <a:extLst>
                    <a:ext uri="{FF2B5EF4-FFF2-40B4-BE49-F238E27FC236}">
                      <a16:creationId xmlns:a16="http://schemas.microsoft.com/office/drawing/2014/main" id="{A109395E-5F70-7ED7-E2DD-944D434EF703}"/>
                    </a:ext>
                  </a:extLst>
                </p:cNvPr>
                <p:cNvSpPr/>
                <p:nvPr/>
              </p:nvSpPr>
              <p:spPr>
                <a:xfrm>
                  <a:off x="9586032" y="4657823"/>
                  <a:ext cx="9252" cy="3281"/>
                </a:xfrm>
                <a:custGeom>
                  <a:avLst/>
                  <a:gdLst>
                    <a:gd name="connsiteX0" fmla="*/ 6462 w 9252"/>
                    <a:gd name="connsiteY0" fmla="*/ -663 h 3281"/>
                    <a:gd name="connsiteX1" fmla="*/ 8890 w 9252"/>
                    <a:gd name="connsiteY1" fmla="*/ 2618 h 3281"/>
                    <a:gd name="connsiteX2" fmla="*/ 6232 w 9252"/>
                    <a:gd name="connsiteY2" fmla="*/ 2618 h 3281"/>
                    <a:gd name="connsiteX3" fmla="*/ 4132 w 9252"/>
                    <a:gd name="connsiteY3" fmla="*/ -105 h 3281"/>
                    <a:gd name="connsiteX4" fmla="*/ -68 w 9252"/>
                    <a:gd name="connsiteY4" fmla="*/ -105 h 3281"/>
                    <a:gd name="connsiteX5" fmla="*/ -363 w 9252"/>
                    <a:gd name="connsiteY5" fmla="*/ -499 h 32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252" h="3281">
                      <a:moveTo>
                        <a:pt x="6462" y="-663"/>
                      </a:moveTo>
                      <a:lnTo>
                        <a:pt x="8890" y="2618"/>
                      </a:lnTo>
                      <a:lnTo>
                        <a:pt x="6232" y="2618"/>
                      </a:lnTo>
                      <a:lnTo>
                        <a:pt x="4132" y="-105"/>
                      </a:lnTo>
                      <a:lnTo>
                        <a:pt x="-68" y="-105"/>
                      </a:lnTo>
                      <a:lnTo>
                        <a:pt x="-363" y="-49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46" name="Freihandform 345">
                  <a:extLst>
                    <a:ext uri="{FF2B5EF4-FFF2-40B4-BE49-F238E27FC236}">
                      <a16:creationId xmlns:a16="http://schemas.microsoft.com/office/drawing/2014/main" id="{89BAA0E2-AD84-9E81-A989-40A2184F625F}"/>
                    </a:ext>
                  </a:extLst>
                </p:cNvPr>
                <p:cNvSpPr/>
                <p:nvPr/>
              </p:nvSpPr>
              <p:spPr>
                <a:xfrm>
                  <a:off x="9595876" y="4657823"/>
                  <a:ext cx="9252" cy="3281"/>
                </a:xfrm>
                <a:custGeom>
                  <a:avLst/>
                  <a:gdLst>
                    <a:gd name="connsiteX0" fmla="*/ 6462 w 9252"/>
                    <a:gd name="connsiteY0" fmla="*/ -663 h 3281"/>
                    <a:gd name="connsiteX1" fmla="*/ 8890 w 9252"/>
                    <a:gd name="connsiteY1" fmla="*/ 2618 h 3281"/>
                    <a:gd name="connsiteX2" fmla="*/ 6265 w 9252"/>
                    <a:gd name="connsiteY2" fmla="*/ 2618 h 3281"/>
                    <a:gd name="connsiteX3" fmla="*/ 4132 w 9252"/>
                    <a:gd name="connsiteY3" fmla="*/ -105 h 3281"/>
                    <a:gd name="connsiteX4" fmla="*/ -68 w 9252"/>
                    <a:gd name="connsiteY4" fmla="*/ -105 h 3281"/>
                    <a:gd name="connsiteX5" fmla="*/ -363 w 9252"/>
                    <a:gd name="connsiteY5" fmla="*/ -499 h 32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252" h="3281">
                      <a:moveTo>
                        <a:pt x="6462" y="-663"/>
                      </a:moveTo>
                      <a:lnTo>
                        <a:pt x="8890" y="2618"/>
                      </a:lnTo>
                      <a:lnTo>
                        <a:pt x="6265" y="2618"/>
                      </a:lnTo>
                      <a:lnTo>
                        <a:pt x="4132" y="-105"/>
                      </a:lnTo>
                      <a:lnTo>
                        <a:pt x="-68" y="-105"/>
                      </a:lnTo>
                      <a:lnTo>
                        <a:pt x="-363" y="-49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47" name="Freihandform 346">
                  <a:extLst>
                    <a:ext uri="{FF2B5EF4-FFF2-40B4-BE49-F238E27FC236}">
                      <a16:creationId xmlns:a16="http://schemas.microsoft.com/office/drawing/2014/main" id="{A69A143D-70AF-F354-918F-601D068AAEEE}"/>
                    </a:ext>
                  </a:extLst>
                </p:cNvPr>
                <p:cNvSpPr/>
                <p:nvPr/>
              </p:nvSpPr>
              <p:spPr>
                <a:xfrm>
                  <a:off x="9561719" y="4648095"/>
                  <a:ext cx="26675" cy="5528"/>
                </a:xfrm>
                <a:custGeom>
                  <a:avLst/>
                  <a:gdLst>
                    <a:gd name="connsiteX0" fmla="*/ 24901 w 26675"/>
                    <a:gd name="connsiteY0" fmla="*/ 4833 h 5528"/>
                    <a:gd name="connsiteX1" fmla="*/ 23852 w 26675"/>
                    <a:gd name="connsiteY1" fmla="*/ 4833 h 5528"/>
                    <a:gd name="connsiteX2" fmla="*/ 11843 w 26675"/>
                    <a:gd name="connsiteY2" fmla="*/ 3488 h 5528"/>
                    <a:gd name="connsiteX3" fmla="*/ 3246 w 26675"/>
                    <a:gd name="connsiteY3" fmla="*/ 3488 h 5528"/>
                    <a:gd name="connsiteX4" fmla="*/ 1343 w 26675"/>
                    <a:gd name="connsiteY4" fmla="*/ 3193 h 5528"/>
                    <a:gd name="connsiteX5" fmla="*/ -363 w 26675"/>
                    <a:gd name="connsiteY5" fmla="*/ 994 h 5528"/>
                    <a:gd name="connsiteX6" fmla="*/ 1113 w 26675"/>
                    <a:gd name="connsiteY6" fmla="*/ 699 h 5528"/>
                    <a:gd name="connsiteX7" fmla="*/ 9710 w 26675"/>
                    <a:gd name="connsiteY7" fmla="*/ 699 h 5528"/>
                    <a:gd name="connsiteX8" fmla="*/ 19553 w 26675"/>
                    <a:gd name="connsiteY8" fmla="*/ -614 h 5528"/>
                    <a:gd name="connsiteX9" fmla="*/ 21292 w 26675"/>
                    <a:gd name="connsiteY9" fmla="*/ -614 h 5528"/>
                    <a:gd name="connsiteX10" fmla="*/ 22441 w 26675"/>
                    <a:gd name="connsiteY10" fmla="*/ -351 h 5528"/>
                    <a:gd name="connsiteX11" fmla="*/ 26312 w 26675"/>
                    <a:gd name="connsiteY11" fmla="*/ 4636 h 5528"/>
                    <a:gd name="connsiteX12" fmla="*/ 25591 w 26675"/>
                    <a:gd name="connsiteY12" fmla="*/ 4866 h 5528"/>
                    <a:gd name="connsiteX13" fmla="*/ 4526 w 26675"/>
                    <a:gd name="connsiteY13" fmla="*/ 2897 h 5528"/>
                    <a:gd name="connsiteX14" fmla="*/ 11974 w 26675"/>
                    <a:gd name="connsiteY14" fmla="*/ 2897 h 5528"/>
                    <a:gd name="connsiteX15" fmla="*/ 12991 w 26675"/>
                    <a:gd name="connsiteY15" fmla="*/ 2897 h 5528"/>
                    <a:gd name="connsiteX16" fmla="*/ 22572 w 26675"/>
                    <a:gd name="connsiteY16" fmla="*/ 3947 h 5528"/>
                    <a:gd name="connsiteX17" fmla="*/ 19553 w 26675"/>
                    <a:gd name="connsiteY17" fmla="*/ 42 h 5528"/>
                    <a:gd name="connsiteX18" fmla="*/ 11646 w 26675"/>
                    <a:gd name="connsiteY18" fmla="*/ 1125 h 5528"/>
                    <a:gd name="connsiteX19" fmla="*/ 3246 w 26675"/>
                    <a:gd name="connsiteY19" fmla="*/ 1125 h 55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26675" h="5528">
                      <a:moveTo>
                        <a:pt x="24901" y="4833"/>
                      </a:moveTo>
                      <a:lnTo>
                        <a:pt x="23852" y="4833"/>
                      </a:lnTo>
                      <a:lnTo>
                        <a:pt x="11843" y="3488"/>
                      </a:lnTo>
                      <a:lnTo>
                        <a:pt x="3246" y="3488"/>
                      </a:lnTo>
                      <a:cubicBezTo>
                        <a:pt x="2590" y="3553"/>
                        <a:pt x="1934" y="3455"/>
                        <a:pt x="1343" y="3193"/>
                      </a:cubicBezTo>
                      <a:lnTo>
                        <a:pt x="-363" y="994"/>
                      </a:lnTo>
                      <a:cubicBezTo>
                        <a:pt x="-363" y="994"/>
                        <a:pt x="195" y="699"/>
                        <a:pt x="1113" y="699"/>
                      </a:cubicBezTo>
                      <a:lnTo>
                        <a:pt x="9710" y="699"/>
                      </a:lnTo>
                      <a:lnTo>
                        <a:pt x="19553" y="-614"/>
                      </a:lnTo>
                      <a:cubicBezTo>
                        <a:pt x="20144" y="-679"/>
                        <a:pt x="20702" y="-679"/>
                        <a:pt x="21292" y="-614"/>
                      </a:cubicBezTo>
                      <a:cubicBezTo>
                        <a:pt x="21686" y="-646"/>
                        <a:pt x="22080" y="-548"/>
                        <a:pt x="22441" y="-351"/>
                      </a:cubicBezTo>
                      <a:lnTo>
                        <a:pt x="26312" y="4636"/>
                      </a:lnTo>
                      <a:cubicBezTo>
                        <a:pt x="26312" y="4636"/>
                        <a:pt x="26115" y="4833"/>
                        <a:pt x="25591" y="4866"/>
                      </a:cubicBezTo>
                      <a:close/>
                      <a:moveTo>
                        <a:pt x="4526" y="2897"/>
                      </a:moveTo>
                      <a:lnTo>
                        <a:pt x="11974" y="2897"/>
                      </a:lnTo>
                      <a:cubicBezTo>
                        <a:pt x="12302" y="2864"/>
                        <a:pt x="12663" y="2864"/>
                        <a:pt x="12991" y="2897"/>
                      </a:cubicBezTo>
                      <a:lnTo>
                        <a:pt x="22572" y="3947"/>
                      </a:lnTo>
                      <a:lnTo>
                        <a:pt x="19553" y="42"/>
                      </a:lnTo>
                      <a:lnTo>
                        <a:pt x="11646" y="1125"/>
                      </a:lnTo>
                      <a:lnTo>
                        <a:pt x="3246" y="112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48" name="Freihandform 347">
                  <a:extLst>
                    <a:ext uri="{FF2B5EF4-FFF2-40B4-BE49-F238E27FC236}">
                      <a16:creationId xmlns:a16="http://schemas.microsoft.com/office/drawing/2014/main" id="{8D97FD07-F930-6549-2E4E-854CE66015DF}"/>
                    </a:ext>
                  </a:extLst>
                </p:cNvPr>
                <p:cNvSpPr/>
                <p:nvPr/>
              </p:nvSpPr>
              <p:spPr>
                <a:xfrm>
                  <a:off x="9589180" y="4649809"/>
                  <a:ext cx="7852" cy="2600"/>
                </a:xfrm>
                <a:custGeom>
                  <a:avLst/>
                  <a:gdLst>
                    <a:gd name="connsiteX0" fmla="*/ 3314 w 7852"/>
                    <a:gd name="connsiteY0" fmla="*/ 1740 h 2600"/>
                    <a:gd name="connsiteX1" fmla="*/ 1805 w 7852"/>
                    <a:gd name="connsiteY1" fmla="*/ 1740 h 2600"/>
                    <a:gd name="connsiteX2" fmla="*/ 2001 w 7852"/>
                    <a:gd name="connsiteY2" fmla="*/ 1380 h 2600"/>
                    <a:gd name="connsiteX3" fmla="*/ 3970 w 7852"/>
                    <a:gd name="connsiteY3" fmla="*/ 592 h 2600"/>
                    <a:gd name="connsiteX4" fmla="*/ 689 w 7852"/>
                    <a:gd name="connsiteY4" fmla="*/ -195 h 2600"/>
                    <a:gd name="connsiteX5" fmla="*/ -230 w 7852"/>
                    <a:gd name="connsiteY5" fmla="*/ -589 h 2600"/>
                    <a:gd name="connsiteX6" fmla="*/ 2034 w 7852"/>
                    <a:gd name="connsiteY6" fmla="*/ -589 h 2600"/>
                    <a:gd name="connsiteX7" fmla="*/ 7415 w 7852"/>
                    <a:gd name="connsiteY7" fmla="*/ 691 h 2600"/>
                    <a:gd name="connsiteX8" fmla="*/ 4134 w 7852"/>
                    <a:gd name="connsiteY8" fmla="*/ 1938 h 2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852" h="2600">
                      <a:moveTo>
                        <a:pt x="3314" y="1740"/>
                      </a:moveTo>
                      <a:cubicBezTo>
                        <a:pt x="2822" y="1806"/>
                        <a:pt x="2297" y="1806"/>
                        <a:pt x="1805" y="1740"/>
                      </a:cubicBezTo>
                      <a:cubicBezTo>
                        <a:pt x="1181" y="1740"/>
                        <a:pt x="1280" y="1445"/>
                        <a:pt x="2001" y="1380"/>
                      </a:cubicBezTo>
                      <a:cubicBezTo>
                        <a:pt x="3478" y="1183"/>
                        <a:pt x="4233" y="920"/>
                        <a:pt x="3970" y="592"/>
                      </a:cubicBezTo>
                      <a:cubicBezTo>
                        <a:pt x="2953" y="67"/>
                        <a:pt x="1837" y="-195"/>
                        <a:pt x="689" y="-195"/>
                      </a:cubicBezTo>
                      <a:cubicBezTo>
                        <a:pt x="-197" y="-195"/>
                        <a:pt x="-591" y="-458"/>
                        <a:pt x="-230" y="-589"/>
                      </a:cubicBezTo>
                      <a:cubicBezTo>
                        <a:pt x="525" y="-688"/>
                        <a:pt x="1280" y="-688"/>
                        <a:pt x="2034" y="-589"/>
                      </a:cubicBezTo>
                      <a:cubicBezTo>
                        <a:pt x="3905" y="-622"/>
                        <a:pt x="5775" y="-195"/>
                        <a:pt x="7415" y="691"/>
                      </a:cubicBezTo>
                      <a:cubicBezTo>
                        <a:pt x="7809" y="1183"/>
                        <a:pt x="6628" y="1675"/>
                        <a:pt x="4134" y="193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49" name="Freihandform 348">
                  <a:extLst>
                    <a:ext uri="{FF2B5EF4-FFF2-40B4-BE49-F238E27FC236}">
                      <a16:creationId xmlns:a16="http://schemas.microsoft.com/office/drawing/2014/main" id="{0E88DD4F-E685-82D2-C229-57DDCA9BBF94}"/>
                    </a:ext>
                  </a:extLst>
                </p:cNvPr>
                <p:cNvSpPr/>
                <p:nvPr/>
              </p:nvSpPr>
              <p:spPr>
                <a:xfrm>
                  <a:off x="9716470" y="4644601"/>
                  <a:ext cx="241212" cy="19719"/>
                </a:xfrm>
                <a:custGeom>
                  <a:avLst/>
                  <a:gdLst>
                    <a:gd name="connsiteX0" fmla="*/ 34862 w 241212"/>
                    <a:gd name="connsiteY0" fmla="*/ 19056 h 19719"/>
                    <a:gd name="connsiteX1" fmla="*/ 223164 w 241212"/>
                    <a:gd name="connsiteY1" fmla="*/ 19056 h 19719"/>
                    <a:gd name="connsiteX2" fmla="*/ 240554 w 241212"/>
                    <a:gd name="connsiteY2" fmla="*/ 15546 h 19719"/>
                    <a:gd name="connsiteX3" fmla="*/ 227429 w 241212"/>
                    <a:gd name="connsiteY3" fmla="*/ 2618 h 19719"/>
                    <a:gd name="connsiteX4" fmla="*/ 203313 w 241212"/>
                    <a:gd name="connsiteY4" fmla="*/ -663 h 19719"/>
                    <a:gd name="connsiteX5" fmla="*/ 17538 w 241212"/>
                    <a:gd name="connsiteY5" fmla="*/ -663 h 19719"/>
                    <a:gd name="connsiteX6" fmla="*/ -148 w 241212"/>
                    <a:gd name="connsiteY6" fmla="*/ 2618 h 19719"/>
                    <a:gd name="connsiteX7" fmla="*/ 11008 w 241212"/>
                    <a:gd name="connsiteY7" fmla="*/ 15546 h 19719"/>
                    <a:gd name="connsiteX8" fmla="*/ 34862 w 241212"/>
                    <a:gd name="connsiteY8" fmla="*/ 19056 h 19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41212" h="19719">
                      <a:moveTo>
                        <a:pt x="34862" y="19056"/>
                      </a:moveTo>
                      <a:lnTo>
                        <a:pt x="223164" y="19056"/>
                      </a:lnTo>
                      <a:cubicBezTo>
                        <a:pt x="234713" y="19056"/>
                        <a:pt x="242490" y="17481"/>
                        <a:pt x="240554" y="15546"/>
                      </a:cubicBezTo>
                      <a:lnTo>
                        <a:pt x="227429" y="2618"/>
                      </a:lnTo>
                      <a:cubicBezTo>
                        <a:pt x="225493" y="748"/>
                        <a:pt x="214699" y="-663"/>
                        <a:pt x="203313" y="-663"/>
                      </a:cubicBezTo>
                      <a:lnTo>
                        <a:pt x="17538" y="-663"/>
                      </a:lnTo>
                      <a:cubicBezTo>
                        <a:pt x="6119" y="-663"/>
                        <a:pt x="-1788" y="879"/>
                        <a:pt x="-148" y="2618"/>
                      </a:cubicBezTo>
                      <a:lnTo>
                        <a:pt x="11008" y="15546"/>
                      </a:lnTo>
                      <a:cubicBezTo>
                        <a:pt x="12616" y="17481"/>
                        <a:pt x="23312" y="19056"/>
                        <a:pt x="34862" y="19056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50" name="Freihandform 349">
                  <a:extLst>
                    <a:ext uri="{FF2B5EF4-FFF2-40B4-BE49-F238E27FC236}">
                      <a16:creationId xmlns:a16="http://schemas.microsoft.com/office/drawing/2014/main" id="{8CEA4895-AF61-59E1-7680-9A9EF9B8F02A}"/>
                    </a:ext>
                  </a:extLst>
                </p:cNvPr>
                <p:cNvSpPr/>
                <p:nvPr/>
              </p:nvSpPr>
              <p:spPr>
                <a:xfrm>
                  <a:off x="9821385" y="4657659"/>
                  <a:ext cx="13681" cy="3281"/>
                </a:xfrm>
                <a:custGeom>
                  <a:avLst/>
                  <a:gdLst>
                    <a:gd name="connsiteX0" fmla="*/ 2623 w 13681"/>
                    <a:gd name="connsiteY0" fmla="*/ -105 h 3281"/>
                    <a:gd name="connsiteX1" fmla="*/ 3640 w 13681"/>
                    <a:gd name="connsiteY1" fmla="*/ 978 h 3281"/>
                    <a:gd name="connsiteX2" fmla="*/ 12958 w 13681"/>
                    <a:gd name="connsiteY2" fmla="*/ 978 h 3281"/>
                    <a:gd name="connsiteX3" fmla="*/ 13319 w 13681"/>
                    <a:gd name="connsiteY3" fmla="*/ 1371 h 3281"/>
                    <a:gd name="connsiteX4" fmla="*/ 4001 w 13681"/>
                    <a:gd name="connsiteY4" fmla="*/ 1371 h 3281"/>
                    <a:gd name="connsiteX5" fmla="*/ 5149 w 13681"/>
                    <a:gd name="connsiteY5" fmla="*/ 2618 h 3281"/>
                    <a:gd name="connsiteX6" fmla="*/ 2492 w 13681"/>
                    <a:gd name="connsiteY6" fmla="*/ 2618 h 3281"/>
                    <a:gd name="connsiteX7" fmla="*/ -363 w 13681"/>
                    <a:gd name="connsiteY7" fmla="*/ -663 h 3281"/>
                    <a:gd name="connsiteX8" fmla="*/ 12761 w 13681"/>
                    <a:gd name="connsiteY8" fmla="*/ -663 h 3281"/>
                    <a:gd name="connsiteX9" fmla="*/ 13089 w 13681"/>
                    <a:gd name="connsiteY9" fmla="*/ -269 h 32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3681" h="3281">
                      <a:moveTo>
                        <a:pt x="2623" y="-105"/>
                      </a:moveTo>
                      <a:lnTo>
                        <a:pt x="3640" y="978"/>
                      </a:lnTo>
                      <a:lnTo>
                        <a:pt x="12958" y="978"/>
                      </a:lnTo>
                      <a:lnTo>
                        <a:pt x="13319" y="1371"/>
                      </a:lnTo>
                      <a:lnTo>
                        <a:pt x="4001" y="1371"/>
                      </a:lnTo>
                      <a:lnTo>
                        <a:pt x="5149" y="2618"/>
                      </a:lnTo>
                      <a:lnTo>
                        <a:pt x="2492" y="2618"/>
                      </a:lnTo>
                      <a:lnTo>
                        <a:pt x="-363" y="-663"/>
                      </a:lnTo>
                      <a:lnTo>
                        <a:pt x="12761" y="-663"/>
                      </a:lnTo>
                      <a:lnTo>
                        <a:pt x="13089" y="-26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51" name="Freihandform 350">
                  <a:extLst>
                    <a:ext uri="{FF2B5EF4-FFF2-40B4-BE49-F238E27FC236}">
                      <a16:creationId xmlns:a16="http://schemas.microsoft.com/office/drawing/2014/main" id="{7B66ACB0-6041-62D1-0832-FFCB0EAD6A80}"/>
                    </a:ext>
                  </a:extLst>
                </p:cNvPr>
                <p:cNvSpPr/>
                <p:nvPr/>
              </p:nvSpPr>
              <p:spPr>
                <a:xfrm>
                  <a:off x="9836084" y="4657823"/>
                  <a:ext cx="9744" cy="3281"/>
                </a:xfrm>
                <a:custGeom>
                  <a:avLst/>
                  <a:gdLst>
                    <a:gd name="connsiteX0" fmla="*/ 6462 w 9744"/>
                    <a:gd name="connsiteY0" fmla="*/ -663 h 3281"/>
                    <a:gd name="connsiteX1" fmla="*/ 9382 w 9744"/>
                    <a:gd name="connsiteY1" fmla="*/ 2618 h 3281"/>
                    <a:gd name="connsiteX2" fmla="*/ 6757 w 9744"/>
                    <a:gd name="connsiteY2" fmla="*/ 2618 h 3281"/>
                    <a:gd name="connsiteX3" fmla="*/ 4198 w 9744"/>
                    <a:gd name="connsiteY3" fmla="*/ -105 h 3281"/>
                    <a:gd name="connsiteX4" fmla="*/ -2 w 9744"/>
                    <a:gd name="connsiteY4" fmla="*/ -105 h 3281"/>
                    <a:gd name="connsiteX5" fmla="*/ -363 w 9744"/>
                    <a:gd name="connsiteY5" fmla="*/ -499 h 32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744" h="3281">
                      <a:moveTo>
                        <a:pt x="6462" y="-663"/>
                      </a:moveTo>
                      <a:lnTo>
                        <a:pt x="9382" y="2618"/>
                      </a:lnTo>
                      <a:lnTo>
                        <a:pt x="6757" y="2618"/>
                      </a:lnTo>
                      <a:lnTo>
                        <a:pt x="4198" y="-105"/>
                      </a:lnTo>
                      <a:lnTo>
                        <a:pt x="-2" y="-105"/>
                      </a:lnTo>
                      <a:lnTo>
                        <a:pt x="-363" y="-49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52" name="Freihandform 351">
                  <a:extLst>
                    <a:ext uri="{FF2B5EF4-FFF2-40B4-BE49-F238E27FC236}">
                      <a16:creationId xmlns:a16="http://schemas.microsoft.com/office/drawing/2014/main" id="{FBE6923D-80FC-888C-E858-68BC1F9A3983}"/>
                    </a:ext>
                  </a:extLst>
                </p:cNvPr>
                <p:cNvSpPr/>
                <p:nvPr/>
              </p:nvSpPr>
              <p:spPr>
                <a:xfrm>
                  <a:off x="9846617" y="4657702"/>
                  <a:ext cx="16372" cy="3238"/>
                </a:xfrm>
                <a:custGeom>
                  <a:avLst/>
                  <a:gdLst>
                    <a:gd name="connsiteX0" fmla="*/ 15649 w 16372"/>
                    <a:gd name="connsiteY0" fmla="*/ 2182 h 3238"/>
                    <a:gd name="connsiteX1" fmla="*/ 16010 w 16372"/>
                    <a:gd name="connsiteY1" fmla="*/ 2576 h 3238"/>
                    <a:gd name="connsiteX2" fmla="*/ 2623 w 16372"/>
                    <a:gd name="connsiteY2" fmla="*/ 2576 h 3238"/>
                    <a:gd name="connsiteX3" fmla="*/ 2361 w 16372"/>
                    <a:gd name="connsiteY3" fmla="*/ 2280 h 3238"/>
                    <a:gd name="connsiteX4" fmla="*/ 8923 w 16372"/>
                    <a:gd name="connsiteY4" fmla="*/ 1066 h 3238"/>
                    <a:gd name="connsiteX5" fmla="*/ 10563 w 16372"/>
                    <a:gd name="connsiteY5" fmla="*/ 344 h 3238"/>
                    <a:gd name="connsiteX6" fmla="*/ 6134 w 16372"/>
                    <a:gd name="connsiteY6" fmla="*/ -181 h 3238"/>
                    <a:gd name="connsiteX7" fmla="*/ 1704 w 16372"/>
                    <a:gd name="connsiteY7" fmla="*/ 181 h 3238"/>
                    <a:gd name="connsiteX8" fmla="*/ -363 w 16372"/>
                    <a:gd name="connsiteY8" fmla="*/ -82 h 3238"/>
                    <a:gd name="connsiteX9" fmla="*/ 6003 w 16372"/>
                    <a:gd name="connsiteY9" fmla="*/ -574 h 3238"/>
                    <a:gd name="connsiteX10" fmla="*/ 13188 w 16372"/>
                    <a:gd name="connsiteY10" fmla="*/ 312 h 3238"/>
                    <a:gd name="connsiteX11" fmla="*/ 11055 w 16372"/>
                    <a:gd name="connsiteY11" fmla="*/ 1263 h 3238"/>
                    <a:gd name="connsiteX12" fmla="*/ 6232 w 16372"/>
                    <a:gd name="connsiteY12" fmla="*/ 2182 h 32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6372" h="3238">
                      <a:moveTo>
                        <a:pt x="15649" y="2182"/>
                      </a:moveTo>
                      <a:lnTo>
                        <a:pt x="16010" y="2576"/>
                      </a:lnTo>
                      <a:lnTo>
                        <a:pt x="2623" y="2576"/>
                      </a:lnTo>
                      <a:lnTo>
                        <a:pt x="2361" y="2280"/>
                      </a:lnTo>
                      <a:lnTo>
                        <a:pt x="8923" y="1066"/>
                      </a:lnTo>
                      <a:cubicBezTo>
                        <a:pt x="10563" y="738"/>
                        <a:pt x="10760" y="542"/>
                        <a:pt x="10563" y="344"/>
                      </a:cubicBezTo>
                      <a:cubicBezTo>
                        <a:pt x="9152" y="-181"/>
                        <a:pt x="7643" y="-344"/>
                        <a:pt x="6134" y="-181"/>
                      </a:cubicBezTo>
                      <a:cubicBezTo>
                        <a:pt x="4657" y="-213"/>
                        <a:pt x="3148" y="-115"/>
                        <a:pt x="1704" y="181"/>
                      </a:cubicBezTo>
                      <a:lnTo>
                        <a:pt x="-363" y="-82"/>
                      </a:lnTo>
                      <a:cubicBezTo>
                        <a:pt x="1737" y="-476"/>
                        <a:pt x="3870" y="-640"/>
                        <a:pt x="6003" y="-574"/>
                      </a:cubicBezTo>
                      <a:cubicBezTo>
                        <a:pt x="8431" y="-837"/>
                        <a:pt x="10891" y="-509"/>
                        <a:pt x="13188" y="312"/>
                      </a:cubicBezTo>
                      <a:cubicBezTo>
                        <a:pt x="13484" y="607"/>
                        <a:pt x="13188" y="870"/>
                        <a:pt x="11055" y="1263"/>
                      </a:cubicBezTo>
                      <a:lnTo>
                        <a:pt x="6232" y="218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53" name="Freihandform 352">
                  <a:extLst>
                    <a:ext uri="{FF2B5EF4-FFF2-40B4-BE49-F238E27FC236}">
                      <a16:creationId xmlns:a16="http://schemas.microsoft.com/office/drawing/2014/main" id="{1756ABBA-58EB-D386-7FA1-C19A3F899740}"/>
                    </a:ext>
                  </a:extLst>
                </p:cNvPr>
                <p:cNvSpPr/>
                <p:nvPr/>
              </p:nvSpPr>
              <p:spPr>
                <a:xfrm>
                  <a:off x="9806259" y="4648095"/>
                  <a:ext cx="27561" cy="5528"/>
                </a:xfrm>
                <a:custGeom>
                  <a:avLst/>
                  <a:gdLst>
                    <a:gd name="connsiteX0" fmla="*/ 25492 w 27561"/>
                    <a:gd name="connsiteY0" fmla="*/ 4833 h 5528"/>
                    <a:gd name="connsiteX1" fmla="*/ 24442 w 27561"/>
                    <a:gd name="connsiteY1" fmla="*/ 4833 h 5528"/>
                    <a:gd name="connsiteX2" fmla="*/ 12236 w 27561"/>
                    <a:gd name="connsiteY2" fmla="*/ 3488 h 5528"/>
                    <a:gd name="connsiteX3" fmla="*/ 3640 w 27561"/>
                    <a:gd name="connsiteY3" fmla="*/ 3488 h 5528"/>
                    <a:gd name="connsiteX4" fmla="*/ 1671 w 27561"/>
                    <a:gd name="connsiteY4" fmla="*/ 3193 h 5528"/>
                    <a:gd name="connsiteX5" fmla="*/ -363 w 27561"/>
                    <a:gd name="connsiteY5" fmla="*/ 994 h 5528"/>
                    <a:gd name="connsiteX6" fmla="*/ 1081 w 27561"/>
                    <a:gd name="connsiteY6" fmla="*/ 699 h 5528"/>
                    <a:gd name="connsiteX7" fmla="*/ 9776 w 27561"/>
                    <a:gd name="connsiteY7" fmla="*/ 699 h 5528"/>
                    <a:gd name="connsiteX8" fmla="*/ 19619 w 27561"/>
                    <a:gd name="connsiteY8" fmla="*/ -614 h 5528"/>
                    <a:gd name="connsiteX9" fmla="*/ 21358 w 27561"/>
                    <a:gd name="connsiteY9" fmla="*/ -614 h 5528"/>
                    <a:gd name="connsiteX10" fmla="*/ 22506 w 27561"/>
                    <a:gd name="connsiteY10" fmla="*/ -351 h 5528"/>
                    <a:gd name="connsiteX11" fmla="*/ 27198 w 27561"/>
                    <a:gd name="connsiteY11" fmla="*/ 4636 h 5528"/>
                    <a:gd name="connsiteX12" fmla="*/ 26509 w 27561"/>
                    <a:gd name="connsiteY12" fmla="*/ 4866 h 5528"/>
                    <a:gd name="connsiteX13" fmla="*/ 4821 w 27561"/>
                    <a:gd name="connsiteY13" fmla="*/ 2897 h 5528"/>
                    <a:gd name="connsiteX14" fmla="*/ 12269 w 27561"/>
                    <a:gd name="connsiteY14" fmla="*/ 2897 h 5528"/>
                    <a:gd name="connsiteX15" fmla="*/ 13319 w 27561"/>
                    <a:gd name="connsiteY15" fmla="*/ 2897 h 5528"/>
                    <a:gd name="connsiteX16" fmla="*/ 23162 w 27561"/>
                    <a:gd name="connsiteY16" fmla="*/ 3947 h 5528"/>
                    <a:gd name="connsiteX17" fmla="*/ 19520 w 27561"/>
                    <a:gd name="connsiteY17" fmla="*/ 42 h 5528"/>
                    <a:gd name="connsiteX18" fmla="*/ 11810 w 27561"/>
                    <a:gd name="connsiteY18" fmla="*/ 1125 h 5528"/>
                    <a:gd name="connsiteX19" fmla="*/ 3213 w 27561"/>
                    <a:gd name="connsiteY19" fmla="*/ 1125 h 55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27561" h="5528">
                      <a:moveTo>
                        <a:pt x="25492" y="4833"/>
                      </a:moveTo>
                      <a:lnTo>
                        <a:pt x="24442" y="4833"/>
                      </a:lnTo>
                      <a:lnTo>
                        <a:pt x="12236" y="3488"/>
                      </a:lnTo>
                      <a:lnTo>
                        <a:pt x="3640" y="3488"/>
                      </a:lnTo>
                      <a:cubicBezTo>
                        <a:pt x="2984" y="3553"/>
                        <a:pt x="2295" y="3455"/>
                        <a:pt x="1671" y="3193"/>
                      </a:cubicBezTo>
                      <a:lnTo>
                        <a:pt x="-363" y="994"/>
                      </a:lnTo>
                      <a:cubicBezTo>
                        <a:pt x="-363" y="994"/>
                        <a:pt x="129" y="699"/>
                        <a:pt x="1081" y="699"/>
                      </a:cubicBezTo>
                      <a:lnTo>
                        <a:pt x="9776" y="699"/>
                      </a:lnTo>
                      <a:lnTo>
                        <a:pt x="19619" y="-614"/>
                      </a:lnTo>
                      <a:cubicBezTo>
                        <a:pt x="20210" y="-679"/>
                        <a:pt x="20767" y="-679"/>
                        <a:pt x="21358" y="-614"/>
                      </a:cubicBezTo>
                      <a:cubicBezTo>
                        <a:pt x="21752" y="-646"/>
                        <a:pt x="22145" y="-548"/>
                        <a:pt x="22506" y="-351"/>
                      </a:cubicBezTo>
                      <a:lnTo>
                        <a:pt x="27198" y="4636"/>
                      </a:lnTo>
                      <a:cubicBezTo>
                        <a:pt x="27198" y="4636"/>
                        <a:pt x="27198" y="4833"/>
                        <a:pt x="26509" y="4866"/>
                      </a:cubicBezTo>
                      <a:close/>
                      <a:moveTo>
                        <a:pt x="4821" y="2897"/>
                      </a:moveTo>
                      <a:lnTo>
                        <a:pt x="12269" y="2897"/>
                      </a:lnTo>
                      <a:cubicBezTo>
                        <a:pt x="12630" y="2864"/>
                        <a:pt x="12958" y="2864"/>
                        <a:pt x="13319" y="2897"/>
                      </a:cubicBezTo>
                      <a:lnTo>
                        <a:pt x="23162" y="3947"/>
                      </a:lnTo>
                      <a:lnTo>
                        <a:pt x="19520" y="42"/>
                      </a:lnTo>
                      <a:lnTo>
                        <a:pt x="11810" y="1125"/>
                      </a:lnTo>
                      <a:lnTo>
                        <a:pt x="3213" y="112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54" name="Freihandform 353">
                  <a:extLst>
                    <a:ext uri="{FF2B5EF4-FFF2-40B4-BE49-F238E27FC236}">
                      <a16:creationId xmlns:a16="http://schemas.microsoft.com/office/drawing/2014/main" id="{E8F60769-AFA7-78C6-51B4-64B834C6EBFC}"/>
                    </a:ext>
                  </a:extLst>
                </p:cNvPr>
                <p:cNvSpPr/>
                <p:nvPr/>
              </p:nvSpPr>
              <p:spPr>
                <a:xfrm>
                  <a:off x="9833495" y="4649809"/>
                  <a:ext cx="8051" cy="2600"/>
                </a:xfrm>
                <a:custGeom>
                  <a:avLst/>
                  <a:gdLst>
                    <a:gd name="connsiteX0" fmla="*/ 3900 w 8051"/>
                    <a:gd name="connsiteY0" fmla="*/ 1740 h 2600"/>
                    <a:gd name="connsiteX1" fmla="*/ 2358 w 8051"/>
                    <a:gd name="connsiteY1" fmla="*/ 1740 h 2600"/>
                    <a:gd name="connsiteX2" fmla="*/ 2358 w 8051"/>
                    <a:gd name="connsiteY2" fmla="*/ 1380 h 2600"/>
                    <a:gd name="connsiteX3" fmla="*/ 4195 w 8051"/>
                    <a:gd name="connsiteY3" fmla="*/ 592 h 2600"/>
                    <a:gd name="connsiteX4" fmla="*/ 717 w 8051"/>
                    <a:gd name="connsiteY4" fmla="*/ -195 h 2600"/>
                    <a:gd name="connsiteX5" fmla="*/ -235 w 8051"/>
                    <a:gd name="connsiteY5" fmla="*/ -589 h 2600"/>
                    <a:gd name="connsiteX6" fmla="*/ 1964 w 8051"/>
                    <a:gd name="connsiteY6" fmla="*/ -589 h 2600"/>
                    <a:gd name="connsiteX7" fmla="*/ 7574 w 8051"/>
                    <a:gd name="connsiteY7" fmla="*/ 691 h 2600"/>
                    <a:gd name="connsiteX8" fmla="*/ 4621 w 8051"/>
                    <a:gd name="connsiteY8" fmla="*/ 1938 h 2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51" h="2600">
                      <a:moveTo>
                        <a:pt x="3900" y="1740"/>
                      </a:moveTo>
                      <a:cubicBezTo>
                        <a:pt x="3374" y="1806"/>
                        <a:pt x="2882" y="1806"/>
                        <a:pt x="2358" y="1740"/>
                      </a:cubicBezTo>
                      <a:cubicBezTo>
                        <a:pt x="1734" y="1740"/>
                        <a:pt x="1800" y="1445"/>
                        <a:pt x="2358" y="1380"/>
                      </a:cubicBezTo>
                      <a:cubicBezTo>
                        <a:pt x="3801" y="1183"/>
                        <a:pt x="4490" y="920"/>
                        <a:pt x="4195" y="592"/>
                      </a:cubicBezTo>
                      <a:cubicBezTo>
                        <a:pt x="3112" y="67"/>
                        <a:pt x="1931" y="-195"/>
                        <a:pt x="717" y="-195"/>
                      </a:cubicBezTo>
                      <a:cubicBezTo>
                        <a:pt x="-169" y="-195"/>
                        <a:pt x="-596" y="-458"/>
                        <a:pt x="-235" y="-589"/>
                      </a:cubicBezTo>
                      <a:cubicBezTo>
                        <a:pt x="487" y="-688"/>
                        <a:pt x="1242" y="-688"/>
                        <a:pt x="1964" y="-589"/>
                      </a:cubicBezTo>
                      <a:cubicBezTo>
                        <a:pt x="3900" y="-589"/>
                        <a:pt x="5835" y="-162"/>
                        <a:pt x="7574" y="691"/>
                      </a:cubicBezTo>
                      <a:cubicBezTo>
                        <a:pt x="8067" y="1183"/>
                        <a:pt x="6951" y="1675"/>
                        <a:pt x="4621" y="193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55" name="Freihandform 354">
                  <a:extLst>
                    <a:ext uri="{FF2B5EF4-FFF2-40B4-BE49-F238E27FC236}">
                      <a16:creationId xmlns:a16="http://schemas.microsoft.com/office/drawing/2014/main" id="{17FB1CFE-2175-E7B6-D602-04F73C4E51AA}"/>
                    </a:ext>
                  </a:extLst>
                </p:cNvPr>
                <p:cNvSpPr/>
                <p:nvPr/>
              </p:nvSpPr>
              <p:spPr>
                <a:xfrm>
                  <a:off x="9837761" y="4648825"/>
                  <a:ext cx="12031" cy="4372"/>
                </a:xfrm>
                <a:custGeom>
                  <a:avLst/>
                  <a:gdLst>
                    <a:gd name="connsiteX0" fmla="*/ 5737 w 12031"/>
                    <a:gd name="connsiteY0" fmla="*/ 3512 h 4372"/>
                    <a:gd name="connsiteX1" fmla="*/ 4195 w 12031"/>
                    <a:gd name="connsiteY1" fmla="*/ 3512 h 4372"/>
                    <a:gd name="connsiteX2" fmla="*/ 4195 w 12031"/>
                    <a:gd name="connsiteY2" fmla="*/ 3119 h 4372"/>
                    <a:gd name="connsiteX3" fmla="*/ 8099 w 12031"/>
                    <a:gd name="connsiteY3" fmla="*/ 1478 h 4372"/>
                    <a:gd name="connsiteX4" fmla="*/ 717 w 12031"/>
                    <a:gd name="connsiteY4" fmla="*/ -195 h 4372"/>
                    <a:gd name="connsiteX5" fmla="*/ -234 w 12031"/>
                    <a:gd name="connsiteY5" fmla="*/ -589 h 4372"/>
                    <a:gd name="connsiteX6" fmla="*/ 1997 w 12031"/>
                    <a:gd name="connsiteY6" fmla="*/ -589 h 4372"/>
                    <a:gd name="connsiteX7" fmla="*/ 11479 w 12031"/>
                    <a:gd name="connsiteY7" fmla="*/ 1577 h 4372"/>
                    <a:gd name="connsiteX8" fmla="*/ 6459 w 12031"/>
                    <a:gd name="connsiteY8" fmla="*/ 3709 h 43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031" h="4372">
                      <a:moveTo>
                        <a:pt x="5737" y="3512"/>
                      </a:moveTo>
                      <a:cubicBezTo>
                        <a:pt x="5212" y="3578"/>
                        <a:pt x="4720" y="3578"/>
                        <a:pt x="4195" y="3512"/>
                      </a:cubicBezTo>
                      <a:cubicBezTo>
                        <a:pt x="3571" y="3512"/>
                        <a:pt x="3637" y="3217"/>
                        <a:pt x="4195" y="3119"/>
                      </a:cubicBezTo>
                      <a:cubicBezTo>
                        <a:pt x="7279" y="2758"/>
                        <a:pt x="8723" y="2167"/>
                        <a:pt x="8099" y="1478"/>
                      </a:cubicBezTo>
                      <a:cubicBezTo>
                        <a:pt x="5803" y="363"/>
                        <a:pt x="3276" y="-195"/>
                        <a:pt x="717" y="-195"/>
                      </a:cubicBezTo>
                      <a:cubicBezTo>
                        <a:pt x="-169" y="-195"/>
                        <a:pt x="-596" y="-458"/>
                        <a:pt x="-234" y="-589"/>
                      </a:cubicBezTo>
                      <a:cubicBezTo>
                        <a:pt x="520" y="-688"/>
                        <a:pt x="1242" y="-688"/>
                        <a:pt x="1997" y="-589"/>
                      </a:cubicBezTo>
                      <a:cubicBezTo>
                        <a:pt x="5278" y="-589"/>
                        <a:pt x="8526" y="133"/>
                        <a:pt x="11479" y="1577"/>
                      </a:cubicBezTo>
                      <a:cubicBezTo>
                        <a:pt x="12299" y="2430"/>
                        <a:pt x="10429" y="3250"/>
                        <a:pt x="6459" y="370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56" name="Freihandform 355">
                  <a:extLst>
                    <a:ext uri="{FF2B5EF4-FFF2-40B4-BE49-F238E27FC236}">
                      <a16:creationId xmlns:a16="http://schemas.microsoft.com/office/drawing/2014/main" id="{68A1CE79-4D1F-FCC6-6730-DA55FB33FEC7}"/>
                    </a:ext>
                  </a:extLst>
                </p:cNvPr>
                <p:cNvSpPr/>
                <p:nvPr/>
              </p:nvSpPr>
              <p:spPr>
                <a:xfrm>
                  <a:off x="9842289" y="4648070"/>
                  <a:ext cx="15491" cy="5881"/>
                </a:xfrm>
                <a:custGeom>
                  <a:avLst/>
                  <a:gdLst>
                    <a:gd name="connsiteX0" fmla="*/ 7378 w 15491"/>
                    <a:gd name="connsiteY0" fmla="*/ 5022 h 5881"/>
                    <a:gd name="connsiteX1" fmla="*/ 5803 w 15491"/>
                    <a:gd name="connsiteY1" fmla="*/ 5022 h 5881"/>
                    <a:gd name="connsiteX2" fmla="*/ 5803 w 15491"/>
                    <a:gd name="connsiteY2" fmla="*/ 4661 h 5881"/>
                    <a:gd name="connsiteX3" fmla="*/ 11446 w 15491"/>
                    <a:gd name="connsiteY3" fmla="*/ 2233 h 5881"/>
                    <a:gd name="connsiteX4" fmla="*/ 717 w 15491"/>
                    <a:gd name="connsiteY4" fmla="*/ -195 h 5881"/>
                    <a:gd name="connsiteX5" fmla="*/ -234 w 15491"/>
                    <a:gd name="connsiteY5" fmla="*/ -589 h 5881"/>
                    <a:gd name="connsiteX6" fmla="*/ 1997 w 15491"/>
                    <a:gd name="connsiteY6" fmla="*/ -589 h 5881"/>
                    <a:gd name="connsiteX7" fmla="*/ 14859 w 15491"/>
                    <a:gd name="connsiteY7" fmla="*/ 2331 h 5881"/>
                    <a:gd name="connsiteX8" fmla="*/ 8066 w 15491"/>
                    <a:gd name="connsiteY8" fmla="*/ 5219 h 58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491" h="5881">
                      <a:moveTo>
                        <a:pt x="7378" y="5022"/>
                      </a:moveTo>
                      <a:cubicBezTo>
                        <a:pt x="6852" y="5087"/>
                        <a:pt x="6328" y="5087"/>
                        <a:pt x="5803" y="5022"/>
                      </a:cubicBezTo>
                      <a:cubicBezTo>
                        <a:pt x="5179" y="5022"/>
                        <a:pt x="5245" y="4726"/>
                        <a:pt x="5803" y="4661"/>
                      </a:cubicBezTo>
                      <a:cubicBezTo>
                        <a:pt x="10265" y="4103"/>
                        <a:pt x="12365" y="3217"/>
                        <a:pt x="11446" y="2233"/>
                      </a:cubicBezTo>
                      <a:cubicBezTo>
                        <a:pt x="8099" y="625"/>
                        <a:pt x="4424" y="-228"/>
                        <a:pt x="717" y="-195"/>
                      </a:cubicBezTo>
                      <a:cubicBezTo>
                        <a:pt x="-169" y="-195"/>
                        <a:pt x="-596" y="-458"/>
                        <a:pt x="-234" y="-589"/>
                      </a:cubicBezTo>
                      <a:cubicBezTo>
                        <a:pt x="520" y="-688"/>
                        <a:pt x="1242" y="-688"/>
                        <a:pt x="1997" y="-589"/>
                      </a:cubicBezTo>
                      <a:cubicBezTo>
                        <a:pt x="8789" y="34"/>
                        <a:pt x="13710" y="1150"/>
                        <a:pt x="14859" y="2331"/>
                      </a:cubicBezTo>
                      <a:cubicBezTo>
                        <a:pt x="16007" y="3512"/>
                        <a:pt x="13447" y="4595"/>
                        <a:pt x="8066" y="521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57" name="Freihandform 356">
                  <a:extLst>
                    <a:ext uri="{FF2B5EF4-FFF2-40B4-BE49-F238E27FC236}">
                      <a16:creationId xmlns:a16="http://schemas.microsoft.com/office/drawing/2014/main" id="{816657D4-62BF-4657-0BCF-CDE902258A07}"/>
                    </a:ext>
                  </a:extLst>
                </p:cNvPr>
                <p:cNvSpPr/>
                <p:nvPr/>
              </p:nvSpPr>
              <p:spPr>
                <a:xfrm>
                  <a:off x="7448462" y="4644601"/>
                  <a:ext cx="235746" cy="19719"/>
                </a:xfrm>
                <a:custGeom>
                  <a:avLst/>
                  <a:gdLst>
                    <a:gd name="connsiteX0" fmla="*/ 18472 w 235746"/>
                    <a:gd name="connsiteY0" fmla="*/ 19056 h 19719"/>
                    <a:gd name="connsiteX1" fmla="*/ 206774 w 235746"/>
                    <a:gd name="connsiteY1" fmla="*/ 19056 h 19719"/>
                    <a:gd name="connsiteX2" fmla="*/ 229316 w 235746"/>
                    <a:gd name="connsiteY2" fmla="*/ 15546 h 19719"/>
                    <a:gd name="connsiteX3" fmla="*/ 235320 w 235746"/>
                    <a:gd name="connsiteY3" fmla="*/ 2618 h 19719"/>
                    <a:gd name="connsiteX4" fmla="*/ 216290 w 235746"/>
                    <a:gd name="connsiteY4" fmla="*/ -663 h 19719"/>
                    <a:gd name="connsiteX5" fmla="*/ 30416 w 235746"/>
                    <a:gd name="connsiteY5" fmla="*/ -663 h 19719"/>
                    <a:gd name="connsiteX6" fmla="*/ 7678 w 235746"/>
                    <a:gd name="connsiteY6" fmla="*/ 2618 h 19719"/>
                    <a:gd name="connsiteX7" fmla="*/ -262 w 235746"/>
                    <a:gd name="connsiteY7" fmla="*/ 15546 h 19719"/>
                    <a:gd name="connsiteX8" fmla="*/ 18472 w 235746"/>
                    <a:gd name="connsiteY8" fmla="*/ 19056 h 19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35746" h="19719">
                      <a:moveTo>
                        <a:pt x="18472" y="19056"/>
                      </a:moveTo>
                      <a:lnTo>
                        <a:pt x="206774" y="19056"/>
                      </a:lnTo>
                      <a:cubicBezTo>
                        <a:pt x="218324" y="19056"/>
                        <a:pt x="228430" y="17481"/>
                        <a:pt x="229316" y="15546"/>
                      </a:cubicBezTo>
                      <a:lnTo>
                        <a:pt x="235320" y="2618"/>
                      </a:lnTo>
                      <a:cubicBezTo>
                        <a:pt x="236206" y="748"/>
                        <a:pt x="227675" y="-663"/>
                        <a:pt x="216290" y="-663"/>
                      </a:cubicBezTo>
                      <a:lnTo>
                        <a:pt x="30416" y="-663"/>
                      </a:lnTo>
                      <a:cubicBezTo>
                        <a:pt x="18998" y="-663"/>
                        <a:pt x="8826" y="879"/>
                        <a:pt x="7678" y="2618"/>
                      </a:cubicBezTo>
                      <a:lnTo>
                        <a:pt x="-262" y="15546"/>
                      </a:lnTo>
                      <a:cubicBezTo>
                        <a:pt x="-1378" y="17481"/>
                        <a:pt x="6923" y="19056"/>
                        <a:pt x="18472" y="19056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58" name="Freihandform 357">
                  <a:extLst>
                    <a:ext uri="{FF2B5EF4-FFF2-40B4-BE49-F238E27FC236}">
                      <a16:creationId xmlns:a16="http://schemas.microsoft.com/office/drawing/2014/main" id="{499A979E-B2FC-3186-6025-D68AE87810F1}"/>
                    </a:ext>
                  </a:extLst>
                </p:cNvPr>
                <p:cNvSpPr/>
                <p:nvPr/>
              </p:nvSpPr>
              <p:spPr>
                <a:xfrm>
                  <a:off x="7549981" y="4657659"/>
                  <a:ext cx="14830" cy="3281"/>
                </a:xfrm>
                <a:custGeom>
                  <a:avLst/>
                  <a:gdLst>
                    <a:gd name="connsiteX0" fmla="*/ 3804 w 14830"/>
                    <a:gd name="connsiteY0" fmla="*/ -105 h 3281"/>
                    <a:gd name="connsiteX1" fmla="*/ 3214 w 14830"/>
                    <a:gd name="connsiteY1" fmla="*/ 978 h 3281"/>
                    <a:gd name="connsiteX2" fmla="*/ 12532 w 14830"/>
                    <a:gd name="connsiteY2" fmla="*/ 978 h 3281"/>
                    <a:gd name="connsiteX3" fmla="*/ 12335 w 14830"/>
                    <a:gd name="connsiteY3" fmla="*/ 1371 h 3281"/>
                    <a:gd name="connsiteX4" fmla="*/ 3017 w 14830"/>
                    <a:gd name="connsiteY4" fmla="*/ 1371 h 3281"/>
                    <a:gd name="connsiteX5" fmla="*/ 2328 w 14830"/>
                    <a:gd name="connsiteY5" fmla="*/ 2618 h 3281"/>
                    <a:gd name="connsiteX6" fmla="*/ -363 w 14830"/>
                    <a:gd name="connsiteY6" fmla="*/ 2618 h 3281"/>
                    <a:gd name="connsiteX7" fmla="*/ 1343 w 14830"/>
                    <a:gd name="connsiteY7" fmla="*/ -663 h 3281"/>
                    <a:gd name="connsiteX8" fmla="*/ 14468 w 14830"/>
                    <a:gd name="connsiteY8" fmla="*/ -663 h 3281"/>
                    <a:gd name="connsiteX9" fmla="*/ 14271 w 14830"/>
                    <a:gd name="connsiteY9" fmla="*/ -269 h 32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830" h="3281">
                      <a:moveTo>
                        <a:pt x="3804" y="-105"/>
                      </a:moveTo>
                      <a:lnTo>
                        <a:pt x="3214" y="978"/>
                      </a:lnTo>
                      <a:lnTo>
                        <a:pt x="12532" y="978"/>
                      </a:lnTo>
                      <a:lnTo>
                        <a:pt x="12335" y="1371"/>
                      </a:lnTo>
                      <a:lnTo>
                        <a:pt x="3017" y="1371"/>
                      </a:lnTo>
                      <a:lnTo>
                        <a:pt x="2328" y="2618"/>
                      </a:lnTo>
                      <a:lnTo>
                        <a:pt x="-363" y="2618"/>
                      </a:lnTo>
                      <a:lnTo>
                        <a:pt x="1343" y="-663"/>
                      </a:lnTo>
                      <a:lnTo>
                        <a:pt x="14468" y="-663"/>
                      </a:lnTo>
                      <a:lnTo>
                        <a:pt x="14271" y="-26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59" name="Freihandform 358">
                  <a:extLst>
                    <a:ext uri="{FF2B5EF4-FFF2-40B4-BE49-F238E27FC236}">
                      <a16:creationId xmlns:a16="http://schemas.microsoft.com/office/drawing/2014/main" id="{2EBDF623-F1A9-9CAE-5B6F-B24C059C197F}"/>
                    </a:ext>
                  </a:extLst>
                </p:cNvPr>
                <p:cNvSpPr/>
                <p:nvPr/>
              </p:nvSpPr>
              <p:spPr>
                <a:xfrm>
                  <a:off x="7564582" y="4657823"/>
                  <a:ext cx="14600" cy="3155"/>
                </a:xfrm>
                <a:custGeom>
                  <a:avLst/>
                  <a:gdLst>
                    <a:gd name="connsiteX0" fmla="*/ 13746 w 14600"/>
                    <a:gd name="connsiteY0" fmla="*/ 1536 h 3155"/>
                    <a:gd name="connsiteX1" fmla="*/ 6199 w 14600"/>
                    <a:gd name="connsiteY1" fmla="*/ 2487 h 3155"/>
                    <a:gd name="connsiteX2" fmla="*/ -363 w 14600"/>
                    <a:gd name="connsiteY2" fmla="*/ 2126 h 3155"/>
                    <a:gd name="connsiteX3" fmla="*/ 1048 w 14600"/>
                    <a:gd name="connsiteY3" fmla="*/ 1765 h 3155"/>
                    <a:gd name="connsiteX4" fmla="*/ 6462 w 14600"/>
                    <a:gd name="connsiteY4" fmla="*/ 2094 h 3155"/>
                    <a:gd name="connsiteX5" fmla="*/ 11154 w 14600"/>
                    <a:gd name="connsiteY5" fmla="*/ 1536 h 3155"/>
                    <a:gd name="connsiteX6" fmla="*/ 6856 w 14600"/>
                    <a:gd name="connsiteY6" fmla="*/ 1011 h 3155"/>
                    <a:gd name="connsiteX7" fmla="*/ 5346 w 14600"/>
                    <a:gd name="connsiteY7" fmla="*/ 1011 h 3155"/>
                    <a:gd name="connsiteX8" fmla="*/ 5510 w 14600"/>
                    <a:gd name="connsiteY8" fmla="*/ 682 h 3155"/>
                    <a:gd name="connsiteX9" fmla="*/ 10727 w 14600"/>
                    <a:gd name="connsiteY9" fmla="*/ -269 h 3155"/>
                    <a:gd name="connsiteX10" fmla="*/ 1770 w 14600"/>
                    <a:gd name="connsiteY10" fmla="*/ -269 h 3155"/>
                    <a:gd name="connsiteX11" fmla="*/ 1967 w 14600"/>
                    <a:gd name="connsiteY11" fmla="*/ -663 h 3155"/>
                    <a:gd name="connsiteX12" fmla="*/ 14238 w 14600"/>
                    <a:gd name="connsiteY12" fmla="*/ -663 h 3155"/>
                    <a:gd name="connsiteX13" fmla="*/ 14074 w 14600"/>
                    <a:gd name="connsiteY13" fmla="*/ -334 h 3155"/>
                    <a:gd name="connsiteX14" fmla="*/ 8693 w 14600"/>
                    <a:gd name="connsiteY14" fmla="*/ 650 h 3155"/>
                    <a:gd name="connsiteX15" fmla="*/ 13746 w 14600"/>
                    <a:gd name="connsiteY15" fmla="*/ 1536 h 31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4600" h="3155">
                      <a:moveTo>
                        <a:pt x="13746" y="1536"/>
                      </a:moveTo>
                      <a:cubicBezTo>
                        <a:pt x="13483" y="2061"/>
                        <a:pt x="10924" y="2487"/>
                        <a:pt x="6199" y="2487"/>
                      </a:cubicBezTo>
                      <a:cubicBezTo>
                        <a:pt x="4007" y="2520"/>
                        <a:pt x="1812" y="2389"/>
                        <a:pt x="-363" y="2126"/>
                      </a:cubicBezTo>
                      <a:lnTo>
                        <a:pt x="1048" y="1765"/>
                      </a:lnTo>
                      <a:cubicBezTo>
                        <a:pt x="2843" y="1995"/>
                        <a:pt x="4651" y="2126"/>
                        <a:pt x="6462" y="2094"/>
                      </a:cubicBezTo>
                      <a:cubicBezTo>
                        <a:pt x="9283" y="2094"/>
                        <a:pt x="10990" y="1896"/>
                        <a:pt x="11154" y="1536"/>
                      </a:cubicBezTo>
                      <a:cubicBezTo>
                        <a:pt x="11318" y="1175"/>
                        <a:pt x="10038" y="1011"/>
                        <a:pt x="6856" y="1011"/>
                      </a:cubicBezTo>
                      <a:lnTo>
                        <a:pt x="5346" y="1011"/>
                      </a:lnTo>
                      <a:lnTo>
                        <a:pt x="5510" y="682"/>
                      </a:lnTo>
                      <a:lnTo>
                        <a:pt x="10727" y="-269"/>
                      </a:lnTo>
                      <a:lnTo>
                        <a:pt x="1770" y="-269"/>
                      </a:lnTo>
                      <a:lnTo>
                        <a:pt x="1967" y="-663"/>
                      </a:lnTo>
                      <a:lnTo>
                        <a:pt x="14238" y="-663"/>
                      </a:lnTo>
                      <a:lnTo>
                        <a:pt x="14074" y="-334"/>
                      </a:lnTo>
                      <a:lnTo>
                        <a:pt x="8693" y="650"/>
                      </a:lnTo>
                      <a:cubicBezTo>
                        <a:pt x="12236" y="715"/>
                        <a:pt x="13943" y="1076"/>
                        <a:pt x="13746" y="153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60" name="Freihandform 359">
                  <a:extLst>
                    <a:ext uri="{FF2B5EF4-FFF2-40B4-BE49-F238E27FC236}">
                      <a16:creationId xmlns:a16="http://schemas.microsoft.com/office/drawing/2014/main" id="{D21301C9-D0CB-0C38-EEF3-D1151CE94602}"/>
                    </a:ext>
                  </a:extLst>
                </p:cNvPr>
                <p:cNvSpPr/>
                <p:nvPr/>
              </p:nvSpPr>
              <p:spPr>
                <a:xfrm>
                  <a:off x="7570654" y="4648557"/>
                  <a:ext cx="21427" cy="4674"/>
                </a:xfrm>
                <a:custGeom>
                  <a:avLst/>
                  <a:gdLst>
                    <a:gd name="connsiteX0" fmla="*/ 12432 w 21427"/>
                    <a:gd name="connsiteY0" fmla="*/ 3944 h 4674"/>
                    <a:gd name="connsiteX1" fmla="*/ 5869 w 21427"/>
                    <a:gd name="connsiteY1" fmla="*/ 3944 h 4674"/>
                    <a:gd name="connsiteX2" fmla="*/ -332 w 21427"/>
                    <a:gd name="connsiteY2" fmla="*/ 2829 h 4674"/>
                    <a:gd name="connsiteX3" fmla="*/ 915 w 21427"/>
                    <a:gd name="connsiteY3" fmla="*/ 532 h 4674"/>
                    <a:gd name="connsiteX4" fmla="*/ 8297 w 21427"/>
                    <a:gd name="connsiteY4" fmla="*/ -583 h 4674"/>
                    <a:gd name="connsiteX5" fmla="*/ 14860 w 21427"/>
                    <a:gd name="connsiteY5" fmla="*/ -583 h 4674"/>
                    <a:gd name="connsiteX6" fmla="*/ 21028 w 21427"/>
                    <a:gd name="connsiteY6" fmla="*/ 532 h 4674"/>
                    <a:gd name="connsiteX7" fmla="*/ 19847 w 21427"/>
                    <a:gd name="connsiteY7" fmla="*/ 2829 h 4674"/>
                    <a:gd name="connsiteX8" fmla="*/ 12432 w 21427"/>
                    <a:gd name="connsiteY8" fmla="*/ 3944 h 4674"/>
                    <a:gd name="connsiteX9" fmla="*/ 8133 w 21427"/>
                    <a:gd name="connsiteY9" fmla="*/ -26 h 4674"/>
                    <a:gd name="connsiteX10" fmla="*/ 4426 w 21427"/>
                    <a:gd name="connsiteY10" fmla="*/ 532 h 4674"/>
                    <a:gd name="connsiteX11" fmla="*/ 3212 w 21427"/>
                    <a:gd name="connsiteY11" fmla="*/ 2829 h 4674"/>
                    <a:gd name="connsiteX12" fmla="*/ 6296 w 21427"/>
                    <a:gd name="connsiteY12" fmla="*/ 3387 h 4674"/>
                    <a:gd name="connsiteX13" fmla="*/ 12858 w 21427"/>
                    <a:gd name="connsiteY13" fmla="*/ 3387 h 4674"/>
                    <a:gd name="connsiteX14" fmla="*/ 16533 w 21427"/>
                    <a:gd name="connsiteY14" fmla="*/ 2829 h 4674"/>
                    <a:gd name="connsiteX15" fmla="*/ 17747 w 21427"/>
                    <a:gd name="connsiteY15" fmla="*/ 532 h 4674"/>
                    <a:gd name="connsiteX16" fmla="*/ 14663 w 21427"/>
                    <a:gd name="connsiteY16" fmla="*/ -26 h 46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21427" h="4674">
                      <a:moveTo>
                        <a:pt x="12432" y="3944"/>
                      </a:moveTo>
                      <a:lnTo>
                        <a:pt x="5869" y="3944"/>
                      </a:lnTo>
                      <a:cubicBezTo>
                        <a:pt x="2129" y="3944"/>
                        <a:pt x="-693" y="3419"/>
                        <a:pt x="-332" y="2829"/>
                      </a:cubicBezTo>
                      <a:lnTo>
                        <a:pt x="915" y="532"/>
                      </a:lnTo>
                      <a:cubicBezTo>
                        <a:pt x="3241" y="-453"/>
                        <a:pt x="5771" y="-846"/>
                        <a:pt x="8297" y="-583"/>
                      </a:cubicBezTo>
                      <a:lnTo>
                        <a:pt x="14860" y="-583"/>
                      </a:lnTo>
                      <a:cubicBezTo>
                        <a:pt x="18600" y="-583"/>
                        <a:pt x="21422" y="-91"/>
                        <a:pt x="21028" y="532"/>
                      </a:cubicBezTo>
                      <a:lnTo>
                        <a:pt x="19847" y="2829"/>
                      </a:lnTo>
                      <a:cubicBezTo>
                        <a:pt x="17517" y="3813"/>
                        <a:pt x="14958" y="4174"/>
                        <a:pt x="12432" y="3944"/>
                      </a:cubicBezTo>
                      <a:close/>
                      <a:moveTo>
                        <a:pt x="8133" y="-26"/>
                      </a:moveTo>
                      <a:cubicBezTo>
                        <a:pt x="6887" y="-157"/>
                        <a:pt x="5607" y="40"/>
                        <a:pt x="4426" y="532"/>
                      </a:cubicBezTo>
                      <a:lnTo>
                        <a:pt x="3212" y="2829"/>
                      </a:lnTo>
                      <a:cubicBezTo>
                        <a:pt x="3212" y="3124"/>
                        <a:pt x="4426" y="3387"/>
                        <a:pt x="6296" y="3387"/>
                      </a:cubicBezTo>
                      <a:lnTo>
                        <a:pt x="12858" y="3387"/>
                      </a:lnTo>
                      <a:cubicBezTo>
                        <a:pt x="14105" y="3518"/>
                        <a:pt x="15385" y="3321"/>
                        <a:pt x="16533" y="2829"/>
                      </a:cubicBezTo>
                      <a:lnTo>
                        <a:pt x="17747" y="532"/>
                      </a:lnTo>
                      <a:cubicBezTo>
                        <a:pt x="17911" y="204"/>
                        <a:pt x="16533" y="-26"/>
                        <a:pt x="14663" y="-2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61" name="Freihandform 360">
                  <a:extLst>
                    <a:ext uri="{FF2B5EF4-FFF2-40B4-BE49-F238E27FC236}">
                      <a16:creationId xmlns:a16="http://schemas.microsoft.com/office/drawing/2014/main" id="{42C14AB1-C4B4-DA88-2C4B-F2D4B7DA9D6E}"/>
                    </a:ext>
                  </a:extLst>
                </p:cNvPr>
                <p:cNvSpPr/>
                <p:nvPr/>
              </p:nvSpPr>
              <p:spPr>
                <a:xfrm>
                  <a:off x="7543907" y="4648327"/>
                  <a:ext cx="24905" cy="2422"/>
                </a:xfrm>
                <a:custGeom>
                  <a:avLst/>
                  <a:gdLst>
                    <a:gd name="connsiteX0" fmla="*/ 17096 w 24905"/>
                    <a:gd name="connsiteY0" fmla="*/ 1680 h 2422"/>
                    <a:gd name="connsiteX1" fmla="*/ 5842 w 24905"/>
                    <a:gd name="connsiteY1" fmla="*/ 1680 h 2422"/>
                    <a:gd name="connsiteX2" fmla="*/ -326 w 24905"/>
                    <a:gd name="connsiteY2" fmla="*/ 564 h 2422"/>
                    <a:gd name="connsiteX3" fmla="*/ 7089 w 24905"/>
                    <a:gd name="connsiteY3" fmla="*/ -584 h 2422"/>
                    <a:gd name="connsiteX4" fmla="*/ 18311 w 24905"/>
                    <a:gd name="connsiteY4" fmla="*/ -584 h 2422"/>
                    <a:gd name="connsiteX5" fmla="*/ 24512 w 24905"/>
                    <a:gd name="connsiteY5" fmla="*/ 564 h 2422"/>
                    <a:gd name="connsiteX6" fmla="*/ 17096 w 24905"/>
                    <a:gd name="connsiteY6" fmla="*/ 1680 h 2422"/>
                    <a:gd name="connsiteX7" fmla="*/ 6761 w 24905"/>
                    <a:gd name="connsiteY7" fmla="*/ -26 h 2422"/>
                    <a:gd name="connsiteX8" fmla="*/ 3053 w 24905"/>
                    <a:gd name="connsiteY8" fmla="*/ 564 h 2422"/>
                    <a:gd name="connsiteX9" fmla="*/ 6138 w 24905"/>
                    <a:gd name="connsiteY9" fmla="*/ 1122 h 2422"/>
                    <a:gd name="connsiteX10" fmla="*/ 17392 w 24905"/>
                    <a:gd name="connsiteY10" fmla="*/ 1122 h 2422"/>
                    <a:gd name="connsiteX11" fmla="*/ 21099 w 24905"/>
                    <a:gd name="connsiteY11" fmla="*/ 564 h 2422"/>
                    <a:gd name="connsiteX12" fmla="*/ 18015 w 24905"/>
                    <a:gd name="connsiteY12" fmla="*/ -26 h 24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4905" h="2422">
                      <a:moveTo>
                        <a:pt x="17096" y="1680"/>
                      </a:moveTo>
                      <a:lnTo>
                        <a:pt x="5842" y="1680"/>
                      </a:lnTo>
                      <a:cubicBezTo>
                        <a:pt x="2102" y="1680"/>
                        <a:pt x="-720" y="1188"/>
                        <a:pt x="-326" y="564"/>
                      </a:cubicBezTo>
                      <a:cubicBezTo>
                        <a:pt x="2010" y="-453"/>
                        <a:pt x="4559" y="-846"/>
                        <a:pt x="7089" y="-584"/>
                      </a:cubicBezTo>
                      <a:lnTo>
                        <a:pt x="18311" y="-584"/>
                      </a:lnTo>
                      <a:cubicBezTo>
                        <a:pt x="22051" y="-584"/>
                        <a:pt x="24873" y="-59"/>
                        <a:pt x="24512" y="564"/>
                      </a:cubicBezTo>
                      <a:cubicBezTo>
                        <a:pt x="22172" y="1549"/>
                        <a:pt x="19623" y="1943"/>
                        <a:pt x="17096" y="1680"/>
                      </a:cubicBezTo>
                      <a:close/>
                      <a:moveTo>
                        <a:pt x="6761" y="-26"/>
                      </a:moveTo>
                      <a:cubicBezTo>
                        <a:pt x="5495" y="-157"/>
                        <a:pt x="4215" y="40"/>
                        <a:pt x="3053" y="564"/>
                      </a:cubicBezTo>
                      <a:cubicBezTo>
                        <a:pt x="2889" y="860"/>
                        <a:pt x="4267" y="1122"/>
                        <a:pt x="6138" y="1122"/>
                      </a:cubicBezTo>
                      <a:lnTo>
                        <a:pt x="17392" y="1122"/>
                      </a:lnTo>
                      <a:cubicBezTo>
                        <a:pt x="18655" y="1254"/>
                        <a:pt x="19928" y="1057"/>
                        <a:pt x="21099" y="564"/>
                      </a:cubicBezTo>
                      <a:cubicBezTo>
                        <a:pt x="21296" y="236"/>
                        <a:pt x="19885" y="-26"/>
                        <a:pt x="18015" y="-2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362" name="Freihandform 361">
                  <a:extLst>
                    <a:ext uri="{FF2B5EF4-FFF2-40B4-BE49-F238E27FC236}">
                      <a16:creationId xmlns:a16="http://schemas.microsoft.com/office/drawing/2014/main" id="{E1DD853D-F30B-5085-158C-42E060E28F0C}"/>
                    </a:ext>
                  </a:extLst>
                </p:cNvPr>
                <p:cNvSpPr/>
                <p:nvPr/>
              </p:nvSpPr>
              <p:spPr>
                <a:xfrm>
                  <a:off x="7547975" y="4651471"/>
                  <a:ext cx="20515" cy="1824"/>
                </a:xfrm>
                <a:custGeom>
                  <a:avLst/>
                  <a:gdLst>
                    <a:gd name="connsiteX0" fmla="*/ 17589 w 20515"/>
                    <a:gd name="connsiteY0" fmla="*/ 1161 h 1824"/>
                    <a:gd name="connsiteX1" fmla="*/ 1183 w 20515"/>
                    <a:gd name="connsiteY1" fmla="*/ 1161 h 1824"/>
                    <a:gd name="connsiteX2" fmla="*/ -359 w 20515"/>
                    <a:gd name="connsiteY2" fmla="*/ 899 h 1824"/>
                    <a:gd name="connsiteX3" fmla="*/ 330 w 20515"/>
                    <a:gd name="connsiteY3" fmla="*/ -348 h 1824"/>
                    <a:gd name="connsiteX4" fmla="*/ 2201 w 20515"/>
                    <a:gd name="connsiteY4" fmla="*/ -643 h 1824"/>
                    <a:gd name="connsiteX5" fmla="*/ 18606 w 20515"/>
                    <a:gd name="connsiteY5" fmla="*/ -643 h 1824"/>
                    <a:gd name="connsiteX6" fmla="*/ 20148 w 20515"/>
                    <a:gd name="connsiteY6" fmla="*/ -348 h 1824"/>
                    <a:gd name="connsiteX7" fmla="*/ 19459 w 20515"/>
                    <a:gd name="connsiteY7" fmla="*/ 899 h 1824"/>
                    <a:gd name="connsiteX8" fmla="*/ 17589 w 20515"/>
                    <a:gd name="connsiteY8" fmla="*/ 1161 h 1824"/>
                    <a:gd name="connsiteX9" fmla="*/ 3316 w 20515"/>
                    <a:gd name="connsiteY9" fmla="*/ 604 h 1824"/>
                    <a:gd name="connsiteX10" fmla="*/ 16211 w 20515"/>
                    <a:gd name="connsiteY10" fmla="*/ 604 h 1824"/>
                    <a:gd name="connsiteX11" fmla="*/ 16572 w 20515"/>
                    <a:gd name="connsiteY11" fmla="*/ -86 h 1824"/>
                    <a:gd name="connsiteX12" fmla="*/ 3677 w 20515"/>
                    <a:gd name="connsiteY12" fmla="*/ -86 h 1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0515" h="1824">
                      <a:moveTo>
                        <a:pt x="17589" y="1161"/>
                      </a:moveTo>
                      <a:lnTo>
                        <a:pt x="1183" y="1161"/>
                      </a:lnTo>
                      <a:cubicBezTo>
                        <a:pt x="265" y="1161"/>
                        <a:pt x="-424" y="1161"/>
                        <a:pt x="-359" y="899"/>
                      </a:cubicBezTo>
                      <a:lnTo>
                        <a:pt x="330" y="-348"/>
                      </a:lnTo>
                      <a:cubicBezTo>
                        <a:pt x="918" y="-610"/>
                        <a:pt x="1561" y="-709"/>
                        <a:pt x="2201" y="-643"/>
                      </a:cubicBezTo>
                      <a:lnTo>
                        <a:pt x="18606" y="-643"/>
                      </a:lnTo>
                      <a:cubicBezTo>
                        <a:pt x="19525" y="-643"/>
                        <a:pt x="20214" y="-643"/>
                        <a:pt x="20148" y="-348"/>
                      </a:cubicBezTo>
                      <a:lnTo>
                        <a:pt x="19459" y="899"/>
                      </a:lnTo>
                      <a:cubicBezTo>
                        <a:pt x="19459" y="899"/>
                        <a:pt x="18541" y="1161"/>
                        <a:pt x="17589" y="1161"/>
                      </a:cubicBezTo>
                      <a:close/>
                      <a:moveTo>
                        <a:pt x="3316" y="604"/>
                      </a:moveTo>
                      <a:lnTo>
                        <a:pt x="16211" y="604"/>
                      </a:lnTo>
                      <a:lnTo>
                        <a:pt x="16572" y="-86"/>
                      </a:lnTo>
                      <a:lnTo>
                        <a:pt x="3677" y="-8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32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</p:grpSp>
          <p:sp>
            <p:nvSpPr>
              <p:cNvPr id="18" name="Freihandform 17">
                <a:extLst>
                  <a:ext uri="{FF2B5EF4-FFF2-40B4-BE49-F238E27FC236}">
                    <a16:creationId xmlns:a16="http://schemas.microsoft.com/office/drawing/2014/main" id="{581DBFB1-98E9-F3A2-FCE8-2C5E703FA5D2}"/>
                  </a:ext>
                </a:extLst>
              </p:cNvPr>
              <p:cNvSpPr/>
              <p:nvPr/>
            </p:nvSpPr>
            <p:spPr>
              <a:xfrm>
                <a:off x="7560357" y="4931106"/>
                <a:ext cx="1670258" cy="184069"/>
              </a:xfrm>
              <a:custGeom>
                <a:avLst/>
                <a:gdLst>
                  <a:gd name="connsiteX0" fmla="*/ 1537118 w 1670258"/>
                  <a:gd name="connsiteY0" fmla="*/ -663 h 184069"/>
                  <a:gd name="connsiteX1" fmla="*/ 132809 w 1670258"/>
                  <a:gd name="connsiteY1" fmla="*/ -663 h 184069"/>
                  <a:gd name="connsiteX2" fmla="*/ 72076 w 1670258"/>
                  <a:gd name="connsiteY2" fmla="*/ 9705 h 184069"/>
                  <a:gd name="connsiteX3" fmla="*/ -108 w 1670258"/>
                  <a:gd name="connsiteY3" fmla="*/ 170840 h 184069"/>
                  <a:gd name="connsiteX4" fmla="*/ 56458 w 1670258"/>
                  <a:gd name="connsiteY4" fmla="*/ 183407 h 184069"/>
                  <a:gd name="connsiteX5" fmla="*/ 1613075 w 1670258"/>
                  <a:gd name="connsiteY5" fmla="*/ 183407 h 184069"/>
                  <a:gd name="connsiteX6" fmla="*/ 1669641 w 1670258"/>
                  <a:gd name="connsiteY6" fmla="*/ 170840 h 184069"/>
                  <a:gd name="connsiteX7" fmla="*/ 1597457 w 1670258"/>
                  <a:gd name="connsiteY7" fmla="*/ 9705 h 184069"/>
                  <a:gd name="connsiteX8" fmla="*/ 1537118 w 1670258"/>
                  <a:gd name="connsiteY8" fmla="*/ -663 h 184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70258" h="184069">
                    <a:moveTo>
                      <a:pt x="1537118" y="-663"/>
                    </a:moveTo>
                    <a:lnTo>
                      <a:pt x="132809" y="-663"/>
                    </a:lnTo>
                    <a:cubicBezTo>
                      <a:pt x="101835" y="-663"/>
                      <a:pt x="74635" y="3964"/>
                      <a:pt x="72076" y="9705"/>
                    </a:cubicBezTo>
                    <a:lnTo>
                      <a:pt x="-108" y="170840"/>
                    </a:lnTo>
                    <a:cubicBezTo>
                      <a:pt x="-3193" y="177763"/>
                      <a:pt x="22105" y="183407"/>
                      <a:pt x="56458" y="183407"/>
                    </a:cubicBezTo>
                    <a:lnTo>
                      <a:pt x="1613075" y="183407"/>
                    </a:lnTo>
                    <a:cubicBezTo>
                      <a:pt x="1647428" y="183407"/>
                      <a:pt x="1672725" y="177763"/>
                      <a:pt x="1669641" y="170840"/>
                    </a:cubicBezTo>
                    <a:lnTo>
                      <a:pt x="1597457" y="9705"/>
                    </a:lnTo>
                    <a:cubicBezTo>
                      <a:pt x="1595226" y="3931"/>
                      <a:pt x="1568026" y="-663"/>
                      <a:pt x="1537118" y="-663"/>
                    </a:cubicBezTo>
                    <a:close/>
                  </a:path>
                </a:pathLst>
              </a:custGeom>
              <a:solidFill>
                <a:srgbClr val="7C7F81"/>
              </a:solidFill>
              <a:ln w="32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 dirty="0"/>
              </a:p>
            </p:txBody>
          </p:sp>
          <p:sp>
            <p:nvSpPr>
              <p:cNvPr id="19" name="Freihandform 18">
                <a:extLst>
                  <a:ext uri="{FF2B5EF4-FFF2-40B4-BE49-F238E27FC236}">
                    <a16:creationId xmlns:a16="http://schemas.microsoft.com/office/drawing/2014/main" id="{84822037-BDE5-C642-9D44-F9A7020FDBDB}"/>
                  </a:ext>
                </a:extLst>
              </p:cNvPr>
              <p:cNvSpPr/>
              <p:nvPr/>
            </p:nvSpPr>
            <p:spPr>
              <a:xfrm>
                <a:off x="7571617" y="4931697"/>
                <a:ext cx="1648133" cy="182592"/>
              </a:xfrm>
              <a:custGeom>
                <a:avLst/>
                <a:gdLst>
                  <a:gd name="connsiteX0" fmla="*/ 1516343 w 1648133"/>
                  <a:gd name="connsiteY0" fmla="*/ -663 h 182592"/>
                  <a:gd name="connsiteX1" fmla="*/ 131065 w 1648133"/>
                  <a:gd name="connsiteY1" fmla="*/ -663 h 182592"/>
                  <a:gd name="connsiteX2" fmla="*/ 70397 w 1648133"/>
                  <a:gd name="connsiteY2" fmla="*/ 9705 h 182592"/>
                  <a:gd name="connsiteX3" fmla="*/ -114 w 1648133"/>
                  <a:gd name="connsiteY3" fmla="*/ 169363 h 182592"/>
                  <a:gd name="connsiteX4" fmla="*/ 56485 w 1648133"/>
                  <a:gd name="connsiteY4" fmla="*/ 181930 h 182592"/>
                  <a:gd name="connsiteX5" fmla="*/ 1590922 w 1648133"/>
                  <a:gd name="connsiteY5" fmla="*/ 181930 h 182592"/>
                  <a:gd name="connsiteX6" fmla="*/ 1647521 w 1648133"/>
                  <a:gd name="connsiteY6" fmla="*/ 169363 h 182592"/>
                  <a:gd name="connsiteX7" fmla="*/ 1577011 w 1648133"/>
                  <a:gd name="connsiteY7" fmla="*/ 9607 h 182592"/>
                  <a:gd name="connsiteX8" fmla="*/ 1516343 w 1648133"/>
                  <a:gd name="connsiteY8" fmla="*/ -663 h 182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48133" h="182592">
                    <a:moveTo>
                      <a:pt x="1516343" y="-663"/>
                    </a:moveTo>
                    <a:lnTo>
                      <a:pt x="131065" y="-663"/>
                    </a:lnTo>
                    <a:cubicBezTo>
                      <a:pt x="100091" y="-663"/>
                      <a:pt x="72923" y="3963"/>
                      <a:pt x="70397" y="9705"/>
                    </a:cubicBezTo>
                    <a:lnTo>
                      <a:pt x="-114" y="169363"/>
                    </a:lnTo>
                    <a:cubicBezTo>
                      <a:pt x="-3165" y="176286"/>
                      <a:pt x="22165" y="181930"/>
                      <a:pt x="56485" y="181930"/>
                    </a:cubicBezTo>
                    <a:lnTo>
                      <a:pt x="1590922" y="181930"/>
                    </a:lnTo>
                    <a:cubicBezTo>
                      <a:pt x="1625243" y="181930"/>
                      <a:pt x="1650573" y="176286"/>
                      <a:pt x="1647521" y="169363"/>
                    </a:cubicBezTo>
                    <a:lnTo>
                      <a:pt x="1577011" y="9607"/>
                    </a:lnTo>
                    <a:cubicBezTo>
                      <a:pt x="1574484" y="3963"/>
                      <a:pt x="1547317" y="-663"/>
                      <a:pt x="1516343" y="-663"/>
                    </a:cubicBezTo>
                    <a:close/>
                  </a:path>
                </a:pathLst>
              </a:custGeom>
              <a:gradFill>
                <a:gsLst>
                  <a:gs pos="0">
                    <a:srgbClr val="C5C9CD"/>
                  </a:gs>
                  <a:gs pos="50000">
                    <a:srgbClr val="B9BCC0"/>
                  </a:gs>
                  <a:gs pos="100000">
                    <a:srgbClr val="ADB0B4"/>
                  </a:gs>
                </a:gsLst>
                <a:lin ang="0" scaled="1"/>
              </a:gradFill>
              <a:ln w="32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 dirty="0"/>
              </a:p>
            </p:txBody>
          </p:sp>
          <p:sp>
            <p:nvSpPr>
              <p:cNvPr id="20" name="Freihandform 19">
                <a:extLst>
                  <a:ext uri="{FF2B5EF4-FFF2-40B4-BE49-F238E27FC236}">
                    <a16:creationId xmlns:a16="http://schemas.microsoft.com/office/drawing/2014/main" id="{85BD7FBE-5AF5-D653-FDC7-5DF9394D434C}"/>
                  </a:ext>
                </a:extLst>
              </p:cNvPr>
              <p:cNvSpPr/>
              <p:nvPr/>
            </p:nvSpPr>
            <p:spPr>
              <a:xfrm>
                <a:off x="5574400" y="5150185"/>
                <a:ext cx="5642566" cy="26248"/>
              </a:xfrm>
              <a:custGeom>
                <a:avLst/>
                <a:gdLst>
                  <a:gd name="connsiteX0" fmla="*/ -363 w 5642566"/>
                  <a:gd name="connsiteY0" fmla="*/ 12462 h 26248"/>
                  <a:gd name="connsiteX1" fmla="*/ 2820920 w 5642566"/>
                  <a:gd name="connsiteY1" fmla="*/ 25586 h 26248"/>
                  <a:gd name="connsiteX2" fmla="*/ 5642204 w 5642566"/>
                  <a:gd name="connsiteY2" fmla="*/ 12462 h 26248"/>
                  <a:gd name="connsiteX3" fmla="*/ 2820920 w 5642566"/>
                  <a:gd name="connsiteY3" fmla="*/ -663 h 26248"/>
                  <a:gd name="connsiteX4" fmla="*/ -363 w 5642566"/>
                  <a:gd name="connsiteY4" fmla="*/ 12462 h 26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42566" h="26248">
                    <a:moveTo>
                      <a:pt x="-363" y="12462"/>
                    </a:moveTo>
                    <a:cubicBezTo>
                      <a:pt x="-363" y="19778"/>
                      <a:pt x="1262859" y="25586"/>
                      <a:pt x="2820920" y="25586"/>
                    </a:cubicBezTo>
                    <a:cubicBezTo>
                      <a:pt x="4378981" y="25586"/>
                      <a:pt x="5642204" y="19647"/>
                      <a:pt x="5642204" y="12462"/>
                    </a:cubicBezTo>
                    <a:cubicBezTo>
                      <a:pt x="5642204" y="5276"/>
                      <a:pt x="4378981" y="-663"/>
                      <a:pt x="2820920" y="-663"/>
                    </a:cubicBezTo>
                    <a:cubicBezTo>
                      <a:pt x="1262859" y="-663"/>
                      <a:pt x="-363" y="5145"/>
                      <a:pt x="-363" y="12462"/>
                    </a:cubicBezTo>
                    <a:close/>
                  </a:path>
                </a:pathLst>
              </a:custGeom>
              <a:gradFill>
                <a:gsLst>
                  <a:gs pos="0">
                    <a:srgbClr val="DEE2E6"/>
                  </a:gs>
                  <a:gs pos="25000">
                    <a:srgbClr val="E3E8EC"/>
                  </a:gs>
                  <a:gs pos="50000">
                    <a:srgbClr val="E9EEF2"/>
                  </a:gs>
                  <a:gs pos="100000">
                    <a:srgbClr val="DEE2E6"/>
                  </a:gs>
                </a:gsLst>
                <a:lin ang="0" scaled="1"/>
              </a:gradFill>
              <a:ln w="32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 dirty="0"/>
              </a:p>
            </p:txBody>
          </p:sp>
          <p:sp>
            <p:nvSpPr>
              <p:cNvPr id="21" name="Freihandform 20">
                <a:extLst>
                  <a:ext uri="{FF2B5EF4-FFF2-40B4-BE49-F238E27FC236}">
                    <a16:creationId xmlns:a16="http://schemas.microsoft.com/office/drawing/2014/main" id="{8682E3FB-FCC9-30D5-18F1-89A7E73C0368}"/>
                  </a:ext>
                </a:extLst>
              </p:cNvPr>
              <p:cNvSpPr/>
              <p:nvPr/>
            </p:nvSpPr>
            <p:spPr>
              <a:xfrm>
                <a:off x="7998047" y="5139193"/>
                <a:ext cx="789858" cy="48264"/>
              </a:xfrm>
              <a:custGeom>
                <a:avLst/>
                <a:gdLst>
                  <a:gd name="connsiteX0" fmla="*/ 786183 w 789858"/>
                  <a:gd name="connsiteY0" fmla="*/ 0 h 48264"/>
                  <a:gd name="connsiteX1" fmla="*/ 789858 w 789858"/>
                  <a:gd name="connsiteY1" fmla="*/ 0 h 48264"/>
                  <a:gd name="connsiteX2" fmla="*/ 789858 w 789858"/>
                  <a:gd name="connsiteY2" fmla="*/ 48265 h 48264"/>
                  <a:gd name="connsiteX3" fmla="*/ 786183 w 789858"/>
                  <a:gd name="connsiteY3" fmla="*/ 48265 h 48264"/>
                  <a:gd name="connsiteX4" fmla="*/ 3675 w 789858"/>
                  <a:gd name="connsiteY4" fmla="*/ 48265 h 48264"/>
                  <a:gd name="connsiteX5" fmla="*/ 0 w 789858"/>
                  <a:gd name="connsiteY5" fmla="*/ 48265 h 48264"/>
                  <a:gd name="connsiteX6" fmla="*/ 0 w 789858"/>
                  <a:gd name="connsiteY6" fmla="*/ 0 h 48264"/>
                  <a:gd name="connsiteX7" fmla="*/ 3675 w 789858"/>
                  <a:gd name="connsiteY7" fmla="*/ 0 h 48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89858" h="48264">
                    <a:moveTo>
                      <a:pt x="786183" y="0"/>
                    </a:moveTo>
                    <a:cubicBezTo>
                      <a:pt x="788213" y="0"/>
                      <a:pt x="789858" y="0"/>
                      <a:pt x="789858" y="0"/>
                    </a:cubicBezTo>
                    <a:lnTo>
                      <a:pt x="789858" y="48265"/>
                    </a:lnTo>
                    <a:cubicBezTo>
                      <a:pt x="789858" y="48265"/>
                      <a:pt x="788213" y="48265"/>
                      <a:pt x="786183" y="48265"/>
                    </a:cubicBezTo>
                    <a:lnTo>
                      <a:pt x="3675" y="48265"/>
                    </a:lnTo>
                    <a:cubicBezTo>
                      <a:pt x="1645" y="48265"/>
                      <a:pt x="0" y="48265"/>
                      <a:pt x="0" y="48265"/>
                    </a:cubicBezTo>
                    <a:lnTo>
                      <a:pt x="0" y="0"/>
                    </a:lnTo>
                    <a:cubicBezTo>
                      <a:pt x="0" y="0"/>
                      <a:pt x="1645" y="0"/>
                      <a:pt x="3675" y="0"/>
                    </a:cubicBezTo>
                    <a:close/>
                  </a:path>
                </a:pathLst>
              </a:custGeom>
              <a:solidFill>
                <a:srgbClr val="ADB0B4"/>
              </a:solidFill>
              <a:ln w="32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 dirty="0"/>
              </a:p>
            </p:txBody>
          </p:sp>
          <p:sp>
            <p:nvSpPr>
              <p:cNvPr id="22" name="Freihandform 21">
                <a:extLst>
                  <a:ext uri="{FF2B5EF4-FFF2-40B4-BE49-F238E27FC236}">
                    <a16:creationId xmlns:a16="http://schemas.microsoft.com/office/drawing/2014/main" id="{C4AAC646-8ACD-CDD1-C2E6-5B78D0124825}"/>
                  </a:ext>
                </a:extLst>
              </p:cNvPr>
              <p:cNvSpPr/>
              <p:nvPr/>
            </p:nvSpPr>
            <p:spPr>
              <a:xfrm>
                <a:off x="8001099" y="5140899"/>
                <a:ext cx="783788" cy="44885"/>
              </a:xfrm>
              <a:custGeom>
                <a:avLst/>
                <a:gdLst>
                  <a:gd name="connsiteX0" fmla="*/ 780113 w 783788"/>
                  <a:gd name="connsiteY0" fmla="*/ 0 h 44885"/>
                  <a:gd name="connsiteX1" fmla="*/ 783788 w 783788"/>
                  <a:gd name="connsiteY1" fmla="*/ 0 h 44885"/>
                  <a:gd name="connsiteX2" fmla="*/ 783788 w 783788"/>
                  <a:gd name="connsiteY2" fmla="*/ 44885 h 44885"/>
                  <a:gd name="connsiteX3" fmla="*/ 780113 w 783788"/>
                  <a:gd name="connsiteY3" fmla="*/ 44885 h 44885"/>
                  <a:gd name="connsiteX4" fmla="*/ 3675 w 783788"/>
                  <a:gd name="connsiteY4" fmla="*/ 44885 h 44885"/>
                  <a:gd name="connsiteX5" fmla="*/ 0 w 783788"/>
                  <a:gd name="connsiteY5" fmla="*/ 44885 h 44885"/>
                  <a:gd name="connsiteX6" fmla="*/ 0 w 783788"/>
                  <a:gd name="connsiteY6" fmla="*/ 0 h 44885"/>
                  <a:gd name="connsiteX7" fmla="*/ 3675 w 783788"/>
                  <a:gd name="connsiteY7" fmla="*/ 0 h 44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83788" h="44885">
                    <a:moveTo>
                      <a:pt x="780113" y="0"/>
                    </a:moveTo>
                    <a:cubicBezTo>
                      <a:pt x="782143" y="0"/>
                      <a:pt x="783788" y="0"/>
                      <a:pt x="783788" y="0"/>
                    </a:cubicBezTo>
                    <a:lnTo>
                      <a:pt x="783788" y="44885"/>
                    </a:lnTo>
                    <a:cubicBezTo>
                      <a:pt x="783788" y="44885"/>
                      <a:pt x="782143" y="44885"/>
                      <a:pt x="780113" y="44885"/>
                    </a:cubicBezTo>
                    <a:lnTo>
                      <a:pt x="3675" y="44885"/>
                    </a:lnTo>
                    <a:cubicBezTo>
                      <a:pt x="1645" y="44885"/>
                      <a:pt x="0" y="44885"/>
                      <a:pt x="0" y="44885"/>
                    </a:cubicBezTo>
                    <a:lnTo>
                      <a:pt x="0" y="0"/>
                    </a:lnTo>
                    <a:cubicBezTo>
                      <a:pt x="0" y="0"/>
                      <a:pt x="1645" y="0"/>
                      <a:pt x="3675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DEE2E6"/>
                  </a:gs>
                  <a:gs pos="13000">
                    <a:srgbClr val="E3E8EC"/>
                  </a:gs>
                  <a:gs pos="26000">
                    <a:srgbClr val="E9EEF2"/>
                  </a:gs>
                  <a:gs pos="100000">
                    <a:srgbClr val="DEE2E6"/>
                  </a:gs>
                </a:gsLst>
                <a:lin ang="0" scaled="1"/>
              </a:gradFill>
              <a:ln w="32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 dirty="0"/>
              </a:p>
            </p:txBody>
          </p:sp>
        </p:grpSp>
        <p:sp>
          <p:nvSpPr>
            <p:cNvPr id="14" name="Rechteck: Abgerundete Ecken 13">
              <a:extLst>
                <a:ext uri="{FF2B5EF4-FFF2-40B4-BE49-F238E27FC236}">
                  <a16:creationId xmlns:a16="http://schemas.microsoft.com/office/drawing/2014/main" id="{056A90CE-50AF-D852-E051-9219A526622F}"/>
                </a:ext>
              </a:extLst>
            </p:cNvPr>
            <p:cNvSpPr/>
            <p:nvPr/>
          </p:nvSpPr>
          <p:spPr>
            <a:xfrm>
              <a:off x="6230259" y="1931791"/>
              <a:ext cx="4330849" cy="2664545"/>
            </a:xfrm>
            <a:prstGeom prst="roundRect">
              <a:avLst>
                <a:gd name="adj" fmla="val 1892"/>
              </a:avLst>
            </a:prstGeom>
            <a:solidFill>
              <a:srgbClr val="231F20"/>
            </a:solidFill>
            <a:ln w="32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</p:grpSp>
      <p:sp>
        <p:nvSpPr>
          <p:cNvPr id="365" name="Titel 1">
            <a:extLst>
              <a:ext uri="{FF2B5EF4-FFF2-40B4-BE49-F238E27FC236}">
                <a16:creationId xmlns:a16="http://schemas.microsoft.com/office/drawing/2014/main" id="{B008DAC7-3973-294E-70D2-7C346C104E31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11017" y="1986547"/>
            <a:ext cx="5132583" cy="584775"/>
          </a:xfrm>
        </p:spPr>
        <p:txBody>
          <a:bodyPr wrap="square" anchor="t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66" name="Objekt 2">
            <a:extLst>
              <a:ext uri="{FF2B5EF4-FFF2-40B4-BE49-F238E27FC236}">
                <a16:creationId xmlns:a16="http://schemas.microsoft.com/office/drawing/2014/main" id="{DB1E8562-A554-654E-D78C-7D0FA68C66F0}"/>
              </a:ext>
            </a:extLst>
          </p:cNvPr>
          <p:cNvSpPr>
            <a:spLocks noGrp="1"/>
          </p:cNvSpPr>
          <p:nvPr userDrawn="1">
            <p:ph idx="1"/>
          </p:nvPr>
        </p:nvSpPr>
        <p:spPr>
          <a:xfrm>
            <a:off x="811017" y="2738425"/>
            <a:ext cx="5132583" cy="307777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68" name="Bild 2">
            <a:extLst>
              <a:ext uri="{FF2B5EF4-FFF2-40B4-BE49-F238E27FC236}">
                <a16:creationId xmlns:a16="http://schemas.microsoft.com/office/drawing/2014/main" id="{4E58585E-AD0A-927F-8363-A7E33281C01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70717" y="1916858"/>
            <a:ext cx="5060833" cy="2976523"/>
          </a:xfr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19562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gramm 5">
            <a:extLst>
              <a:ext uri="{FF2B5EF4-FFF2-40B4-BE49-F238E27FC236}">
                <a16:creationId xmlns:a16="http://schemas.microsoft.com/office/drawing/2014/main" id="{B5721E52-EDB2-0FC0-FE8A-2B370100064B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1177132" y="1828800"/>
            <a:ext cx="9837737" cy="4268782"/>
          </a:xfr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vert="horz" wrap="square" lIns="91440" tIns="45720" rIns="91440" bIns="45720" rtlCol="0" anchor="ctr" anchorCtr="0">
            <a:noAutofit/>
          </a:bodyPr>
          <a:lstStyle>
            <a:lvl1pPr>
              <a:defRPr lang="ru-RU" sz="2000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endParaRPr lang="ru-RU" dirty="0"/>
          </a:p>
        </p:txBody>
      </p:sp>
      <p:sp>
        <p:nvSpPr>
          <p:cNvPr id="4" name="Text 13">
            <a:extLst>
              <a:ext uri="{FF2B5EF4-FFF2-40B4-BE49-F238E27FC236}">
                <a16:creationId xmlns:a16="http://schemas.microsoft.com/office/drawing/2014/main" id="{3557F247-7E87-1C00-F2B9-D6D2D0C5C9E0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8199374" y="198989"/>
            <a:ext cx="3802870" cy="307777"/>
          </a:xfrm>
        </p:spPr>
        <p:txBody>
          <a:bodyPr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CE43D480-445E-08A2-EC73-1292F73BFA67}"/>
              </a:ext>
            </a:extLst>
          </p:cNvPr>
          <p:cNvSpPr/>
          <p:nvPr userDrawn="1"/>
        </p:nvSpPr>
        <p:spPr>
          <a:xfrm>
            <a:off x="11684000" y="6210300"/>
            <a:ext cx="508000" cy="393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latin typeface="Montserrat" panose="00000500000000000000" pitchFamily="2" charset="-52"/>
            </a:endParaRPr>
          </a:p>
        </p:txBody>
      </p:sp>
      <p:sp>
        <p:nvSpPr>
          <p:cNvPr id="27" name="Foliennummer 5">
            <a:extLst>
              <a:ext uri="{FF2B5EF4-FFF2-40B4-BE49-F238E27FC236}">
                <a16:creationId xmlns:a16="http://schemas.microsoft.com/office/drawing/2014/main" id="{38A8451D-5FC0-1E0F-A95A-3F60A8304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3210" y="6224588"/>
            <a:ext cx="449580" cy="365125"/>
          </a:xfrm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fld id="{FA8100A3-348B-4BE4-A5CE-3075B70DCC3B}" type="slidenum">
              <a:rPr lang="ru-RU" smtClean="0"/>
              <a:pPr/>
              <a:t>‹Nr.›</a:t>
            </a:fld>
            <a:endParaRPr lang="ru-RU" dirty="0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9901D7E9-859F-5786-24DD-D74AF68CF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813" y="760418"/>
            <a:ext cx="7754374" cy="584775"/>
          </a:xfrm>
        </p:spPr>
        <p:txBody>
          <a:bodyPr wrap="square" anchor="t" anchorCtr="0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7149955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A0B88D59-21AD-0A34-108E-997EE1CEDB80}"/>
              </a:ext>
            </a:extLst>
          </p:cNvPr>
          <p:cNvSpPr/>
          <p:nvPr userDrawn="1"/>
        </p:nvSpPr>
        <p:spPr>
          <a:xfrm>
            <a:off x="6829063" y="0"/>
            <a:ext cx="5362937" cy="6858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 13">
            <a:extLst>
              <a:ext uri="{FF2B5EF4-FFF2-40B4-BE49-F238E27FC236}">
                <a16:creationId xmlns:a16="http://schemas.microsoft.com/office/drawing/2014/main" id="{3557F247-7E87-1C00-F2B9-D6D2D0C5C9E0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8199374" y="198989"/>
            <a:ext cx="3802870" cy="307777"/>
          </a:xfrm>
        </p:spPr>
        <p:txBody>
          <a:bodyPr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CE43D480-445E-08A2-EC73-1292F73BFA67}"/>
              </a:ext>
            </a:extLst>
          </p:cNvPr>
          <p:cNvSpPr/>
          <p:nvPr userDrawn="1"/>
        </p:nvSpPr>
        <p:spPr>
          <a:xfrm>
            <a:off x="11684000" y="6210300"/>
            <a:ext cx="508000" cy="393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latin typeface="Montserrat" panose="00000500000000000000" pitchFamily="2" charset="-52"/>
            </a:endParaRPr>
          </a:p>
        </p:txBody>
      </p:sp>
      <p:sp>
        <p:nvSpPr>
          <p:cNvPr id="27" name="Foliennummer 5">
            <a:extLst>
              <a:ext uri="{FF2B5EF4-FFF2-40B4-BE49-F238E27FC236}">
                <a16:creationId xmlns:a16="http://schemas.microsoft.com/office/drawing/2014/main" id="{38A8451D-5FC0-1E0F-A95A-3F60A83045E0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713210" y="6224588"/>
            <a:ext cx="449580" cy="365125"/>
          </a:xfrm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fld id="{FA8100A3-348B-4BE4-A5CE-3075B70DCC3B}" type="slidenum">
              <a:rPr lang="ru-RU" smtClean="0"/>
              <a:pPr/>
              <a:t>‹Nr.›</a:t>
            </a:fld>
            <a:endParaRPr lang="ru-RU" dirty="0"/>
          </a:p>
        </p:txBody>
      </p:sp>
      <p:sp>
        <p:nvSpPr>
          <p:cNvPr id="24" name="Titel 1">
            <a:extLst>
              <a:ext uri="{FF2B5EF4-FFF2-40B4-BE49-F238E27FC236}">
                <a16:creationId xmlns:a16="http://schemas.microsoft.com/office/drawing/2014/main" id="{FD1CD8C8-A687-2728-57A1-8EF02CFCFF0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7788857" y="1653419"/>
            <a:ext cx="3895143" cy="1077218"/>
          </a:xfrm>
        </p:spPr>
        <p:txBody>
          <a:bodyPr wrap="square" anchor="t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25" name="Objekt 2">
            <a:extLst>
              <a:ext uri="{FF2B5EF4-FFF2-40B4-BE49-F238E27FC236}">
                <a16:creationId xmlns:a16="http://schemas.microsoft.com/office/drawing/2014/main" id="{04464519-A6C5-D8F5-32ED-AECC44CBC503}"/>
              </a:ext>
            </a:extLst>
          </p:cNvPr>
          <p:cNvSpPr>
            <a:spLocks noGrp="1"/>
          </p:cNvSpPr>
          <p:nvPr userDrawn="1">
            <p:ph idx="1"/>
          </p:nvPr>
        </p:nvSpPr>
        <p:spPr>
          <a:xfrm>
            <a:off x="7788857" y="3299221"/>
            <a:ext cx="3895143" cy="307777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1" name="Diagramm 5">
            <a:extLst>
              <a:ext uri="{FF2B5EF4-FFF2-40B4-BE49-F238E27FC236}">
                <a16:creationId xmlns:a16="http://schemas.microsoft.com/office/drawing/2014/main" id="{576643CF-DBBE-6753-46A6-46D835487E26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874533" y="1828800"/>
            <a:ext cx="5511027" cy="4268782"/>
          </a:xfr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vert="horz" wrap="square" lIns="91440" tIns="45720" rIns="91440" bIns="45720" rtlCol="0" anchor="ctr" anchorCtr="0">
            <a:noAutofit/>
          </a:bodyPr>
          <a:lstStyle>
            <a:lvl1pPr>
              <a:defRPr lang="ru-RU" sz="2000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endParaRPr lang="ru-RU" dirty="0"/>
          </a:p>
        </p:txBody>
      </p:sp>
      <p:sp>
        <p:nvSpPr>
          <p:cNvPr id="32" name="Text 13">
            <a:extLst>
              <a:ext uri="{FF2B5EF4-FFF2-40B4-BE49-F238E27FC236}">
                <a16:creationId xmlns:a16="http://schemas.microsoft.com/office/drawing/2014/main" id="{FD9B85A2-9A5E-109B-5BCA-68E53781DFF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59874" y="1345642"/>
            <a:ext cx="2777490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6979330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3">
            <a:extLst>
              <a:ext uri="{FF2B5EF4-FFF2-40B4-BE49-F238E27FC236}">
                <a16:creationId xmlns:a16="http://schemas.microsoft.com/office/drawing/2014/main" id="{3557F247-7E87-1C00-F2B9-D6D2D0C5C9E0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8199374" y="198989"/>
            <a:ext cx="3802870" cy="307777"/>
          </a:xfrm>
        </p:spPr>
        <p:txBody>
          <a:bodyPr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CE43D480-445E-08A2-EC73-1292F73BFA67}"/>
              </a:ext>
            </a:extLst>
          </p:cNvPr>
          <p:cNvSpPr/>
          <p:nvPr userDrawn="1"/>
        </p:nvSpPr>
        <p:spPr>
          <a:xfrm>
            <a:off x="11684000" y="6210300"/>
            <a:ext cx="508000" cy="393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latin typeface="Montserrat" panose="00000500000000000000" pitchFamily="2" charset="-52"/>
            </a:endParaRPr>
          </a:p>
        </p:txBody>
      </p:sp>
      <p:sp>
        <p:nvSpPr>
          <p:cNvPr id="27" name="Foliennummer 5">
            <a:extLst>
              <a:ext uri="{FF2B5EF4-FFF2-40B4-BE49-F238E27FC236}">
                <a16:creationId xmlns:a16="http://schemas.microsoft.com/office/drawing/2014/main" id="{38A8451D-5FC0-1E0F-A95A-3F60A83045E0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713210" y="6224588"/>
            <a:ext cx="449580" cy="365125"/>
          </a:xfrm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fld id="{FA8100A3-348B-4BE4-A5CE-3075B70DCC3B}" type="slidenum">
              <a:rPr lang="ru-RU" smtClean="0"/>
              <a:pPr/>
              <a:t>‹Nr.›</a:t>
            </a:fld>
            <a:endParaRPr lang="ru-RU" dirty="0"/>
          </a:p>
        </p:txBody>
      </p:sp>
      <p:sp>
        <p:nvSpPr>
          <p:cNvPr id="23" name="Titel 1">
            <a:extLst>
              <a:ext uri="{FF2B5EF4-FFF2-40B4-BE49-F238E27FC236}">
                <a16:creationId xmlns:a16="http://schemas.microsoft.com/office/drawing/2014/main" id="{AD185A16-4EDB-785C-A055-4C2866BA8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813" y="760418"/>
            <a:ext cx="7754374" cy="584775"/>
          </a:xfrm>
        </p:spPr>
        <p:txBody>
          <a:bodyPr wrap="square" anchor="t" anchorCtr="0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28" name="Text 13">
            <a:extLst>
              <a:ext uri="{FF2B5EF4-FFF2-40B4-BE49-F238E27FC236}">
                <a16:creationId xmlns:a16="http://schemas.microsoft.com/office/drawing/2014/main" id="{BB4CD60D-A285-1E37-C345-846041320E0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75247" y="2508621"/>
            <a:ext cx="3201902" cy="307777"/>
          </a:xfrm>
        </p:spPr>
        <p:txBody>
          <a:bodyPr wrap="square"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29" name="Text 13">
            <a:extLst>
              <a:ext uri="{FF2B5EF4-FFF2-40B4-BE49-F238E27FC236}">
                <a16:creationId xmlns:a16="http://schemas.microsoft.com/office/drawing/2014/main" id="{E8E7E2A5-CFCE-487E-A987-75B55BBF3C52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494189" y="2926176"/>
            <a:ext cx="3182961" cy="307777"/>
          </a:xfrm>
        </p:spPr>
        <p:txBody>
          <a:bodyPr wrap="square"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0" name="Text 13">
            <a:extLst>
              <a:ext uri="{FF2B5EF4-FFF2-40B4-BE49-F238E27FC236}">
                <a16:creationId xmlns:a16="http://schemas.microsoft.com/office/drawing/2014/main" id="{26F8AE70-A37E-B85B-6C16-EF391F52304E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514850" y="2508621"/>
            <a:ext cx="3198359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33" name="Text 13">
            <a:extLst>
              <a:ext uri="{FF2B5EF4-FFF2-40B4-BE49-F238E27FC236}">
                <a16:creationId xmlns:a16="http://schemas.microsoft.com/office/drawing/2014/main" id="{8267C6E3-C899-0446-FBC4-4BDB1A865E0A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8531281" y="2926176"/>
            <a:ext cx="3179439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9" name="Text 13">
            <a:extLst>
              <a:ext uri="{FF2B5EF4-FFF2-40B4-BE49-F238E27FC236}">
                <a16:creationId xmlns:a16="http://schemas.microsoft.com/office/drawing/2014/main" id="{73EF090A-FD66-1F85-C0C7-5FA6F3447A4C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75247" y="4337071"/>
            <a:ext cx="3201902" cy="307777"/>
          </a:xfrm>
        </p:spPr>
        <p:txBody>
          <a:bodyPr wrap="square"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40" name="Text 13">
            <a:extLst>
              <a:ext uri="{FF2B5EF4-FFF2-40B4-BE49-F238E27FC236}">
                <a16:creationId xmlns:a16="http://schemas.microsoft.com/office/drawing/2014/main" id="{B756211B-D8E3-4B36-494D-3EBCF75A2534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494189" y="4754626"/>
            <a:ext cx="3182961" cy="307777"/>
          </a:xfrm>
        </p:spPr>
        <p:txBody>
          <a:bodyPr wrap="square"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1" name="Text 13">
            <a:extLst>
              <a:ext uri="{FF2B5EF4-FFF2-40B4-BE49-F238E27FC236}">
                <a16:creationId xmlns:a16="http://schemas.microsoft.com/office/drawing/2014/main" id="{169DE188-F485-9487-28E4-F918233F2BB8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514850" y="4337071"/>
            <a:ext cx="3198359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42" name="Text 13">
            <a:extLst>
              <a:ext uri="{FF2B5EF4-FFF2-40B4-BE49-F238E27FC236}">
                <a16:creationId xmlns:a16="http://schemas.microsoft.com/office/drawing/2014/main" id="{FBA4E106-9F69-22E0-33B5-53960D5E8C20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8531281" y="4754626"/>
            <a:ext cx="3179439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494440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3">
            <a:extLst>
              <a:ext uri="{FF2B5EF4-FFF2-40B4-BE49-F238E27FC236}">
                <a16:creationId xmlns:a16="http://schemas.microsoft.com/office/drawing/2014/main" id="{3557F247-7E87-1C00-F2B9-D6D2D0C5C9E0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8199374" y="198989"/>
            <a:ext cx="3802870" cy="307777"/>
          </a:xfrm>
        </p:spPr>
        <p:txBody>
          <a:bodyPr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CE43D480-445E-08A2-EC73-1292F73BFA67}"/>
              </a:ext>
            </a:extLst>
          </p:cNvPr>
          <p:cNvSpPr/>
          <p:nvPr userDrawn="1"/>
        </p:nvSpPr>
        <p:spPr>
          <a:xfrm>
            <a:off x="11684000" y="6210300"/>
            <a:ext cx="508000" cy="393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latin typeface="Montserrat" panose="00000500000000000000" pitchFamily="2" charset="-52"/>
            </a:endParaRPr>
          </a:p>
        </p:txBody>
      </p:sp>
      <p:sp>
        <p:nvSpPr>
          <p:cNvPr id="27" name="Foliennummer 5">
            <a:extLst>
              <a:ext uri="{FF2B5EF4-FFF2-40B4-BE49-F238E27FC236}">
                <a16:creationId xmlns:a16="http://schemas.microsoft.com/office/drawing/2014/main" id="{38A8451D-5FC0-1E0F-A95A-3F60A83045E0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713210" y="6224588"/>
            <a:ext cx="449580" cy="365125"/>
          </a:xfrm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fld id="{FA8100A3-348B-4BE4-A5CE-3075B70DCC3B}" type="slidenum">
              <a:rPr lang="ru-RU" smtClean="0"/>
              <a:pPr/>
              <a:t>‹Nr.›</a:t>
            </a:fld>
            <a:endParaRPr lang="ru-RU" dirty="0"/>
          </a:p>
        </p:txBody>
      </p:sp>
      <p:sp>
        <p:nvSpPr>
          <p:cNvPr id="23" name="Titel 1">
            <a:extLst>
              <a:ext uri="{FF2B5EF4-FFF2-40B4-BE49-F238E27FC236}">
                <a16:creationId xmlns:a16="http://schemas.microsoft.com/office/drawing/2014/main" id="{AD185A16-4EDB-785C-A055-4C2866BA8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813" y="760418"/>
            <a:ext cx="7754374" cy="584775"/>
          </a:xfrm>
        </p:spPr>
        <p:txBody>
          <a:bodyPr wrap="square" anchor="t" anchorCtr="0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5" name="Text 13">
            <a:extLst>
              <a:ext uri="{FF2B5EF4-FFF2-40B4-BE49-F238E27FC236}">
                <a16:creationId xmlns:a16="http://schemas.microsoft.com/office/drawing/2014/main" id="{065D91B2-4F43-E538-84DF-1EC4045D688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207281" y="1778910"/>
            <a:ext cx="3198359" cy="307777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46" name="Text 13">
            <a:extLst>
              <a:ext uri="{FF2B5EF4-FFF2-40B4-BE49-F238E27FC236}">
                <a16:creationId xmlns:a16="http://schemas.microsoft.com/office/drawing/2014/main" id="{80B8384A-6434-3CFE-134E-74361A735403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6216741" y="2196465"/>
            <a:ext cx="3179439" cy="307777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9" name="Text 13">
            <a:extLst>
              <a:ext uri="{FF2B5EF4-FFF2-40B4-BE49-F238E27FC236}">
                <a16:creationId xmlns:a16="http://schemas.microsoft.com/office/drawing/2014/main" id="{BC2CE9AC-131E-3C10-2CE0-62FB6274F9F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775626" y="1778910"/>
            <a:ext cx="3198359" cy="307777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50" name="Text 13">
            <a:extLst>
              <a:ext uri="{FF2B5EF4-FFF2-40B4-BE49-F238E27FC236}">
                <a16:creationId xmlns:a16="http://schemas.microsoft.com/office/drawing/2014/main" id="{CA40C7B5-98C7-C80F-A096-1AA60FC8A53D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2785086" y="2196465"/>
            <a:ext cx="3179439" cy="307777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9" name="Text 13">
            <a:extLst>
              <a:ext uri="{FF2B5EF4-FFF2-40B4-BE49-F238E27FC236}">
                <a16:creationId xmlns:a16="http://schemas.microsoft.com/office/drawing/2014/main" id="{7E7CC867-BCFE-1A7E-A267-A6F2EEA9DE11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071690" y="5317375"/>
            <a:ext cx="3198359" cy="307777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70" name="Text 13">
            <a:extLst>
              <a:ext uri="{FF2B5EF4-FFF2-40B4-BE49-F238E27FC236}">
                <a16:creationId xmlns:a16="http://schemas.microsoft.com/office/drawing/2014/main" id="{7F436EBA-1B35-E007-2453-EC940FFF23F4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1081150" y="5734930"/>
            <a:ext cx="3179439" cy="307777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1" name="Text 13">
            <a:extLst>
              <a:ext uri="{FF2B5EF4-FFF2-40B4-BE49-F238E27FC236}">
                <a16:creationId xmlns:a16="http://schemas.microsoft.com/office/drawing/2014/main" id="{EE004CB2-024A-6DEF-5EDA-3EBD7F34979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4496821" y="5317375"/>
            <a:ext cx="3198359" cy="307777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72" name="Text 13">
            <a:extLst>
              <a:ext uri="{FF2B5EF4-FFF2-40B4-BE49-F238E27FC236}">
                <a16:creationId xmlns:a16="http://schemas.microsoft.com/office/drawing/2014/main" id="{D1D2649C-91FA-022C-91AC-E47416B5E329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4515741" y="5734930"/>
            <a:ext cx="3179439" cy="307777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3" name="Text 13">
            <a:extLst>
              <a:ext uri="{FF2B5EF4-FFF2-40B4-BE49-F238E27FC236}">
                <a16:creationId xmlns:a16="http://schemas.microsoft.com/office/drawing/2014/main" id="{00743A7C-9973-9CA8-95D5-8EC72B2F4220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920815" y="5317375"/>
            <a:ext cx="3198359" cy="307777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74" name="Text 13">
            <a:extLst>
              <a:ext uri="{FF2B5EF4-FFF2-40B4-BE49-F238E27FC236}">
                <a16:creationId xmlns:a16="http://schemas.microsoft.com/office/drawing/2014/main" id="{80A6D8A1-5ECD-3C1B-8630-B523A2420C70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7930275" y="5734930"/>
            <a:ext cx="3179439" cy="307777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5931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62CCF0C1-3D4A-63BF-070F-382DD12915C3}"/>
              </a:ext>
            </a:extLst>
          </p:cNvPr>
          <p:cNvSpPr/>
          <p:nvPr userDrawn="1"/>
        </p:nvSpPr>
        <p:spPr>
          <a:xfrm>
            <a:off x="0" y="4878729"/>
            <a:ext cx="12192000" cy="19792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EF014699-BEE6-C4FD-8F8B-321145DE0B50}"/>
              </a:ext>
            </a:extLst>
          </p:cNvPr>
          <p:cNvSpPr/>
          <p:nvPr userDrawn="1"/>
        </p:nvSpPr>
        <p:spPr>
          <a:xfrm>
            <a:off x="0" y="0"/>
            <a:ext cx="12192000" cy="19792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 13">
            <a:extLst>
              <a:ext uri="{FF2B5EF4-FFF2-40B4-BE49-F238E27FC236}">
                <a16:creationId xmlns:a16="http://schemas.microsoft.com/office/drawing/2014/main" id="{3557F247-7E87-1C00-F2B9-D6D2D0C5C9E0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8199374" y="198989"/>
            <a:ext cx="3802870" cy="307777"/>
          </a:xfrm>
        </p:spPr>
        <p:txBody>
          <a:bodyPr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CE43D480-445E-08A2-EC73-1292F73BFA67}"/>
              </a:ext>
            </a:extLst>
          </p:cNvPr>
          <p:cNvSpPr/>
          <p:nvPr userDrawn="1"/>
        </p:nvSpPr>
        <p:spPr>
          <a:xfrm>
            <a:off x="11684000" y="6210300"/>
            <a:ext cx="508000" cy="393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latin typeface="Montserrat" panose="00000500000000000000" pitchFamily="2" charset="-52"/>
            </a:endParaRPr>
          </a:p>
        </p:txBody>
      </p:sp>
      <p:sp>
        <p:nvSpPr>
          <p:cNvPr id="27" name="Foliennummer 5">
            <a:extLst>
              <a:ext uri="{FF2B5EF4-FFF2-40B4-BE49-F238E27FC236}">
                <a16:creationId xmlns:a16="http://schemas.microsoft.com/office/drawing/2014/main" id="{38A8451D-5FC0-1E0F-A95A-3F60A83045E0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713210" y="6224588"/>
            <a:ext cx="449580" cy="365125"/>
          </a:xfrm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fld id="{FA8100A3-348B-4BE4-A5CE-3075B70DCC3B}" type="slidenum">
              <a:rPr lang="ru-RU" smtClean="0"/>
              <a:pPr/>
              <a:t>‹Nr.›</a:t>
            </a:fld>
            <a:endParaRPr lang="ru-RU" dirty="0"/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id="{744E0088-B65F-5CF0-BE60-160EFA5B3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813" y="760418"/>
            <a:ext cx="7754374" cy="584775"/>
          </a:xfrm>
        </p:spPr>
        <p:txBody>
          <a:bodyPr wrap="square" anchor="t" anchorCtr="0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29" name="Text 13">
            <a:extLst>
              <a:ext uri="{FF2B5EF4-FFF2-40B4-BE49-F238E27FC236}">
                <a16:creationId xmlns:a16="http://schemas.microsoft.com/office/drawing/2014/main" id="{04650923-C6FE-7822-0A39-79549F3C98A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183953" y="2532133"/>
            <a:ext cx="2214567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30" name="Text 13">
            <a:extLst>
              <a:ext uri="{FF2B5EF4-FFF2-40B4-BE49-F238E27FC236}">
                <a16:creationId xmlns:a16="http://schemas.microsoft.com/office/drawing/2014/main" id="{2EC15A7C-66D5-CC2A-2D4E-E0B70BD305A6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1200384" y="2949688"/>
            <a:ext cx="2201466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3" name="Text 13">
            <a:extLst>
              <a:ext uri="{FF2B5EF4-FFF2-40B4-BE49-F238E27FC236}">
                <a16:creationId xmlns:a16="http://schemas.microsoft.com/office/drawing/2014/main" id="{8C66934D-5F0F-7519-82BF-046ED319E2D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719002" y="2532133"/>
            <a:ext cx="2214567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34" name="Text 13">
            <a:extLst>
              <a:ext uri="{FF2B5EF4-FFF2-40B4-BE49-F238E27FC236}">
                <a16:creationId xmlns:a16="http://schemas.microsoft.com/office/drawing/2014/main" id="{43A6D207-C9BD-2DAE-9A47-BD55D8F8027D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734323" y="2949688"/>
            <a:ext cx="2201466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5" name="Text 13">
            <a:extLst>
              <a:ext uri="{FF2B5EF4-FFF2-40B4-BE49-F238E27FC236}">
                <a16:creationId xmlns:a16="http://schemas.microsoft.com/office/drawing/2014/main" id="{8C56560A-E06B-C942-D6FF-BFA52B71EFC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254051" y="2532133"/>
            <a:ext cx="2214567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36" name="Text 13">
            <a:extLst>
              <a:ext uri="{FF2B5EF4-FFF2-40B4-BE49-F238E27FC236}">
                <a16:creationId xmlns:a16="http://schemas.microsoft.com/office/drawing/2014/main" id="{EDB05C95-E841-74FF-DCDB-47E85CEBEBED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6268262" y="2949688"/>
            <a:ext cx="2201466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7" name="Text 13">
            <a:extLst>
              <a:ext uri="{FF2B5EF4-FFF2-40B4-BE49-F238E27FC236}">
                <a16:creationId xmlns:a16="http://schemas.microsoft.com/office/drawing/2014/main" id="{8695D47D-F5F3-6BB4-B937-6FAE3DEEEBB1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789099" y="2532133"/>
            <a:ext cx="2214567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38" name="Text 13">
            <a:extLst>
              <a:ext uri="{FF2B5EF4-FFF2-40B4-BE49-F238E27FC236}">
                <a16:creationId xmlns:a16="http://schemas.microsoft.com/office/drawing/2014/main" id="{BC898ABA-FEA0-D996-5CEA-F6B339AEA9D6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8802200" y="2949688"/>
            <a:ext cx="2201466" cy="307777"/>
          </a:xfrm>
        </p:spPr>
        <p:txBody>
          <a:bodyPr wrap="square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0" name="Bild 2">
            <a:extLst>
              <a:ext uri="{FF2B5EF4-FFF2-40B4-BE49-F238E27FC236}">
                <a16:creationId xmlns:a16="http://schemas.microsoft.com/office/drawing/2014/main" id="{BF472537-6846-0E3A-BB65-F77FE88A9C97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1188334" y="3958541"/>
            <a:ext cx="9815332" cy="2233187"/>
          </a:xfr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44348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 2">
            <a:extLst>
              <a:ext uri="{FF2B5EF4-FFF2-40B4-BE49-F238E27FC236}">
                <a16:creationId xmlns:a16="http://schemas.microsoft.com/office/drawing/2014/main" id="{F0F63651-4DB5-A561-6EF9-5186294A42F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attFill prst="dkUpDiag">
            <a:fgClr>
              <a:schemeClr val="tx1">
                <a:lumMod val="75000"/>
                <a:lumOff val="25000"/>
              </a:schemeClr>
            </a:fgClr>
            <a:bgClr>
              <a:schemeClr val="tx1"/>
            </a:bgClr>
          </a:pattFill>
        </p:spPr>
        <p:txBody>
          <a:bodyPr anchor="ctr" anchorCtr="0">
            <a:normAutofit/>
          </a:bodyPr>
          <a:lstStyle>
            <a:lvl1pPr marL="0" indent="0" algn="ctr">
              <a:buNone/>
              <a:defRPr sz="3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753D989E-71B3-6A6B-FDC5-FF7A0E7FEF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86649" y="2335352"/>
            <a:ext cx="7218702" cy="1569660"/>
          </a:xfrm>
        </p:spPr>
        <p:txBody>
          <a:bodyPr wrap="square" anchor="ctr" anchorCtr="0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6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Спасибо</a:t>
            </a:r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F9BA6F1E-D5E9-9CA5-C928-8D9D077C2B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4565" y="3931920"/>
            <a:ext cx="3802870" cy="369332"/>
          </a:xfrm>
        </p:spPr>
        <p:txBody>
          <a:bodyPr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Text 13">
            <a:extLst>
              <a:ext uri="{FF2B5EF4-FFF2-40B4-BE49-F238E27FC236}">
                <a16:creationId xmlns:a16="http://schemas.microsoft.com/office/drawing/2014/main" id="{3557F247-7E87-1C00-F2B9-D6D2D0C5C9E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99374" y="198989"/>
            <a:ext cx="3802870" cy="307777"/>
          </a:xfrm>
        </p:spPr>
        <p:txBody>
          <a:bodyPr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316646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3">
            <a:extLst>
              <a:ext uri="{FF2B5EF4-FFF2-40B4-BE49-F238E27FC236}">
                <a16:creationId xmlns:a16="http://schemas.microsoft.com/office/drawing/2014/main" id="{3557F247-7E87-1C00-F2B9-D6D2D0C5C9E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99374" y="198989"/>
            <a:ext cx="3802870" cy="307777"/>
          </a:xfrm>
        </p:spPr>
        <p:txBody>
          <a:bodyPr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A5866FFF-8783-15C3-AB39-8299607C03CC}"/>
              </a:ext>
            </a:extLst>
          </p:cNvPr>
          <p:cNvSpPr/>
          <p:nvPr userDrawn="1"/>
        </p:nvSpPr>
        <p:spPr>
          <a:xfrm>
            <a:off x="11684000" y="6210300"/>
            <a:ext cx="508000" cy="393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latin typeface="Montserrat" panose="00000500000000000000" pitchFamily="2" charset="-52"/>
            </a:endParaRPr>
          </a:p>
        </p:txBody>
      </p:sp>
      <p:sp>
        <p:nvSpPr>
          <p:cNvPr id="8" name="Foliennummer 5">
            <a:extLst>
              <a:ext uri="{FF2B5EF4-FFF2-40B4-BE49-F238E27FC236}">
                <a16:creationId xmlns:a16="http://schemas.microsoft.com/office/drawing/2014/main" id="{CF4341CC-5E64-A8A9-CBA5-6690E3061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3210" y="6224588"/>
            <a:ext cx="449580" cy="365125"/>
          </a:xfrm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fld id="{FA8100A3-348B-4BE4-A5CE-3075B70DCC3B}" type="slidenum">
              <a:rPr lang="ru-RU" smtClean="0"/>
              <a:pPr/>
              <a:t>‹Nr.›</a:t>
            </a:fld>
            <a:endParaRPr lang="ru-RU" dirty="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D67CC9FE-2FC9-2013-0864-D9FBC4F36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4323" y="1886438"/>
            <a:ext cx="4457700" cy="1077218"/>
          </a:xfrm>
        </p:spPr>
        <p:txBody>
          <a:bodyPr anchor="t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2" name="Objekt 2">
            <a:extLst>
              <a:ext uri="{FF2B5EF4-FFF2-40B4-BE49-F238E27FC236}">
                <a16:creationId xmlns:a16="http://schemas.microsoft.com/office/drawing/2014/main" id="{766CA00B-C35C-1C87-94B7-CC51A151A9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4323" y="3271433"/>
            <a:ext cx="4457700" cy="307777"/>
          </a:xfrm>
        </p:spPr>
        <p:txBody>
          <a:bodyPr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3" name="Objekt 2">
            <a:extLst>
              <a:ext uri="{FF2B5EF4-FFF2-40B4-BE49-F238E27FC236}">
                <a16:creationId xmlns:a16="http://schemas.microsoft.com/office/drawing/2014/main" id="{C102867E-8E4D-6AF7-94FF-4587C860FD1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993056" y="5351571"/>
            <a:ext cx="10436943" cy="307777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5" name="Bild 2">
            <a:extLst>
              <a:ext uri="{FF2B5EF4-FFF2-40B4-BE49-F238E27FC236}">
                <a16:creationId xmlns:a16="http://schemas.microsoft.com/office/drawing/2014/main" id="{3BC9FFF9-F1D3-5543-C032-C5FB9399BF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93059" y="1140542"/>
            <a:ext cx="5466735" cy="3716593"/>
          </a:xfr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54423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ild 2">
            <a:extLst>
              <a:ext uri="{FF2B5EF4-FFF2-40B4-BE49-F238E27FC236}">
                <a16:creationId xmlns:a16="http://schemas.microsoft.com/office/drawing/2014/main" id="{EAC6A3CF-CE98-A012-86F9-B02D05CE18D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429000"/>
            <a:ext cx="12192001" cy="2286000"/>
          </a:xfr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4" name="Text 13">
            <a:extLst>
              <a:ext uri="{FF2B5EF4-FFF2-40B4-BE49-F238E27FC236}">
                <a16:creationId xmlns:a16="http://schemas.microsoft.com/office/drawing/2014/main" id="{3557F247-7E87-1C00-F2B9-D6D2D0C5C9E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99374" y="198989"/>
            <a:ext cx="3802870" cy="307777"/>
          </a:xfrm>
        </p:spPr>
        <p:txBody>
          <a:bodyPr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6FD22B0B-6E87-68CE-4E16-9C48A2571B10}"/>
              </a:ext>
            </a:extLst>
          </p:cNvPr>
          <p:cNvSpPr/>
          <p:nvPr userDrawn="1"/>
        </p:nvSpPr>
        <p:spPr>
          <a:xfrm>
            <a:off x="11684000" y="6210300"/>
            <a:ext cx="508000" cy="393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latin typeface="Montserrat" panose="00000500000000000000" pitchFamily="2" charset="-52"/>
            </a:endParaRPr>
          </a:p>
        </p:txBody>
      </p:sp>
      <p:sp>
        <p:nvSpPr>
          <p:cNvPr id="19" name="Foliennummer 5">
            <a:extLst>
              <a:ext uri="{FF2B5EF4-FFF2-40B4-BE49-F238E27FC236}">
                <a16:creationId xmlns:a16="http://schemas.microsoft.com/office/drawing/2014/main" id="{8BC9E69D-D735-D522-1703-51D665196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3210" y="6224588"/>
            <a:ext cx="449580" cy="365125"/>
          </a:xfrm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fld id="{FA8100A3-348B-4BE4-A5CE-3075B70DCC3B}" type="slidenum">
              <a:rPr lang="ru-RU" smtClean="0"/>
              <a:pPr/>
              <a:t>‹Nr.›</a:t>
            </a:fld>
            <a:endParaRPr lang="ru-RU" dirty="0"/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id="{190D3DA0-72D2-71F0-897D-1104F4C29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6435" y="1456075"/>
            <a:ext cx="4457700" cy="1077218"/>
          </a:xfrm>
        </p:spPr>
        <p:txBody>
          <a:bodyPr anchor="t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23" name="Objekt 2">
            <a:extLst>
              <a:ext uri="{FF2B5EF4-FFF2-40B4-BE49-F238E27FC236}">
                <a16:creationId xmlns:a16="http://schemas.microsoft.com/office/drawing/2014/main" id="{FC724AFC-255A-023B-8E6A-CB65A26104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4402" y="1456075"/>
            <a:ext cx="4457700" cy="307777"/>
          </a:xfrm>
        </p:spPr>
        <p:txBody>
          <a:bodyPr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778104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3">
            <a:extLst>
              <a:ext uri="{FF2B5EF4-FFF2-40B4-BE49-F238E27FC236}">
                <a16:creationId xmlns:a16="http://schemas.microsoft.com/office/drawing/2014/main" id="{3557F247-7E87-1C00-F2B9-D6D2D0C5C9E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99374" y="198989"/>
            <a:ext cx="3802870" cy="307777"/>
          </a:xfrm>
        </p:spPr>
        <p:txBody>
          <a:bodyPr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6FD22B0B-6E87-68CE-4E16-9C48A2571B10}"/>
              </a:ext>
            </a:extLst>
          </p:cNvPr>
          <p:cNvSpPr/>
          <p:nvPr userDrawn="1"/>
        </p:nvSpPr>
        <p:spPr>
          <a:xfrm>
            <a:off x="11684000" y="6210300"/>
            <a:ext cx="508000" cy="393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latin typeface="Montserrat" panose="00000500000000000000" pitchFamily="2" charset="-52"/>
            </a:endParaRPr>
          </a:p>
        </p:txBody>
      </p:sp>
      <p:sp>
        <p:nvSpPr>
          <p:cNvPr id="19" name="Foliennummer 5">
            <a:extLst>
              <a:ext uri="{FF2B5EF4-FFF2-40B4-BE49-F238E27FC236}">
                <a16:creationId xmlns:a16="http://schemas.microsoft.com/office/drawing/2014/main" id="{8BC9E69D-D735-D522-1703-51D665196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3210" y="6224588"/>
            <a:ext cx="449580" cy="365125"/>
          </a:xfrm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fld id="{FA8100A3-348B-4BE4-A5CE-3075B70DCC3B}" type="slidenum">
              <a:rPr lang="ru-RU" smtClean="0"/>
              <a:pPr/>
              <a:t>‹Nr.›</a:t>
            </a:fld>
            <a:endParaRPr lang="ru-RU" dirty="0"/>
          </a:p>
        </p:txBody>
      </p:sp>
      <p:sp>
        <p:nvSpPr>
          <p:cNvPr id="12" name="Bild 11">
            <a:extLst>
              <a:ext uri="{FF2B5EF4-FFF2-40B4-BE49-F238E27FC236}">
                <a16:creationId xmlns:a16="http://schemas.microsoft.com/office/drawing/2014/main" id="{DCC6D5C0-525A-9066-42D0-5AB1EAFC18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08100" y="0"/>
            <a:ext cx="2832100" cy="4495800"/>
          </a:xfrm>
          <a:custGeom>
            <a:avLst/>
            <a:gdLst>
              <a:gd name="connsiteX0" fmla="*/ 2489200 w 2832100"/>
              <a:gd name="connsiteY0" fmla="*/ 0 h 4495800"/>
              <a:gd name="connsiteX1" fmla="*/ 2832100 w 2832100"/>
              <a:gd name="connsiteY1" fmla="*/ 0 h 4495800"/>
              <a:gd name="connsiteX2" fmla="*/ 2832100 w 2832100"/>
              <a:gd name="connsiteY2" fmla="*/ 4495800 h 4495800"/>
              <a:gd name="connsiteX3" fmla="*/ 2489200 w 2832100"/>
              <a:gd name="connsiteY3" fmla="*/ 4495800 h 4495800"/>
              <a:gd name="connsiteX4" fmla="*/ 0 w 2832100"/>
              <a:gd name="connsiteY4" fmla="*/ 0 h 4495800"/>
              <a:gd name="connsiteX5" fmla="*/ 2298700 w 2832100"/>
              <a:gd name="connsiteY5" fmla="*/ 0 h 4495800"/>
              <a:gd name="connsiteX6" fmla="*/ 2298700 w 2832100"/>
              <a:gd name="connsiteY6" fmla="*/ 4495800 h 4495800"/>
              <a:gd name="connsiteX7" fmla="*/ 0 w 2832100"/>
              <a:gd name="connsiteY7" fmla="*/ 4495800 h 449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32100" h="4495800">
                <a:moveTo>
                  <a:pt x="2489200" y="0"/>
                </a:moveTo>
                <a:lnTo>
                  <a:pt x="2832100" y="0"/>
                </a:lnTo>
                <a:lnTo>
                  <a:pt x="2832100" y="4495800"/>
                </a:lnTo>
                <a:lnTo>
                  <a:pt x="2489200" y="4495800"/>
                </a:lnTo>
                <a:close/>
                <a:moveTo>
                  <a:pt x="0" y="0"/>
                </a:moveTo>
                <a:lnTo>
                  <a:pt x="2298700" y="0"/>
                </a:lnTo>
                <a:lnTo>
                  <a:pt x="2298700" y="4495800"/>
                </a:lnTo>
                <a:lnTo>
                  <a:pt x="0" y="4495800"/>
                </a:lnTo>
                <a:close/>
              </a:path>
            </a:pathLst>
          </a:custGeo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5" name="Bild 14">
            <a:extLst>
              <a:ext uri="{FF2B5EF4-FFF2-40B4-BE49-F238E27FC236}">
                <a16:creationId xmlns:a16="http://schemas.microsoft.com/office/drawing/2014/main" id="{2909409B-7B6E-8215-1A83-D73B28231F2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308100" y="4756150"/>
            <a:ext cx="4787900" cy="2101850"/>
          </a:xfrm>
          <a:custGeom>
            <a:avLst/>
            <a:gdLst>
              <a:gd name="connsiteX0" fmla="*/ 4400550 w 4787900"/>
              <a:gd name="connsiteY0" fmla="*/ 0 h 2101850"/>
              <a:gd name="connsiteX1" fmla="*/ 4787900 w 4787900"/>
              <a:gd name="connsiteY1" fmla="*/ 0 h 2101850"/>
              <a:gd name="connsiteX2" fmla="*/ 4787900 w 4787900"/>
              <a:gd name="connsiteY2" fmla="*/ 2101850 h 2101850"/>
              <a:gd name="connsiteX3" fmla="*/ 4400550 w 4787900"/>
              <a:gd name="connsiteY3" fmla="*/ 2101850 h 2101850"/>
              <a:gd name="connsiteX4" fmla="*/ 0 w 4787900"/>
              <a:gd name="connsiteY4" fmla="*/ 0 h 2101850"/>
              <a:gd name="connsiteX5" fmla="*/ 4216400 w 4787900"/>
              <a:gd name="connsiteY5" fmla="*/ 0 h 2101850"/>
              <a:gd name="connsiteX6" fmla="*/ 4216400 w 4787900"/>
              <a:gd name="connsiteY6" fmla="*/ 2101850 h 2101850"/>
              <a:gd name="connsiteX7" fmla="*/ 0 w 4787900"/>
              <a:gd name="connsiteY7" fmla="*/ 2101850 h 2101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87900" h="2101850">
                <a:moveTo>
                  <a:pt x="4400550" y="0"/>
                </a:moveTo>
                <a:lnTo>
                  <a:pt x="4787900" y="0"/>
                </a:lnTo>
                <a:lnTo>
                  <a:pt x="4787900" y="2101850"/>
                </a:lnTo>
                <a:lnTo>
                  <a:pt x="4400550" y="2101850"/>
                </a:lnTo>
                <a:close/>
                <a:moveTo>
                  <a:pt x="0" y="0"/>
                </a:moveTo>
                <a:lnTo>
                  <a:pt x="4216400" y="0"/>
                </a:lnTo>
                <a:lnTo>
                  <a:pt x="4216400" y="2101850"/>
                </a:lnTo>
                <a:lnTo>
                  <a:pt x="0" y="2101850"/>
                </a:lnTo>
                <a:close/>
              </a:path>
            </a:pathLst>
          </a:custGeo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1" name="Titel 1">
            <a:extLst>
              <a:ext uri="{FF2B5EF4-FFF2-40B4-BE49-F238E27FC236}">
                <a16:creationId xmlns:a16="http://schemas.microsoft.com/office/drawing/2014/main" id="{79E9A2B7-BCCF-4B5E-9C62-91D8AB2A4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334" y="1537683"/>
            <a:ext cx="4457700" cy="1077218"/>
          </a:xfrm>
        </p:spPr>
        <p:txBody>
          <a:bodyPr anchor="t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24" name="Objekt 2">
            <a:extLst>
              <a:ext uri="{FF2B5EF4-FFF2-40B4-BE49-F238E27FC236}">
                <a16:creationId xmlns:a16="http://schemas.microsoft.com/office/drawing/2014/main" id="{5E948324-DCD1-2F3D-9EC1-0C7509319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334" y="3181758"/>
            <a:ext cx="4457700" cy="307777"/>
          </a:xfrm>
        </p:spPr>
        <p:txBody>
          <a:bodyPr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251097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 2">
            <a:extLst>
              <a:ext uri="{FF2B5EF4-FFF2-40B4-BE49-F238E27FC236}">
                <a16:creationId xmlns:a16="http://schemas.microsoft.com/office/drawing/2014/main" id="{B1159BFB-AF11-AD19-820C-4E660C8537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447800" y="2324099"/>
            <a:ext cx="5308600" cy="3479799"/>
          </a:xfr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4" name="Text 13">
            <a:extLst>
              <a:ext uri="{FF2B5EF4-FFF2-40B4-BE49-F238E27FC236}">
                <a16:creationId xmlns:a16="http://schemas.microsoft.com/office/drawing/2014/main" id="{3557F247-7E87-1C00-F2B9-D6D2D0C5C9E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99374" y="198989"/>
            <a:ext cx="3802870" cy="307777"/>
          </a:xfrm>
        </p:spPr>
        <p:txBody>
          <a:bodyPr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6FD22B0B-6E87-68CE-4E16-9C48A2571B10}"/>
              </a:ext>
            </a:extLst>
          </p:cNvPr>
          <p:cNvSpPr/>
          <p:nvPr userDrawn="1"/>
        </p:nvSpPr>
        <p:spPr>
          <a:xfrm>
            <a:off x="11684000" y="6210300"/>
            <a:ext cx="508000" cy="393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latin typeface="Montserrat" panose="00000500000000000000" pitchFamily="2" charset="-52"/>
            </a:endParaRPr>
          </a:p>
        </p:txBody>
      </p:sp>
      <p:sp>
        <p:nvSpPr>
          <p:cNvPr id="19" name="Foliennummer 5">
            <a:extLst>
              <a:ext uri="{FF2B5EF4-FFF2-40B4-BE49-F238E27FC236}">
                <a16:creationId xmlns:a16="http://schemas.microsoft.com/office/drawing/2014/main" id="{8BC9E69D-D735-D522-1703-51D665196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3210" y="6224588"/>
            <a:ext cx="449580" cy="365125"/>
          </a:xfrm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fld id="{FA8100A3-348B-4BE4-A5CE-3075B70DCC3B}" type="slidenum">
              <a:rPr lang="ru-RU" smtClean="0"/>
              <a:pPr/>
              <a:t>‹Nr.›</a:t>
            </a:fld>
            <a:endParaRPr lang="ru-RU" dirty="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938DD260-3CD4-1EDF-3BF9-0B594F614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9056" y="1232835"/>
            <a:ext cx="5347344" cy="584775"/>
          </a:xfrm>
        </p:spPr>
        <p:txBody>
          <a:bodyPr wrap="square" anchor="t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4" name="Objekt 2">
            <a:extLst>
              <a:ext uri="{FF2B5EF4-FFF2-40B4-BE49-F238E27FC236}">
                <a16:creationId xmlns:a16="http://schemas.microsoft.com/office/drawing/2014/main" id="{E7FE2DBF-703C-DA1A-A3E8-772FDEC812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1340" y="2568428"/>
            <a:ext cx="3743880" cy="307777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0" name="Objekt 2">
            <a:extLst>
              <a:ext uri="{FF2B5EF4-FFF2-40B4-BE49-F238E27FC236}">
                <a16:creationId xmlns:a16="http://schemas.microsoft.com/office/drawing/2014/main" id="{E782F1E4-B018-DAF4-7158-F45D74995AFC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7541340" y="4372693"/>
            <a:ext cx="3743880" cy="307777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Objekt 2">
            <a:extLst>
              <a:ext uri="{FF2B5EF4-FFF2-40B4-BE49-F238E27FC236}">
                <a16:creationId xmlns:a16="http://schemas.microsoft.com/office/drawing/2014/main" id="{FD8E46B2-A337-A7D7-F237-E0F54D6A2A50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7541340" y="4756670"/>
            <a:ext cx="3743880" cy="307777"/>
          </a:xfr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152196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3">
            <a:extLst>
              <a:ext uri="{FF2B5EF4-FFF2-40B4-BE49-F238E27FC236}">
                <a16:creationId xmlns:a16="http://schemas.microsoft.com/office/drawing/2014/main" id="{3557F247-7E87-1C00-F2B9-D6D2D0C5C9E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99374" y="198989"/>
            <a:ext cx="3802870" cy="307777"/>
          </a:xfrm>
        </p:spPr>
        <p:txBody>
          <a:bodyPr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6FD22B0B-6E87-68CE-4E16-9C48A2571B10}"/>
              </a:ext>
            </a:extLst>
          </p:cNvPr>
          <p:cNvSpPr/>
          <p:nvPr userDrawn="1"/>
        </p:nvSpPr>
        <p:spPr>
          <a:xfrm>
            <a:off x="11684000" y="6210300"/>
            <a:ext cx="508000" cy="393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latin typeface="Montserrat" panose="00000500000000000000" pitchFamily="2" charset="-52"/>
            </a:endParaRPr>
          </a:p>
        </p:txBody>
      </p:sp>
      <p:sp>
        <p:nvSpPr>
          <p:cNvPr id="19" name="Foliennummer 5">
            <a:extLst>
              <a:ext uri="{FF2B5EF4-FFF2-40B4-BE49-F238E27FC236}">
                <a16:creationId xmlns:a16="http://schemas.microsoft.com/office/drawing/2014/main" id="{8BC9E69D-D735-D522-1703-51D665196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3210" y="6224588"/>
            <a:ext cx="449580" cy="365125"/>
          </a:xfrm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fld id="{FA8100A3-348B-4BE4-A5CE-3075B70DCC3B}" type="slidenum">
              <a:rPr lang="ru-RU" smtClean="0"/>
              <a:pPr/>
              <a:t>‹Nr.›</a:t>
            </a:fld>
            <a:endParaRPr lang="ru-RU" dirty="0"/>
          </a:p>
        </p:txBody>
      </p:sp>
      <p:sp>
        <p:nvSpPr>
          <p:cNvPr id="23" name="Bild 2">
            <a:extLst>
              <a:ext uri="{FF2B5EF4-FFF2-40B4-BE49-F238E27FC236}">
                <a16:creationId xmlns:a16="http://schemas.microsoft.com/office/drawing/2014/main" id="{283B8551-517B-78E7-2653-4AE075B931C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89724" y="1138238"/>
            <a:ext cx="4162426" cy="4535487"/>
          </a:xfr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9" name="Titel 1">
            <a:extLst>
              <a:ext uri="{FF2B5EF4-FFF2-40B4-BE49-F238E27FC236}">
                <a16:creationId xmlns:a16="http://schemas.microsoft.com/office/drawing/2014/main" id="{21F2256C-5772-6FA2-A234-90553986B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1050" y="1288990"/>
            <a:ext cx="4893440" cy="584775"/>
          </a:xfrm>
        </p:spPr>
        <p:txBody>
          <a:bodyPr wrap="square" anchor="t" anchorCtr="0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0" name="Objekt 2">
            <a:extLst>
              <a:ext uri="{FF2B5EF4-FFF2-40B4-BE49-F238E27FC236}">
                <a16:creationId xmlns:a16="http://schemas.microsoft.com/office/drawing/2014/main" id="{130DA29B-8781-2507-8797-2268EB0192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1050" y="2040868"/>
            <a:ext cx="4457700" cy="307777"/>
          </a:xfrm>
        </p:spPr>
        <p:txBody>
          <a:bodyPr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1" name="Objekt 2">
            <a:extLst>
              <a:ext uri="{FF2B5EF4-FFF2-40B4-BE49-F238E27FC236}">
                <a16:creationId xmlns:a16="http://schemas.microsoft.com/office/drawing/2014/main" id="{58536E5E-C242-F8AD-25D5-058C5E7B726A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1291050" y="3522415"/>
            <a:ext cx="4457700" cy="307777"/>
          </a:xfrm>
        </p:spPr>
        <p:txBody>
          <a:bodyPr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Цитата</a:t>
            </a:r>
          </a:p>
        </p:txBody>
      </p:sp>
      <p:sp>
        <p:nvSpPr>
          <p:cNvPr id="32" name="Objekt 2">
            <a:extLst>
              <a:ext uri="{FF2B5EF4-FFF2-40B4-BE49-F238E27FC236}">
                <a16:creationId xmlns:a16="http://schemas.microsoft.com/office/drawing/2014/main" id="{6B2FE30C-0524-C068-B215-8BD230BD6751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1379538" y="5311740"/>
            <a:ext cx="2883625" cy="307777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ФИО</a:t>
            </a:r>
          </a:p>
        </p:txBody>
      </p:sp>
    </p:spTree>
    <p:extLst>
      <p:ext uri="{BB962C8B-B14F-4D97-AF65-F5344CB8AC3E}">
        <p14:creationId xmlns:p14="http://schemas.microsoft.com/office/powerpoint/2010/main" val="41277553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Bild 2">
            <a:extLst>
              <a:ext uri="{FF2B5EF4-FFF2-40B4-BE49-F238E27FC236}">
                <a16:creationId xmlns:a16="http://schemas.microsoft.com/office/drawing/2014/main" id="{9BB36CEB-0051-F52B-96E1-2B6DD274D1C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4027639"/>
            <a:ext cx="12192000" cy="2830362"/>
          </a:xfr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4" name="Text 13">
            <a:extLst>
              <a:ext uri="{FF2B5EF4-FFF2-40B4-BE49-F238E27FC236}">
                <a16:creationId xmlns:a16="http://schemas.microsoft.com/office/drawing/2014/main" id="{3557F247-7E87-1C00-F2B9-D6D2D0C5C9E0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8199374" y="198989"/>
            <a:ext cx="3802870" cy="307777"/>
          </a:xfrm>
        </p:spPr>
        <p:txBody>
          <a:bodyPr anchor="t" anchorCtr="0">
            <a:sp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9" name="Foliennummer 5">
            <a:extLst>
              <a:ext uri="{FF2B5EF4-FFF2-40B4-BE49-F238E27FC236}">
                <a16:creationId xmlns:a16="http://schemas.microsoft.com/office/drawing/2014/main" id="{8BC9E69D-D735-D522-1703-51D665196919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713210" y="6224588"/>
            <a:ext cx="449580" cy="365125"/>
          </a:xfrm>
        </p:spPr>
        <p:txBody>
          <a:bodyPr/>
          <a:lstStyle>
            <a:lvl1pPr algn="ctr">
              <a:defRPr sz="14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fld id="{FA8100A3-348B-4BE4-A5CE-3075B70DCC3B}" type="slidenum">
              <a:rPr lang="ru-RU" smtClean="0"/>
              <a:pPr/>
              <a:t>‹Nr.›</a:t>
            </a:fld>
            <a:endParaRPr lang="ru-RU" dirty="0"/>
          </a:p>
        </p:txBody>
      </p:sp>
      <p:sp>
        <p:nvSpPr>
          <p:cNvPr id="26" name="Titel 1">
            <a:extLst>
              <a:ext uri="{FF2B5EF4-FFF2-40B4-BE49-F238E27FC236}">
                <a16:creationId xmlns:a16="http://schemas.microsoft.com/office/drawing/2014/main" id="{4639AF15-3A0E-83FE-7FDF-E79ED4540FAD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773680" y="976271"/>
            <a:ext cx="6644640" cy="584775"/>
          </a:xfrm>
        </p:spPr>
        <p:txBody>
          <a:bodyPr wrap="square" anchor="t" anchorCtr="0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28" name="Text 13">
            <a:extLst>
              <a:ext uri="{FF2B5EF4-FFF2-40B4-BE49-F238E27FC236}">
                <a16:creationId xmlns:a16="http://schemas.microsoft.com/office/drawing/2014/main" id="{AEBDDEA6-86B5-D133-0C16-F3431D56FF9F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1028041" y="2161139"/>
            <a:ext cx="1301750" cy="338554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Этап</a:t>
            </a:r>
          </a:p>
        </p:txBody>
      </p:sp>
      <p:sp>
        <p:nvSpPr>
          <p:cNvPr id="35" name="Text 13">
            <a:extLst>
              <a:ext uri="{FF2B5EF4-FFF2-40B4-BE49-F238E27FC236}">
                <a16:creationId xmlns:a16="http://schemas.microsoft.com/office/drawing/2014/main" id="{78FF81B6-679A-E71E-32A3-CC3E97F95F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370711" y="2927439"/>
            <a:ext cx="616410" cy="369332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#</a:t>
            </a:r>
            <a:endParaRPr lang="ru-RU" dirty="0"/>
          </a:p>
        </p:txBody>
      </p:sp>
      <p:sp>
        <p:nvSpPr>
          <p:cNvPr id="40" name="Text 13">
            <a:extLst>
              <a:ext uri="{FF2B5EF4-FFF2-40B4-BE49-F238E27FC236}">
                <a16:creationId xmlns:a16="http://schemas.microsoft.com/office/drawing/2014/main" id="{64B22DA1-8D55-415A-A8D8-B577F75683C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236583" y="2161139"/>
            <a:ext cx="1301750" cy="338554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Этап</a:t>
            </a:r>
          </a:p>
        </p:txBody>
      </p:sp>
      <p:sp>
        <p:nvSpPr>
          <p:cNvPr id="41" name="Text 13">
            <a:extLst>
              <a:ext uri="{FF2B5EF4-FFF2-40B4-BE49-F238E27FC236}">
                <a16:creationId xmlns:a16="http://schemas.microsoft.com/office/drawing/2014/main" id="{20CBABAC-B496-A89F-9785-127E63469E8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579253" y="2927439"/>
            <a:ext cx="616410" cy="369332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#</a:t>
            </a:r>
            <a:endParaRPr lang="ru-RU" dirty="0"/>
          </a:p>
        </p:txBody>
      </p:sp>
      <p:sp>
        <p:nvSpPr>
          <p:cNvPr id="49" name="Text 13">
            <a:extLst>
              <a:ext uri="{FF2B5EF4-FFF2-40B4-BE49-F238E27FC236}">
                <a16:creationId xmlns:a16="http://schemas.microsoft.com/office/drawing/2014/main" id="{E2D1FEE7-2375-C38C-79EA-50265B8E772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431364" y="2161139"/>
            <a:ext cx="1301750" cy="338554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Этап</a:t>
            </a:r>
          </a:p>
        </p:txBody>
      </p:sp>
      <p:sp>
        <p:nvSpPr>
          <p:cNvPr id="50" name="Text 13">
            <a:extLst>
              <a:ext uri="{FF2B5EF4-FFF2-40B4-BE49-F238E27FC236}">
                <a16:creationId xmlns:a16="http://schemas.microsoft.com/office/drawing/2014/main" id="{B2A40C2F-E211-655E-E5C6-F7C9057EF81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774034" y="2927439"/>
            <a:ext cx="616410" cy="369332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#</a:t>
            </a:r>
            <a:endParaRPr lang="ru-RU" dirty="0"/>
          </a:p>
        </p:txBody>
      </p:sp>
      <p:sp>
        <p:nvSpPr>
          <p:cNvPr id="52" name="Text 13">
            <a:extLst>
              <a:ext uri="{FF2B5EF4-FFF2-40B4-BE49-F238E27FC236}">
                <a16:creationId xmlns:a16="http://schemas.microsoft.com/office/drawing/2014/main" id="{6EC7DC3F-8C63-BF88-FC86-03D0AB8EED2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639906" y="2161139"/>
            <a:ext cx="1301750" cy="338554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Этап</a:t>
            </a:r>
          </a:p>
        </p:txBody>
      </p:sp>
      <p:sp>
        <p:nvSpPr>
          <p:cNvPr id="53" name="Text 13">
            <a:extLst>
              <a:ext uri="{FF2B5EF4-FFF2-40B4-BE49-F238E27FC236}">
                <a16:creationId xmlns:a16="http://schemas.microsoft.com/office/drawing/2014/main" id="{60BFC671-88FF-D86F-3CAC-2B97D110133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82576" y="2927439"/>
            <a:ext cx="616410" cy="369332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#</a:t>
            </a:r>
            <a:endParaRPr lang="ru-RU" dirty="0"/>
          </a:p>
        </p:txBody>
      </p:sp>
      <p:sp>
        <p:nvSpPr>
          <p:cNvPr id="58" name="Text 13">
            <a:extLst>
              <a:ext uri="{FF2B5EF4-FFF2-40B4-BE49-F238E27FC236}">
                <a16:creationId xmlns:a16="http://schemas.microsoft.com/office/drawing/2014/main" id="{8791A874-9EB1-5331-F718-FE2ABD9B767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856317" y="2161139"/>
            <a:ext cx="1301750" cy="338554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5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Этап</a:t>
            </a:r>
          </a:p>
        </p:txBody>
      </p:sp>
      <p:sp>
        <p:nvSpPr>
          <p:cNvPr id="59" name="Text 13">
            <a:extLst>
              <a:ext uri="{FF2B5EF4-FFF2-40B4-BE49-F238E27FC236}">
                <a16:creationId xmlns:a16="http://schemas.microsoft.com/office/drawing/2014/main" id="{3F237EB8-4766-50A8-6E40-989554359F1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198987" y="2927439"/>
            <a:ext cx="616410" cy="369332"/>
          </a:xfrm>
        </p:spPr>
        <p:txBody>
          <a:bodyPr wrap="square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#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80474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240D86-3C49-74EA-EA5E-9F65DC8EA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Text 2">
            <a:extLst>
              <a:ext uri="{FF2B5EF4-FFF2-40B4-BE49-F238E27FC236}">
                <a16:creationId xmlns:a16="http://schemas.microsoft.com/office/drawing/2014/main" id="{FCDC586B-BCDB-B30B-8E94-44EA3DB068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Datum 3">
            <a:extLst>
              <a:ext uri="{FF2B5EF4-FFF2-40B4-BE49-F238E27FC236}">
                <a16:creationId xmlns:a16="http://schemas.microsoft.com/office/drawing/2014/main" id="{83D6721E-CDFA-615F-A281-AD90859DF6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Fußzeile 4">
            <a:extLst>
              <a:ext uri="{FF2B5EF4-FFF2-40B4-BE49-F238E27FC236}">
                <a16:creationId xmlns:a16="http://schemas.microsoft.com/office/drawing/2014/main" id="{D57BABC8-40D5-46F0-32D5-F5AA4BFAD8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Foliennummer 5">
            <a:extLst>
              <a:ext uri="{FF2B5EF4-FFF2-40B4-BE49-F238E27FC236}">
                <a16:creationId xmlns:a16="http://schemas.microsoft.com/office/drawing/2014/main" id="{E7E213A8-8F8C-F640-02EF-D465F5ADB6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8100A3-348B-4BE4-A5CE-3075B70DCC3B}" type="slidenum">
              <a:rPr lang="ru-RU" smtClean="0"/>
              <a:t>‹Nr.›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4844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8" r:id="rId15"/>
    <p:sldLayoutId id="2147483709" r:id="rId16"/>
    <p:sldLayoutId id="2147483710" r:id="rId17"/>
    <p:sldLayoutId id="2147483711" r:id="rId18"/>
    <p:sldLayoutId id="2147483713" r:id="rId19"/>
    <p:sldLayoutId id="2147483714" r:id="rId20"/>
    <p:sldLayoutId id="2147483715" r:id="rId21"/>
    <p:sldLayoutId id="2147483717" r:id="rId22"/>
    <p:sldLayoutId id="2147483718" r:id="rId23"/>
    <p:sldLayoutId id="2147483719" r:id="rId24"/>
    <p:sldLayoutId id="2147483720" r:id="rId25"/>
    <p:sldLayoutId id="2147483721" r:id="rId26"/>
    <p:sldLayoutId id="2147483722" r:id="rId27"/>
    <p:sldLayoutId id="2147483723" r:id="rId28"/>
    <p:sldLayoutId id="2147483724" r:id="rId29"/>
    <p:sldLayoutId id="2147483725" r:id="rId30"/>
    <p:sldLayoutId id="2147483726" r:id="rId31"/>
    <p:sldLayoutId id="2147483727" r:id="rId32"/>
    <p:sldLayoutId id="2147483728" r:id="rId33"/>
    <p:sldLayoutId id="2147483729" r:id="rId34"/>
    <p:sldLayoutId id="2147483730" r:id="rId35"/>
    <p:sldLayoutId id="2147483733" r:id="rId36"/>
    <p:sldLayoutId id="2147483734" r:id="rId37"/>
    <p:sldLayoutId id="2147483732" r:id="rId38"/>
    <p:sldLayoutId id="2147483731" r:id="rId3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.sv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sv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0.jpeg"/><Relationship Id="rId4" Type="http://schemas.openxmlformats.org/officeDocument/2006/relationships/image" Target="../media/image4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.sv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6.svg"/><Relationship Id="rId5" Type="http://schemas.openxmlformats.org/officeDocument/2006/relationships/image" Target="../media/image25.svg"/><Relationship Id="rId4" Type="http://schemas.openxmlformats.org/officeDocument/2006/relationships/image" Target="../media/image4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27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8.jpeg"/><Relationship Id="rId5" Type="http://schemas.openxmlformats.org/officeDocument/2006/relationships/image" Target="../media/image26.svg"/><Relationship Id="rId4" Type="http://schemas.openxmlformats.org/officeDocument/2006/relationships/image" Target="../media/image25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4.svg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4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4.svg"/><Relationship Id="rId4" Type="http://schemas.openxmlformats.org/officeDocument/2006/relationships/image" Target="../media/image3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4.svg"/><Relationship Id="rId4" Type="http://schemas.openxmlformats.org/officeDocument/2006/relationships/image" Target="../media/image4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4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50.svg"/><Relationship Id="rId4" Type="http://schemas.openxmlformats.org/officeDocument/2006/relationships/image" Target="../media/image49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49.svg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50.svg"/><Relationship Id="rId4" Type="http://schemas.openxmlformats.org/officeDocument/2006/relationships/image" Target="../media/image49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49.svg"/><Relationship Id="rId4" Type="http://schemas.openxmlformats.org/officeDocument/2006/relationships/image" Target="../media/image4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54.jpeg"/><Relationship Id="rId7" Type="http://schemas.openxmlformats.org/officeDocument/2006/relationships/image" Target="../media/image4.sv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60.png"/><Relationship Id="rId5" Type="http://schemas.openxmlformats.org/officeDocument/2006/relationships/image" Target="../media/image59.jpeg"/><Relationship Id="rId4" Type="http://schemas.openxmlformats.org/officeDocument/2006/relationships/image" Target="../media/image4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4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4.xml"/><Relationship Id="rId4" Type="http://schemas.openxmlformats.org/officeDocument/2006/relationships/chart" Target="../charts/char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4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65.sv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64.svg"/><Relationship Id="rId5" Type="http://schemas.openxmlformats.org/officeDocument/2006/relationships/image" Target="../media/image63.svg"/><Relationship Id="rId4" Type="http://schemas.openxmlformats.org/officeDocument/2006/relationships/image" Target="../media/image62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6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sv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Bild 62">
            <a:extLst>
              <a:ext uri="{FF2B5EF4-FFF2-40B4-BE49-F238E27FC236}">
                <a16:creationId xmlns:a16="http://schemas.microsoft.com/office/drawing/2014/main" id="{68CDBFF2-824F-5845-9560-78A9866298F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E4853C2E-C015-9F18-BAC7-2146CD7003A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1C3B769-8084-27AB-AA99-1E105CD5D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2525" y="2828836"/>
            <a:ext cx="5610715" cy="1200329"/>
          </a:xfrm>
        </p:spPr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3" name="Text 2">
            <a:extLst>
              <a:ext uri="{FF2B5EF4-FFF2-40B4-BE49-F238E27FC236}">
                <a16:creationId xmlns:a16="http://schemas.microsoft.com/office/drawing/2014/main" id="{F1D9B448-0719-9CC6-98EA-2F31CC5D65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04389" y="3116580"/>
            <a:ext cx="2740564" cy="523220"/>
          </a:xfrm>
        </p:spPr>
        <p:txBody>
          <a:bodyPr/>
          <a:lstStyle/>
          <a:p>
            <a:r>
              <a:rPr lang="de-DE" sz="2800" dirty="0"/>
              <a:t>TEXT</a:t>
            </a:r>
            <a:endParaRPr lang="ru-RU" sz="2800" dirty="0"/>
          </a:p>
        </p:txBody>
      </p:sp>
      <p:cxnSp>
        <p:nvCxnSpPr>
          <p:cNvPr id="7" name="Gerade Verbindungslinie 6">
            <a:extLst>
              <a:ext uri="{FF2B5EF4-FFF2-40B4-BE49-F238E27FC236}">
                <a16:creationId xmlns:a16="http://schemas.microsoft.com/office/drawing/2014/main" id="{CD391FDE-F5C7-F55B-BF62-9FBDED6D3472}"/>
              </a:ext>
            </a:extLst>
          </p:cNvPr>
          <p:cNvCxnSpPr>
            <a:cxnSpLocks/>
          </p:cNvCxnSpPr>
          <p:nvPr/>
        </p:nvCxnSpPr>
        <p:spPr>
          <a:xfrm>
            <a:off x="7422054" y="3937420"/>
            <a:ext cx="227058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1" name="Gruppe 70">
            <a:extLst>
              <a:ext uri="{FF2B5EF4-FFF2-40B4-BE49-F238E27FC236}">
                <a16:creationId xmlns:a16="http://schemas.microsoft.com/office/drawing/2014/main" id="{7F3ED410-7D45-CE1F-F81A-EFA28A40157D}"/>
              </a:ext>
            </a:extLst>
          </p:cNvPr>
          <p:cNvGrpSpPr/>
          <p:nvPr/>
        </p:nvGrpSpPr>
        <p:grpSpPr>
          <a:xfrm>
            <a:off x="271448" y="194486"/>
            <a:ext cx="316783" cy="6353029"/>
            <a:chOff x="271448" y="194486"/>
            <a:chExt cx="316783" cy="6353029"/>
          </a:xfrm>
        </p:grpSpPr>
        <p:grpSp>
          <p:nvGrpSpPr>
            <p:cNvPr id="8" name="Gruppe 7">
              <a:extLst>
                <a:ext uri="{FF2B5EF4-FFF2-40B4-BE49-F238E27FC236}">
                  <a16:creationId xmlns:a16="http://schemas.microsoft.com/office/drawing/2014/main" id="{4CA61681-8DFA-2E6C-91C6-C65BA57A032D}"/>
                </a:ext>
              </a:extLst>
            </p:cNvPr>
            <p:cNvGrpSpPr/>
            <p:nvPr/>
          </p:nvGrpSpPr>
          <p:grpSpPr>
            <a:xfrm>
              <a:off x="377720" y="6032244"/>
              <a:ext cx="104238" cy="515271"/>
              <a:chOff x="236436" y="6032244"/>
              <a:chExt cx="104238" cy="515271"/>
            </a:xfrm>
            <a:solidFill>
              <a:schemeClr val="bg1">
                <a:lumMod val="95000"/>
              </a:schemeClr>
            </a:solidFill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063650EF-F7C0-D54A-C782-C9FED853DC8A}"/>
                  </a:ext>
                </a:extLst>
              </p:cNvPr>
              <p:cNvSpPr/>
              <p:nvPr/>
            </p:nvSpPr>
            <p:spPr>
              <a:xfrm>
                <a:off x="236436" y="6032244"/>
                <a:ext cx="104238" cy="10423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A985A3A8-F744-301F-BA63-B75AEB9BBE83}"/>
                  </a:ext>
                </a:extLst>
              </p:cNvPr>
              <p:cNvSpPr/>
              <p:nvPr/>
            </p:nvSpPr>
            <p:spPr>
              <a:xfrm>
                <a:off x="236436" y="6237031"/>
                <a:ext cx="104238" cy="10423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B0B8AB9B-1CBB-AC98-FBC7-0987AAB0DF4C}"/>
                  </a:ext>
                </a:extLst>
              </p:cNvPr>
              <p:cNvSpPr/>
              <p:nvPr/>
            </p:nvSpPr>
            <p:spPr>
              <a:xfrm>
                <a:off x="236436" y="6443277"/>
                <a:ext cx="104238" cy="10423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12" name="Bild 11">
              <a:extLst>
                <a:ext uri="{FF2B5EF4-FFF2-40B4-BE49-F238E27FC236}">
                  <a16:creationId xmlns:a16="http://schemas.microsoft.com/office/drawing/2014/main" id="{E92CDBE3-4BEA-A7F4-EAF1-920EDD4644B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271448" y="194486"/>
              <a:ext cx="316783" cy="3167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647123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C9D5A42C-2C5A-5284-7231-39A6A3D8C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3680" y="976271"/>
            <a:ext cx="6644640" cy="584775"/>
          </a:xfrm>
        </p:spPr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5" name="Foliennummer 4">
            <a:extLst>
              <a:ext uri="{FF2B5EF4-FFF2-40B4-BE49-F238E27FC236}">
                <a16:creationId xmlns:a16="http://schemas.microsoft.com/office/drawing/2014/main" id="{0F66314B-811C-1FD1-B37F-6D2C68C20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00A3-348B-4BE4-A5CE-3075B70DCC3B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6" name="Objekt 5">
            <a:extLst>
              <a:ext uri="{FF2B5EF4-FFF2-40B4-BE49-F238E27FC236}">
                <a16:creationId xmlns:a16="http://schemas.microsoft.com/office/drawing/2014/main" id="{93473D0B-0474-4887-0FA1-301A603447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9200" y="2030551"/>
            <a:ext cx="4457700" cy="1169551"/>
          </a:xfrm>
        </p:spPr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r>
              <a:rPr lang="de-DE" dirty="0"/>
              <a:t>. Maecenas </a:t>
            </a:r>
            <a:r>
              <a:rPr lang="de-DE" dirty="0" err="1"/>
              <a:t>porttitor</a:t>
            </a:r>
            <a:r>
              <a:rPr lang="de-DE" dirty="0"/>
              <a:t> </a:t>
            </a:r>
            <a:r>
              <a:rPr lang="de-DE" dirty="0" err="1"/>
              <a:t>congue</a:t>
            </a:r>
            <a:r>
              <a:rPr lang="de-DE" dirty="0"/>
              <a:t> </a:t>
            </a:r>
            <a:r>
              <a:rPr lang="de-DE" dirty="0" err="1"/>
              <a:t>massa</a:t>
            </a:r>
            <a:r>
              <a:rPr lang="de-DE" dirty="0"/>
              <a:t>. </a:t>
            </a:r>
            <a:r>
              <a:rPr lang="de-DE" dirty="0" err="1"/>
              <a:t>Fusce</a:t>
            </a:r>
            <a:r>
              <a:rPr lang="de-DE" dirty="0"/>
              <a:t> </a:t>
            </a:r>
            <a:r>
              <a:rPr lang="de-DE" dirty="0" err="1"/>
              <a:t>posuere</a:t>
            </a:r>
            <a:r>
              <a:rPr lang="de-DE" dirty="0"/>
              <a:t>, magna sed </a:t>
            </a:r>
            <a:r>
              <a:rPr lang="de-DE" dirty="0" err="1"/>
              <a:t>pulvinar</a:t>
            </a:r>
            <a:r>
              <a:rPr lang="de-DE" dirty="0"/>
              <a:t> </a:t>
            </a:r>
            <a:r>
              <a:rPr lang="de-DE" dirty="0" err="1"/>
              <a:t>ultricies</a:t>
            </a:r>
            <a:r>
              <a:rPr lang="de-DE" dirty="0"/>
              <a:t>, </a:t>
            </a:r>
            <a:r>
              <a:rPr lang="de-DE" dirty="0" err="1"/>
              <a:t>purus</a:t>
            </a:r>
            <a:r>
              <a:rPr lang="de-DE" dirty="0"/>
              <a:t> </a:t>
            </a:r>
            <a:r>
              <a:rPr lang="de-DE" dirty="0" err="1"/>
              <a:t>lectus</a:t>
            </a:r>
            <a:r>
              <a:rPr lang="de-DE" dirty="0"/>
              <a:t> </a:t>
            </a:r>
            <a:r>
              <a:rPr lang="de-DE" dirty="0" err="1"/>
              <a:t>malesuada</a:t>
            </a:r>
            <a:r>
              <a:rPr lang="de-DE" dirty="0"/>
              <a:t> </a:t>
            </a:r>
            <a:r>
              <a:rPr lang="de-DE" dirty="0" err="1"/>
              <a:t>libero</a:t>
            </a:r>
            <a:r>
              <a:rPr lang="de-DE" dirty="0"/>
              <a:t>,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 commodo magna </a:t>
            </a:r>
            <a:r>
              <a:rPr lang="de-DE" dirty="0" err="1"/>
              <a:t>eros</a:t>
            </a:r>
            <a:r>
              <a:rPr lang="de-DE" dirty="0"/>
              <a:t> </a:t>
            </a:r>
            <a:r>
              <a:rPr lang="de-DE" dirty="0" err="1"/>
              <a:t>quis</a:t>
            </a:r>
            <a:r>
              <a:rPr lang="de-DE" dirty="0"/>
              <a:t> </a:t>
            </a:r>
            <a:r>
              <a:rPr lang="de-DE" dirty="0" err="1"/>
              <a:t>urna</a:t>
            </a:r>
            <a:r>
              <a:rPr lang="de-DE" dirty="0"/>
              <a:t>.</a:t>
            </a:r>
          </a:p>
        </p:txBody>
      </p:sp>
      <p:sp>
        <p:nvSpPr>
          <p:cNvPr id="7" name="Objekt 6">
            <a:extLst>
              <a:ext uri="{FF2B5EF4-FFF2-40B4-BE49-F238E27FC236}">
                <a16:creationId xmlns:a16="http://schemas.microsoft.com/office/drawing/2014/main" id="{EAFE0C5C-1CDC-5920-45A1-F1402EB3E93C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1435101" y="2030551"/>
            <a:ext cx="4457700" cy="1169551"/>
          </a:xfrm>
        </p:spPr>
        <p:txBody>
          <a:bodyPr/>
          <a:lstStyle/>
          <a:p>
            <a:r>
              <a:rPr lang="de-DE" dirty="0"/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de-DE" dirty="0" err="1"/>
              <a:t>urna</a:t>
            </a:r>
            <a:r>
              <a:rPr lang="de-DE" dirty="0"/>
              <a:t>.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C9F4D1C6-0442-04E8-DB4E-4D74CFB100B4}"/>
              </a:ext>
            </a:extLst>
          </p:cNvPr>
          <p:cNvGrpSpPr/>
          <p:nvPr/>
        </p:nvGrpSpPr>
        <p:grpSpPr>
          <a:xfrm>
            <a:off x="271448" y="194486"/>
            <a:ext cx="316783" cy="6353029"/>
            <a:chOff x="271448" y="194486"/>
            <a:chExt cx="316783" cy="6353029"/>
          </a:xfrm>
        </p:grpSpPr>
        <p:grpSp>
          <p:nvGrpSpPr>
            <p:cNvPr id="9" name="Gruppe 8">
              <a:extLst>
                <a:ext uri="{FF2B5EF4-FFF2-40B4-BE49-F238E27FC236}">
                  <a16:creationId xmlns:a16="http://schemas.microsoft.com/office/drawing/2014/main" id="{DB82E1C8-882C-1F54-FE61-64497C4EE1C1}"/>
                </a:ext>
              </a:extLst>
            </p:cNvPr>
            <p:cNvGrpSpPr/>
            <p:nvPr/>
          </p:nvGrpSpPr>
          <p:grpSpPr>
            <a:xfrm>
              <a:off x="377720" y="6032244"/>
              <a:ext cx="104238" cy="515271"/>
              <a:chOff x="236436" y="6032244"/>
              <a:chExt cx="104238" cy="515271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D79BA365-5C22-EB1F-155A-22AF2585C280}"/>
                  </a:ext>
                </a:extLst>
              </p:cNvPr>
              <p:cNvSpPr/>
              <p:nvPr/>
            </p:nvSpPr>
            <p:spPr>
              <a:xfrm>
                <a:off x="236436" y="6032244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675CDA3C-F57D-6A49-9CF5-9765E68C3214}"/>
                  </a:ext>
                </a:extLst>
              </p:cNvPr>
              <p:cNvSpPr/>
              <p:nvPr/>
            </p:nvSpPr>
            <p:spPr>
              <a:xfrm>
                <a:off x="236436" y="6237031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285A1F6C-BAC7-2A16-7A42-009059B7BC36}"/>
                  </a:ext>
                </a:extLst>
              </p:cNvPr>
              <p:cNvSpPr/>
              <p:nvPr/>
            </p:nvSpPr>
            <p:spPr>
              <a:xfrm>
                <a:off x="236436" y="6443277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10" name="Bild 9">
              <a:extLst>
                <a:ext uri="{FF2B5EF4-FFF2-40B4-BE49-F238E27FC236}">
                  <a16:creationId xmlns:a16="http://schemas.microsoft.com/office/drawing/2014/main" id="{0782CC89-CD6D-FBBA-E062-D61939C4681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271448" y="194486"/>
              <a:ext cx="316783" cy="316783"/>
            </a:xfrm>
            <a:prstGeom prst="rect">
              <a:avLst/>
            </a:prstGeom>
          </p:spPr>
        </p:pic>
      </p:grpSp>
      <p:pic>
        <p:nvPicPr>
          <p:cNvPr id="40" name="Bild 39">
            <a:extLst>
              <a:ext uri="{FF2B5EF4-FFF2-40B4-BE49-F238E27FC236}">
                <a16:creationId xmlns:a16="http://schemas.microsoft.com/office/drawing/2014/main" id="{20E70BB0-43A4-CE1E-6083-609EEF0241A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569" b="1263"/>
          <a:stretch/>
        </p:blipFill>
        <p:spPr>
          <a:xfrm>
            <a:off x="1908175" y="3429001"/>
            <a:ext cx="8375650" cy="2603500"/>
          </a:xfrm>
        </p:spPr>
      </p:pic>
    </p:spTree>
    <p:extLst>
      <p:ext uri="{BB962C8B-B14F-4D97-AF65-F5344CB8AC3E}">
        <p14:creationId xmlns:p14="http://schemas.microsoft.com/office/powerpoint/2010/main" val="16961977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hteck 66">
            <a:extLst>
              <a:ext uri="{FF2B5EF4-FFF2-40B4-BE49-F238E27FC236}">
                <a16:creationId xmlns:a16="http://schemas.microsoft.com/office/drawing/2014/main" id="{72DA012E-80A2-D845-0F03-937CFD427AD3}"/>
              </a:ext>
            </a:extLst>
          </p:cNvPr>
          <p:cNvSpPr/>
          <p:nvPr/>
        </p:nvSpPr>
        <p:spPr>
          <a:xfrm>
            <a:off x="0" y="0"/>
            <a:ext cx="32004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Foliennummer 2">
            <a:extLst>
              <a:ext uri="{FF2B5EF4-FFF2-40B4-BE49-F238E27FC236}">
                <a16:creationId xmlns:a16="http://schemas.microsoft.com/office/drawing/2014/main" id="{2ABD432F-7EB4-02E5-7A85-E9869B57F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00A3-348B-4BE4-A5CE-3075B70DCC3B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144DC321-FE40-5746-2444-905A76023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270" y="1452013"/>
            <a:ext cx="5025930" cy="584775"/>
          </a:xfrm>
        </p:spPr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5" name="Objekt 4">
            <a:extLst>
              <a:ext uri="{FF2B5EF4-FFF2-40B4-BE49-F238E27FC236}">
                <a16:creationId xmlns:a16="http://schemas.microsoft.com/office/drawing/2014/main" id="{30961A54-3960-20BC-737A-EFDD18D1F0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6270" y="5489486"/>
            <a:ext cx="4457700" cy="1754326"/>
          </a:xfrm>
        </p:spPr>
        <p:txBody>
          <a:bodyPr/>
          <a:lstStyle/>
          <a:p>
            <a:r>
              <a:rPr lang="de-DE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6" name="Objekt 5">
            <a:extLst>
              <a:ext uri="{FF2B5EF4-FFF2-40B4-BE49-F238E27FC236}">
                <a16:creationId xmlns:a16="http://schemas.microsoft.com/office/drawing/2014/main" id="{DF4F7FC4-473C-1D1D-B496-A45EB034EA1C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289770" y="4194086"/>
            <a:ext cx="4457700" cy="1461939"/>
          </a:xfrm>
        </p:spPr>
        <p:txBody>
          <a:bodyPr/>
          <a:lstStyle/>
          <a:p>
            <a:r>
              <a:rPr lang="de-DE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ru-RU" dirty="0"/>
          </a:p>
        </p:txBody>
      </p:sp>
      <p:pic>
        <p:nvPicPr>
          <p:cNvPr id="54" name="Bild 53">
            <a:extLst>
              <a:ext uri="{FF2B5EF4-FFF2-40B4-BE49-F238E27FC236}">
                <a16:creationId xmlns:a16="http://schemas.microsoft.com/office/drawing/2014/main" id="{21656C50-B28C-C608-9990-5C4DF4F6D314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8" b="2066"/>
          <a:stretch/>
        </p:blipFill>
        <p:spPr>
          <a:xfrm>
            <a:off x="6362700" y="1295400"/>
            <a:ext cx="4610100" cy="2463800"/>
          </a:xfrm>
        </p:spPr>
      </p:pic>
      <p:pic>
        <p:nvPicPr>
          <p:cNvPr id="60" name="Bild 59">
            <a:extLst>
              <a:ext uri="{FF2B5EF4-FFF2-40B4-BE49-F238E27FC236}">
                <a16:creationId xmlns:a16="http://schemas.microsoft.com/office/drawing/2014/main" id="{9F5D6AFD-4F99-23C6-F45B-09371B9C82E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983" b="7851"/>
          <a:stretch/>
        </p:blipFill>
        <p:spPr>
          <a:xfrm>
            <a:off x="1219200" y="2590800"/>
            <a:ext cx="4610100" cy="2463800"/>
          </a:xfrm>
        </p:spPr>
      </p:pic>
      <p:grpSp>
        <p:nvGrpSpPr>
          <p:cNvPr id="61" name="Gruppe 60">
            <a:extLst>
              <a:ext uri="{FF2B5EF4-FFF2-40B4-BE49-F238E27FC236}">
                <a16:creationId xmlns:a16="http://schemas.microsoft.com/office/drawing/2014/main" id="{22066125-EBA4-B4A9-EF31-D9EF78EFCE66}"/>
              </a:ext>
            </a:extLst>
          </p:cNvPr>
          <p:cNvGrpSpPr/>
          <p:nvPr/>
        </p:nvGrpSpPr>
        <p:grpSpPr>
          <a:xfrm>
            <a:off x="271448" y="194486"/>
            <a:ext cx="316783" cy="6353029"/>
            <a:chOff x="271448" y="194486"/>
            <a:chExt cx="316783" cy="6353029"/>
          </a:xfrm>
        </p:grpSpPr>
        <p:grpSp>
          <p:nvGrpSpPr>
            <p:cNvPr id="62" name="Gruppe 61">
              <a:extLst>
                <a:ext uri="{FF2B5EF4-FFF2-40B4-BE49-F238E27FC236}">
                  <a16:creationId xmlns:a16="http://schemas.microsoft.com/office/drawing/2014/main" id="{2B6F8585-3F1B-66F3-D024-88A20B277E92}"/>
                </a:ext>
              </a:extLst>
            </p:cNvPr>
            <p:cNvGrpSpPr/>
            <p:nvPr/>
          </p:nvGrpSpPr>
          <p:grpSpPr>
            <a:xfrm>
              <a:off x="377720" y="6032244"/>
              <a:ext cx="104238" cy="515271"/>
              <a:chOff x="236436" y="6032244"/>
              <a:chExt cx="104238" cy="515271"/>
            </a:xfrm>
          </p:grpSpPr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D5337597-87E8-64FC-F8E9-4E622531630E}"/>
                  </a:ext>
                </a:extLst>
              </p:cNvPr>
              <p:cNvSpPr/>
              <p:nvPr/>
            </p:nvSpPr>
            <p:spPr>
              <a:xfrm>
                <a:off x="236436" y="6032244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FE95624A-8D54-FFDA-3A0C-0AE25A466AB9}"/>
                  </a:ext>
                </a:extLst>
              </p:cNvPr>
              <p:cNvSpPr/>
              <p:nvPr/>
            </p:nvSpPr>
            <p:spPr>
              <a:xfrm>
                <a:off x="236436" y="6237031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882FCBDA-CCBF-1394-9627-CD74E620B60C}"/>
                  </a:ext>
                </a:extLst>
              </p:cNvPr>
              <p:cNvSpPr/>
              <p:nvPr/>
            </p:nvSpPr>
            <p:spPr>
              <a:xfrm>
                <a:off x="236436" y="6443277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63" name="Bild 62">
              <a:extLst>
                <a:ext uri="{FF2B5EF4-FFF2-40B4-BE49-F238E27FC236}">
                  <a16:creationId xmlns:a16="http://schemas.microsoft.com/office/drawing/2014/main" id="{9C787598-D9F9-8CAA-F147-2D5162B0153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271448" y="194486"/>
              <a:ext cx="316783" cy="3167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960719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8486F061-A07B-65EA-AA6B-794B732D44E0}"/>
              </a:ext>
            </a:extLst>
          </p:cNvPr>
          <p:cNvSpPr/>
          <p:nvPr/>
        </p:nvSpPr>
        <p:spPr>
          <a:xfrm>
            <a:off x="0" y="0"/>
            <a:ext cx="4786313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Foliennummer 2">
            <a:extLst>
              <a:ext uri="{FF2B5EF4-FFF2-40B4-BE49-F238E27FC236}">
                <a16:creationId xmlns:a16="http://schemas.microsoft.com/office/drawing/2014/main" id="{8D343190-6AD0-F792-939B-295C632E1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00A3-348B-4BE4-A5CE-3075B70DCC3B}" type="slidenum">
              <a:rPr lang="ru-RU" smtClean="0"/>
              <a:pPr/>
              <a:t>12</a:t>
            </a:fld>
            <a:endParaRPr lang="ru-RU" dirty="0"/>
          </a:p>
        </p:txBody>
      </p:sp>
      <p:pic>
        <p:nvPicPr>
          <p:cNvPr id="108" name="Bild 107">
            <a:extLst>
              <a:ext uri="{FF2B5EF4-FFF2-40B4-BE49-F238E27FC236}">
                <a16:creationId xmlns:a16="http://schemas.microsoft.com/office/drawing/2014/main" id="{F7A81584-5764-DDC7-0DE0-1192A85830A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914" t="4423" r="12676" b="24521"/>
          <a:stretch/>
        </p:blipFill>
        <p:spPr>
          <a:xfrm>
            <a:off x="965200" y="1422400"/>
            <a:ext cx="3327400" cy="4000500"/>
          </a:xfrm>
        </p:spPr>
      </p:pic>
      <p:sp>
        <p:nvSpPr>
          <p:cNvPr id="40" name="Titel 39">
            <a:extLst>
              <a:ext uri="{FF2B5EF4-FFF2-40B4-BE49-F238E27FC236}">
                <a16:creationId xmlns:a16="http://schemas.microsoft.com/office/drawing/2014/main" id="{47B5BF59-28CD-E1DB-A0F4-CF3D466DD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41" name="Objekt 40">
            <a:extLst>
              <a:ext uri="{FF2B5EF4-FFF2-40B4-BE49-F238E27FC236}">
                <a16:creationId xmlns:a16="http://schemas.microsoft.com/office/drawing/2014/main" id="{4301BEC8-8FA4-E6B2-12AF-6232184291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5546" y="2059081"/>
            <a:ext cx="4893440" cy="1169551"/>
          </a:xfrm>
        </p:spPr>
        <p:txBody>
          <a:bodyPr/>
          <a:lstStyle/>
          <a:p>
            <a:r>
              <a:rPr lang="de-DE" dirty="0"/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de-DE" dirty="0" err="1"/>
              <a:t>urna</a:t>
            </a:r>
            <a:r>
              <a:rPr lang="de-DE" dirty="0"/>
              <a:t>.</a:t>
            </a:r>
          </a:p>
        </p:txBody>
      </p:sp>
      <p:sp>
        <p:nvSpPr>
          <p:cNvPr id="17" name="Text 16">
            <a:extLst>
              <a:ext uri="{FF2B5EF4-FFF2-40B4-BE49-F238E27FC236}">
                <a16:creationId xmlns:a16="http://schemas.microsoft.com/office/drawing/2014/main" id="{47501E21-641C-73FD-C266-7402DD4F70A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43" name="Text 42">
            <a:extLst>
              <a:ext uri="{FF2B5EF4-FFF2-40B4-BE49-F238E27FC236}">
                <a16:creationId xmlns:a16="http://schemas.microsoft.com/office/drawing/2014/main" id="{7921BA70-2EFD-F7B7-6B2F-EB088D049B6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ru-RU" dirty="0"/>
              <a:t>50%</a:t>
            </a:r>
          </a:p>
        </p:txBody>
      </p:sp>
      <p:sp>
        <p:nvSpPr>
          <p:cNvPr id="44" name="Text 43">
            <a:extLst>
              <a:ext uri="{FF2B5EF4-FFF2-40B4-BE49-F238E27FC236}">
                <a16:creationId xmlns:a16="http://schemas.microsoft.com/office/drawing/2014/main" id="{B815D3AC-8D5B-9949-0136-D953BE59E73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99" name="Text 98">
            <a:extLst>
              <a:ext uri="{FF2B5EF4-FFF2-40B4-BE49-F238E27FC236}">
                <a16:creationId xmlns:a16="http://schemas.microsoft.com/office/drawing/2014/main" id="{3D419F05-A8CC-5A90-FF5B-E72685D00A0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ru-RU" dirty="0"/>
              <a:t>80%</a:t>
            </a:r>
          </a:p>
        </p:txBody>
      </p:sp>
      <p:sp>
        <p:nvSpPr>
          <p:cNvPr id="46" name="Text 45">
            <a:extLst>
              <a:ext uri="{FF2B5EF4-FFF2-40B4-BE49-F238E27FC236}">
                <a16:creationId xmlns:a16="http://schemas.microsoft.com/office/drawing/2014/main" id="{7BD8C281-45E7-F18B-1A2C-B00F206D7D73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100" name="Text 99">
            <a:extLst>
              <a:ext uri="{FF2B5EF4-FFF2-40B4-BE49-F238E27FC236}">
                <a16:creationId xmlns:a16="http://schemas.microsoft.com/office/drawing/2014/main" id="{027915D8-74B8-79EC-008A-FBB10B85EBB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ru-RU" dirty="0"/>
              <a:t>65%</a:t>
            </a:r>
          </a:p>
        </p:txBody>
      </p:sp>
      <p:sp>
        <p:nvSpPr>
          <p:cNvPr id="48" name="Text 47">
            <a:extLst>
              <a:ext uri="{FF2B5EF4-FFF2-40B4-BE49-F238E27FC236}">
                <a16:creationId xmlns:a16="http://schemas.microsoft.com/office/drawing/2014/main" id="{52B9F084-3FD0-7E5E-1AEF-5236F07DAC41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101" name="Text 100">
            <a:extLst>
              <a:ext uri="{FF2B5EF4-FFF2-40B4-BE49-F238E27FC236}">
                <a16:creationId xmlns:a16="http://schemas.microsoft.com/office/drawing/2014/main" id="{FA845AEF-8AB0-10D3-91F5-82FC179E7670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ru-RU" dirty="0"/>
              <a:t>100%</a:t>
            </a:r>
          </a:p>
        </p:txBody>
      </p:sp>
      <p:sp>
        <p:nvSpPr>
          <p:cNvPr id="80" name="Text 79">
            <a:extLst>
              <a:ext uri="{FF2B5EF4-FFF2-40B4-BE49-F238E27FC236}">
                <a16:creationId xmlns:a16="http://schemas.microsoft.com/office/drawing/2014/main" id="{32453227-E965-B17E-8AFE-ED2607F69D77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r>
              <a:rPr lang="de-DE" dirty="0"/>
              <a:t>NAME</a:t>
            </a:r>
            <a:endParaRPr lang="ru-RU" dirty="0"/>
          </a:p>
        </p:txBody>
      </p:sp>
      <p:sp>
        <p:nvSpPr>
          <p:cNvPr id="102" name="Text 101">
            <a:extLst>
              <a:ext uri="{FF2B5EF4-FFF2-40B4-BE49-F238E27FC236}">
                <a16:creationId xmlns:a16="http://schemas.microsoft.com/office/drawing/2014/main" id="{583DBE35-832C-14D0-DA60-2F7CC582887C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de-DE" dirty="0"/>
              <a:t>TEXT</a:t>
            </a:r>
            <a:endParaRPr lang="ru-RU" dirty="0"/>
          </a:p>
        </p:txBody>
      </p:sp>
      <p:grpSp>
        <p:nvGrpSpPr>
          <p:cNvPr id="5" name="Gruppe 4">
            <a:extLst>
              <a:ext uri="{FF2B5EF4-FFF2-40B4-BE49-F238E27FC236}">
                <a16:creationId xmlns:a16="http://schemas.microsoft.com/office/drawing/2014/main" id="{9FABFB79-5F44-9EDE-78A0-C79AF3944DE4}"/>
              </a:ext>
            </a:extLst>
          </p:cNvPr>
          <p:cNvGrpSpPr/>
          <p:nvPr/>
        </p:nvGrpSpPr>
        <p:grpSpPr>
          <a:xfrm>
            <a:off x="271448" y="194486"/>
            <a:ext cx="316783" cy="6353029"/>
            <a:chOff x="271448" y="194486"/>
            <a:chExt cx="316783" cy="6353029"/>
          </a:xfrm>
        </p:grpSpPr>
        <p:grpSp>
          <p:nvGrpSpPr>
            <p:cNvPr id="6" name="Gruppe 5">
              <a:extLst>
                <a:ext uri="{FF2B5EF4-FFF2-40B4-BE49-F238E27FC236}">
                  <a16:creationId xmlns:a16="http://schemas.microsoft.com/office/drawing/2014/main" id="{9405262B-D20B-8EEF-8061-BEE032DD8B9D}"/>
                </a:ext>
              </a:extLst>
            </p:cNvPr>
            <p:cNvGrpSpPr/>
            <p:nvPr/>
          </p:nvGrpSpPr>
          <p:grpSpPr>
            <a:xfrm>
              <a:off x="377720" y="6032244"/>
              <a:ext cx="104238" cy="515271"/>
              <a:chOff x="236436" y="6032244"/>
              <a:chExt cx="104238" cy="515271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27F67F43-84D0-5AAB-3C21-5FF57C0865B9}"/>
                  </a:ext>
                </a:extLst>
              </p:cNvPr>
              <p:cNvSpPr/>
              <p:nvPr/>
            </p:nvSpPr>
            <p:spPr>
              <a:xfrm>
                <a:off x="236436" y="6032244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E88FD39C-6932-FFAF-F774-30A3FC6F9C71}"/>
                  </a:ext>
                </a:extLst>
              </p:cNvPr>
              <p:cNvSpPr/>
              <p:nvPr/>
            </p:nvSpPr>
            <p:spPr>
              <a:xfrm>
                <a:off x="236436" y="6237031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44022498-594E-19D2-D753-30B996C02AA8}"/>
                  </a:ext>
                </a:extLst>
              </p:cNvPr>
              <p:cNvSpPr/>
              <p:nvPr/>
            </p:nvSpPr>
            <p:spPr>
              <a:xfrm>
                <a:off x="236436" y="6443277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7" name="Bild 6">
              <a:extLst>
                <a:ext uri="{FF2B5EF4-FFF2-40B4-BE49-F238E27FC236}">
                  <a16:creationId xmlns:a16="http://schemas.microsoft.com/office/drawing/2014/main" id="{B866D40A-3704-ABCC-1F5E-F4235121F76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271448" y="194486"/>
              <a:ext cx="316783" cy="316783"/>
            </a:xfrm>
            <a:prstGeom prst="rect">
              <a:avLst/>
            </a:prstGeom>
          </p:spPr>
        </p:pic>
      </p:grpSp>
      <p:grpSp>
        <p:nvGrpSpPr>
          <p:cNvPr id="124" name="Gruppe 123">
            <a:extLst>
              <a:ext uri="{FF2B5EF4-FFF2-40B4-BE49-F238E27FC236}">
                <a16:creationId xmlns:a16="http://schemas.microsoft.com/office/drawing/2014/main" id="{B23D7DAE-6E55-CD75-170E-CEC095A8CB7D}"/>
              </a:ext>
            </a:extLst>
          </p:cNvPr>
          <p:cNvGrpSpPr/>
          <p:nvPr/>
        </p:nvGrpSpPr>
        <p:grpSpPr>
          <a:xfrm>
            <a:off x="6211268" y="3383786"/>
            <a:ext cx="3976211" cy="1796876"/>
            <a:chOff x="6164263" y="3383786"/>
            <a:chExt cx="3976211" cy="1796876"/>
          </a:xfrm>
        </p:grpSpPr>
        <p:cxnSp>
          <p:nvCxnSpPr>
            <p:cNvPr id="110" name="Gerade Verbindungslinie 109">
              <a:extLst>
                <a:ext uri="{FF2B5EF4-FFF2-40B4-BE49-F238E27FC236}">
                  <a16:creationId xmlns:a16="http://schemas.microsoft.com/office/drawing/2014/main" id="{93360566-43D0-F012-66F3-125EFFCEB3C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73789" y="3383786"/>
              <a:ext cx="0" cy="1796876"/>
            </a:xfrm>
            <a:prstGeom prst="line">
              <a:avLst/>
            </a:prstGeom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Gerade Verbindungslinie 111">
              <a:extLst>
                <a:ext uri="{FF2B5EF4-FFF2-40B4-BE49-F238E27FC236}">
                  <a16:creationId xmlns:a16="http://schemas.microsoft.com/office/drawing/2014/main" id="{96A4CB50-1989-0D35-C40C-432B045191E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69505" y="3383786"/>
              <a:ext cx="0" cy="1796876"/>
            </a:xfrm>
            <a:prstGeom prst="line">
              <a:avLst/>
            </a:prstGeom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Gerade Verbindungslinie 112">
              <a:extLst>
                <a:ext uri="{FF2B5EF4-FFF2-40B4-BE49-F238E27FC236}">
                  <a16:creationId xmlns:a16="http://schemas.microsoft.com/office/drawing/2014/main" id="{95BDA91E-B197-698E-5F3E-F7DFCD673C3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65221" y="3383786"/>
              <a:ext cx="0" cy="1796876"/>
            </a:xfrm>
            <a:prstGeom prst="line">
              <a:avLst/>
            </a:prstGeom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Gerade Verbindungslinie 113">
              <a:extLst>
                <a:ext uri="{FF2B5EF4-FFF2-40B4-BE49-F238E27FC236}">
                  <a16:creationId xmlns:a16="http://schemas.microsoft.com/office/drawing/2014/main" id="{FFAD789F-0772-33BC-B70D-8BB14C6CBDA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60937" y="3383786"/>
              <a:ext cx="0" cy="1796876"/>
            </a:xfrm>
            <a:prstGeom prst="line">
              <a:avLst/>
            </a:prstGeom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Gerade Verbindungslinie 114">
              <a:extLst>
                <a:ext uri="{FF2B5EF4-FFF2-40B4-BE49-F238E27FC236}">
                  <a16:creationId xmlns:a16="http://schemas.microsoft.com/office/drawing/2014/main" id="{44B92D8E-8819-8346-57D2-08096312EE2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56653" y="3383786"/>
              <a:ext cx="0" cy="1796876"/>
            </a:xfrm>
            <a:prstGeom prst="line">
              <a:avLst/>
            </a:prstGeom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Gerade Verbindungslinie 115">
              <a:extLst>
                <a:ext uri="{FF2B5EF4-FFF2-40B4-BE49-F238E27FC236}">
                  <a16:creationId xmlns:a16="http://schemas.microsoft.com/office/drawing/2014/main" id="{D006AF0B-C40A-EE8B-E553-B43CAC5E170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52369" y="3383786"/>
              <a:ext cx="0" cy="1796876"/>
            </a:xfrm>
            <a:prstGeom prst="line">
              <a:avLst/>
            </a:prstGeom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Gerade Verbindungslinie 116">
              <a:extLst>
                <a:ext uri="{FF2B5EF4-FFF2-40B4-BE49-F238E27FC236}">
                  <a16:creationId xmlns:a16="http://schemas.microsoft.com/office/drawing/2014/main" id="{CF16E180-5642-928F-16D0-5233A7A9749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48085" y="3383786"/>
              <a:ext cx="0" cy="1796876"/>
            </a:xfrm>
            <a:prstGeom prst="line">
              <a:avLst/>
            </a:prstGeom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Gerade Verbindungslinie 117">
              <a:extLst>
                <a:ext uri="{FF2B5EF4-FFF2-40B4-BE49-F238E27FC236}">
                  <a16:creationId xmlns:a16="http://schemas.microsoft.com/office/drawing/2014/main" id="{0D384FC1-B295-E995-8C3F-469A506305C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43801" y="3383786"/>
              <a:ext cx="0" cy="1796876"/>
            </a:xfrm>
            <a:prstGeom prst="line">
              <a:avLst/>
            </a:prstGeom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Gerade Verbindungslinie 118">
              <a:extLst>
                <a:ext uri="{FF2B5EF4-FFF2-40B4-BE49-F238E27FC236}">
                  <a16:creationId xmlns:a16="http://schemas.microsoft.com/office/drawing/2014/main" id="{0DA9DE9C-D630-2C67-1B67-C0F6DD7F317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339517" y="3383786"/>
              <a:ext cx="0" cy="1796876"/>
            </a:xfrm>
            <a:prstGeom prst="line">
              <a:avLst/>
            </a:prstGeom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Gerade Verbindungslinie 119">
              <a:extLst>
                <a:ext uri="{FF2B5EF4-FFF2-40B4-BE49-F238E27FC236}">
                  <a16:creationId xmlns:a16="http://schemas.microsoft.com/office/drawing/2014/main" id="{158B70B6-82EE-571C-3602-E1D88EE9B0C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735233" y="3383786"/>
              <a:ext cx="0" cy="1796876"/>
            </a:xfrm>
            <a:prstGeom prst="line">
              <a:avLst/>
            </a:prstGeom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Gerade Verbindungslinie 120">
              <a:extLst>
                <a:ext uri="{FF2B5EF4-FFF2-40B4-BE49-F238E27FC236}">
                  <a16:creationId xmlns:a16="http://schemas.microsoft.com/office/drawing/2014/main" id="{08006F83-DC54-8B1C-C753-40113EB88D5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130948" y="3383786"/>
              <a:ext cx="0" cy="1796876"/>
            </a:xfrm>
            <a:prstGeom prst="line">
              <a:avLst/>
            </a:prstGeom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E9636C46-0D02-82AF-011E-031EF5047C0C}"/>
                </a:ext>
              </a:extLst>
            </p:cNvPr>
            <p:cNvSpPr/>
            <p:nvPr/>
          </p:nvSpPr>
          <p:spPr>
            <a:xfrm>
              <a:off x="6164263" y="3486626"/>
              <a:ext cx="3976211" cy="13287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7" name="Rechteck 26">
              <a:extLst>
                <a:ext uri="{FF2B5EF4-FFF2-40B4-BE49-F238E27FC236}">
                  <a16:creationId xmlns:a16="http://schemas.microsoft.com/office/drawing/2014/main" id="{88E66C9E-B6D7-198B-05DD-6A57E5458482}"/>
                </a:ext>
              </a:extLst>
            </p:cNvPr>
            <p:cNvSpPr/>
            <p:nvPr/>
          </p:nvSpPr>
          <p:spPr>
            <a:xfrm>
              <a:off x="6164264" y="3486626"/>
              <a:ext cx="1988104" cy="13287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9" name="Rechteck 28">
              <a:extLst>
                <a:ext uri="{FF2B5EF4-FFF2-40B4-BE49-F238E27FC236}">
                  <a16:creationId xmlns:a16="http://schemas.microsoft.com/office/drawing/2014/main" id="{B7D4D5E1-7176-239B-3E67-40B7642C1971}"/>
                </a:ext>
              </a:extLst>
            </p:cNvPr>
            <p:cNvSpPr/>
            <p:nvPr/>
          </p:nvSpPr>
          <p:spPr>
            <a:xfrm>
              <a:off x="6164263" y="3972733"/>
              <a:ext cx="3976211" cy="13287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0" name="Rechteck 29">
              <a:extLst>
                <a:ext uri="{FF2B5EF4-FFF2-40B4-BE49-F238E27FC236}">
                  <a16:creationId xmlns:a16="http://schemas.microsoft.com/office/drawing/2014/main" id="{2A4B7065-1D3F-1921-308F-2BE084BDC699}"/>
                </a:ext>
              </a:extLst>
            </p:cNvPr>
            <p:cNvSpPr/>
            <p:nvPr/>
          </p:nvSpPr>
          <p:spPr>
            <a:xfrm>
              <a:off x="6164263" y="3972733"/>
              <a:ext cx="3175251" cy="13287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2" name="Rechteck 31">
              <a:extLst>
                <a:ext uri="{FF2B5EF4-FFF2-40B4-BE49-F238E27FC236}">
                  <a16:creationId xmlns:a16="http://schemas.microsoft.com/office/drawing/2014/main" id="{72630FB7-74A1-B0FF-9966-2A5C9DF23F47}"/>
                </a:ext>
              </a:extLst>
            </p:cNvPr>
            <p:cNvSpPr/>
            <p:nvPr/>
          </p:nvSpPr>
          <p:spPr>
            <a:xfrm>
              <a:off x="6164263" y="4458840"/>
              <a:ext cx="3976211" cy="13287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3" name="Rechteck 32">
              <a:extLst>
                <a:ext uri="{FF2B5EF4-FFF2-40B4-BE49-F238E27FC236}">
                  <a16:creationId xmlns:a16="http://schemas.microsoft.com/office/drawing/2014/main" id="{9CD29E95-66EA-1E3D-706B-A034180F41C4}"/>
                </a:ext>
              </a:extLst>
            </p:cNvPr>
            <p:cNvSpPr/>
            <p:nvPr/>
          </p:nvSpPr>
          <p:spPr>
            <a:xfrm>
              <a:off x="6164263" y="4458840"/>
              <a:ext cx="2585859" cy="13287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5" name="Rechteck 34">
              <a:extLst>
                <a:ext uri="{FF2B5EF4-FFF2-40B4-BE49-F238E27FC236}">
                  <a16:creationId xmlns:a16="http://schemas.microsoft.com/office/drawing/2014/main" id="{E446F6EB-7CCF-3A36-D976-2AD571F65A1C}"/>
                </a:ext>
              </a:extLst>
            </p:cNvPr>
            <p:cNvSpPr/>
            <p:nvPr/>
          </p:nvSpPr>
          <p:spPr>
            <a:xfrm>
              <a:off x="6164263" y="4944948"/>
              <a:ext cx="3976211" cy="13287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6" name="Rechteck 35">
              <a:extLst>
                <a:ext uri="{FF2B5EF4-FFF2-40B4-BE49-F238E27FC236}">
                  <a16:creationId xmlns:a16="http://schemas.microsoft.com/office/drawing/2014/main" id="{48CD4B92-11D2-DE21-9A45-4F55168E9D5B}"/>
                </a:ext>
              </a:extLst>
            </p:cNvPr>
            <p:cNvSpPr/>
            <p:nvPr/>
          </p:nvSpPr>
          <p:spPr>
            <a:xfrm>
              <a:off x="6164264" y="4944948"/>
              <a:ext cx="3966684" cy="13287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12533003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el 22">
            <a:extLst>
              <a:ext uri="{FF2B5EF4-FFF2-40B4-BE49-F238E27FC236}">
                <a16:creationId xmlns:a16="http://schemas.microsoft.com/office/drawing/2014/main" id="{D8ED699E-C7D3-80F5-73CA-23855F40B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4" name="Foliennummer 3">
            <a:extLst>
              <a:ext uri="{FF2B5EF4-FFF2-40B4-BE49-F238E27FC236}">
                <a16:creationId xmlns:a16="http://schemas.microsoft.com/office/drawing/2014/main" id="{3E7E378E-7CE5-FD9B-1DC6-A57803DCB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00A3-348B-4BE4-A5CE-3075B70DCC3B}" type="slidenum">
              <a:rPr lang="ru-RU" smtClean="0"/>
              <a:pPr/>
              <a:t>13</a:t>
            </a:fld>
            <a:endParaRPr lang="ru-RU" dirty="0"/>
          </a:p>
        </p:txBody>
      </p:sp>
      <p:pic>
        <p:nvPicPr>
          <p:cNvPr id="51" name="Bild 50">
            <a:extLst>
              <a:ext uri="{FF2B5EF4-FFF2-40B4-BE49-F238E27FC236}">
                <a16:creationId xmlns:a16="http://schemas.microsoft.com/office/drawing/2014/main" id="{FBD0A4F7-2FAE-7470-F2D3-C8DC30DD688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773" r="9091"/>
          <a:stretch/>
        </p:blipFill>
        <p:spPr>
          <a:xfrm>
            <a:off x="3510116" y="2168016"/>
            <a:ext cx="2349500" cy="2369571"/>
          </a:xfrm>
        </p:spPr>
      </p:pic>
      <p:pic>
        <p:nvPicPr>
          <p:cNvPr id="49" name="Bild 48">
            <a:extLst>
              <a:ext uri="{FF2B5EF4-FFF2-40B4-BE49-F238E27FC236}">
                <a16:creationId xmlns:a16="http://schemas.microsoft.com/office/drawing/2014/main" id="{090CD9DF-9089-5820-A83D-AB3DC8B0540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678" r="2186"/>
          <a:stretch/>
        </p:blipFill>
        <p:spPr>
          <a:xfrm>
            <a:off x="6348413" y="2168016"/>
            <a:ext cx="2349500" cy="2369571"/>
          </a:xfrm>
        </p:spPr>
      </p:pic>
      <p:sp>
        <p:nvSpPr>
          <p:cNvPr id="47" name="Text 46">
            <a:extLst>
              <a:ext uri="{FF2B5EF4-FFF2-40B4-BE49-F238E27FC236}">
                <a16:creationId xmlns:a16="http://schemas.microsoft.com/office/drawing/2014/main" id="{F1747393-FE5E-3239-8EAA-F23595792381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2345547" y="5072994"/>
            <a:ext cx="7500906" cy="738664"/>
          </a:xfrm>
        </p:spPr>
        <p:txBody>
          <a:bodyPr/>
          <a:lstStyle/>
          <a:p>
            <a:r>
              <a:rPr lang="de-DE" dirty="0"/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de-DE" dirty="0" err="1"/>
              <a:t>urna</a:t>
            </a:r>
            <a:r>
              <a:rPr lang="de-DE" dirty="0"/>
              <a:t>.</a:t>
            </a:r>
          </a:p>
        </p:txBody>
      </p:sp>
      <p:sp>
        <p:nvSpPr>
          <p:cNvPr id="28" name="Text 27">
            <a:extLst>
              <a:ext uri="{FF2B5EF4-FFF2-40B4-BE49-F238E27FC236}">
                <a16:creationId xmlns:a16="http://schemas.microsoft.com/office/drawing/2014/main" id="{773A974C-A64C-12BE-3F50-1102F9811AD2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de-DE" dirty="0"/>
              <a:t>NAME</a:t>
            </a:r>
            <a:endParaRPr lang="ru-RU" dirty="0"/>
          </a:p>
        </p:txBody>
      </p:sp>
      <p:sp>
        <p:nvSpPr>
          <p:cNvPr id="29" name="Text 28">
            <a:extLst>
              <a:ext uri="{FF2B5EF4-FFF2-40B4-BE49-F238E27FC236}">
                <a16:creationId xmlns:a16="http://schemas.microsoft.com/office/drawing/2014/main" id="{94AC6B64-B4F6-B895-DEC5-3C478CDCB111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r>
              <a:rPr lang="de-DE" dirty="0"/>
              <a:t>TEXT</a:t>
            </a:r>
            <a:endParaRPr lang="ru-RU" dirty="0"/>
          </a:p>
        </p:txBody>
      </p:sp>
      <p:sp>
        <p:nvSpPr>
          <p:cNvPr id="30" name="Text 29">
            <a:extLst>
              <a:ext uri="{FF2B5EF4-FFF2-40B4-BE49-F238E27FC236}">
                <a16:creationId xmlns:a16="http://schemas.microsoft.com/office/drawing/2014/main" id="{E33DE1BC-87FD-A620-9398-370A6D06DB37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r>
              <a:rPr lang="de-DE" dirty="0"/>
              <a:t>NAME</a:t>
            </a:r>
            <a:endParaRPr lang="ru-RU" dirty="0"/>
          </a:p>
        </p:txBody>
      </p:sp>
      <p:sp>
        <p:nvSpPr>
          <p:cNvPr id="31" name="Text 30">
            <a:extLst>
              <a:ext uri="{FF2B5EF4-FFF2-40B4-BE49-F238E27FC236}">
                <a16:creationId xmlns:a16="http://schemas.microsoft.com/office/drawing/2014/main" id="{6619816B-17CC-AEBC-F8A0-810564BEAE06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8926282" y="2896867"/>
            <a:ext cx="1718858" cy="307777"/>
          </a:xfrm>
        </p:spPr>
        <p:txBody>
          <a:bodyPr/>
          <a:lstStyle/>
          <a:p>
            <a:r>
              <a:rPr lang="de-DE" dirty="0"/>
              <a:t>TEXT</a:t>
            </a:r>
            <a:endParaRPr lang="ru-RU" dirty="0"/>
          </a:p>
        </p:txBody>
      </p:sp>
      <p:grpSp>
        <p:nvGrpSpPr>
          <p:cNvPr id="32" name="Gruppe 31">
            <a:extLst>
              <a:ext uri="{FF2B5EF4-FFF2-40B4-BE49-F238E27FC236}">
                <a16:creationId xmlns:a16="http://schemas.microsoft.com/office/drawing/2014/main" id="{FC8520F5-9675-EE49-AAA2-804CEBF79F6F}"/>
              </a:ext>
            </a:extLst>
          </p:cNvPr>
          <p:cNvGrpSpPr/>
          <p:nvPr/>
        </p:nvGrpSpPr>
        <p:grpSpPr>
          <a:xfrm>
            <a:off x="271448" y="194486"/>
            <a:ext cx="316783" cy="6353029"/>
            <a:chOff x="271448" y="194486"/>
            <a:chExt cx="316783" cy="6353029"/>
          </a:xfrm>
        </p:grpSpPr>
        <p:grpSp>
          <p:nvGrpSpPr>
            <p:cNvPr id="33" name="Gruppe 32">
              <a:extLst>
                <a:ext uri="{FF2B5EF4-FFF2-40B4-BE49-F238E27FC236}">
                  <a16:creationId xmlns:a16="http://schemas.microsoft.com/office/drawing/2014/main" id="{EA0B93DB-EB6A-8A7C-A0A8-35A079691DC8}"/>
                </a:ext>
              </a:extLst>
            </p:cNvPr>
            <p:cNvGrpSpPr/>
            <p:nvPr/>
          </p:nvGrpSpPr>
          <p:grpSpPr>
            <a:xfrm>
              <a:off x="377720" y="6032244"/>
              <a:ext cx="104238" cy="515271"/>
              <a:chOff x="236436" y="6032244"/>
              <a:chExt cx="104238" cy="515271"/>
            </a:xfrm>
          </p:grpSpPr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04792481-8265-2CCC-7E0F-C657189E2CD9}"/>
                  </a:ext>
                </a:extLst>
              </p:cNvPr>
              <p:cNvSpPr/>
              <p:nvPr/>
            </p:nvSpPr>
            <p:spPr>
              <a:xfrm>
                <a:off x="236436" y="6032244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ABC32DBB-1C80-42CE-EBF5-A21497591972}"/>
                  </a:ext>
                </a:extLst>
              </p:cNvPr>
              <p:cNvSpPr/>
              <p:nvPr/>
            </p:nvSpPr>
            <p:spPr>
              <a:xfrm>
                <a:off x="236436" y="6237031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7C1F487E-BCD1-459B-C04D-0DE0BB951ECB}"/>
                  </a:ext>
                </a:extLst>
              </p:cNvPr>
              <p:cNvSpPr/>
              <p:nvPr/>
            </p:nvSpPr>
            <p:spPr>
              <a:xfrm>
                <a:off x="236436" y="6443277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34" name="Bild 33">
              <a:extLst>
                <a:ext uri="{FF2B5EF4-FFF2-40B4-BE49-F238E27FC236}">
                  <a16:creationId xmlns:a16="http://schemas.microsoft.com/office/drawing/2014/main" id="{7F5EB9F7-F7F3-9CA4-EEE8-EB1B799D063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271448" y="194486"/>
              <a:ext cx="316783" cy="3167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048878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FD04E471-D105-82C4-9EB6-F94F9848F57C}"/>
              </a:ext>
            </a:extLst>
          </p:cNvPr>
          <p:cNvSpPr/>
          <p:nvPr/>
        </p:nvSpPr>
        <p:spPr>
          <a:xfrm>
            <a:off x="0" y="0"/>
            <a:ext cx="722671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Foliennummer 2">
            <a:extLst>
              <a:ext uri="{FF2B5EF4-FFF2-40B4-BE49-F238E27FC236}">
                <a16:creationId xmlns:a16="http://schemas.microsoft.com/office/drawing/2014/main" id="{A9C2866A-B9DA-36C8-4FE8-10278E806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00A3-348B-4BE4-A5CE-3075B70DCC3B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1C7731A5-3722-20B6-EDAE-B1CFC4DE4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1049" y="2369345"/>
            <a:ext cx="4175686" cy="584775"/>
          </a:xfrm>
        </p:spPr>
        <p:txBody>
          <a:bodyPr/>
          <a:lstStyle/>
          <a:p>
            <a:r>
              <a:rPr lang="de-DE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Black" panose="00000A00000000000000" pitchFamily="50" charset="-52"/>
              </a:rPr>
              <a:t>TITEL</a:t>
            </a:r>
            <a:endParaRPr lang="ru-RU" dirty="0"/>
          </a:p>
        </p:txBody>
      </p:sp>
      <p:sp>
        <p:nvSpPr>
          <p:cNvPr id="5" name="Objekt 4">
            <a:extLst>
              <a:ext uri="{FF2B5EF4-FFF2-40B4-BE49-F238E27FC236}">
                <a16:creationId xmlns:a16="http://schemas.microsoft.com/office/drawing/2014/main" id="{92927975-D83F-1982-A824-D395095C7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1049" y="3661959"/>
            <a:ext cx="4175686" cy="1169551"/>
          </a:xfrm>
        </p:spPr>
        <p:txBody>
          <a:bodyPr/>
          <a:lstStyle/>
          <a:p>
            <a:r>
              <a:rPr lang="de-DE" dirty="0"/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de-DE" dirty="0" err="1"/>
              <a:t>urna</a:t>
            </a:r>
            <a:r>
              <a:rPr lang="de-DE" dirty="0"/>
              <a:t>.</a:t>
            </a:r>
          </a:p>
        </p:txBody>
      </p:sp>
      <p:pic>
        <p:nvPicPr>
          <p:cNvPr id="21" name="Bild 20">
            <a:extLst>
              <a:ext uri="{FF2B5EF4-FFF2-40B4-BE49-F238E27FC236}">
                <a16:creationId xmlns:a16="http://schemas.microsoft.com/office/drawing/2014/main" id="{1B9B5706-ED44-BB07-D017-CE1073E8A6C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490" r="15490"/>
          <a:stretch>
            <a:fillRect/>
          </a:stretch>
        </p:blipFill>
        <p:spPr/>
      </p:pic>
      <p:sp>
        <p:nvSpPr>
          <p:cNvPr id="8" name="Text 7">
            <a:extLst>
              <a:ext uri="{FF2B5EF4-FFF2-40B4-BE49-F238E27FC236}">
                <a16:creationId xmlns:a16="http://schemas.microsoft.com/office/drawing/2014/main" id="{8776E607-8216-179B-A2CE-87913679FD59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8805632" y="1637192"/>
            <a:ext cx="1718858" cy="307777"/>
          </a:xfrm>
        </p:spPr>
        <p:txBody>
          <a:bodyPr/>
          <a:lstStyle/>
          <a:p>
            <a:r>
              <a:rPr lang="de-DE" dirty="0"/>
              <a:t>NAME</a:t>
            </a:r>
            <a:endParaRPr lang="ru-RU" dirty="0"/>
          </a:p>
        </p:txBody>
      </p:sp>
      <p:sp>
        <p:nvSpPr>
          <p:cNvPr id="9" name="Text 8">
            <a:extLst>
              <a:ext uri="{FF2B5EF4-FFF2-40B4-BE49-F238E27FC236}">
                <a16:creationId xmlns:a16="http://schemas.microsoft.com/office/drawing/2014/main" id="{4665B8BE-E9B2-C2DB-8598-6043D6F7305C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8805632" y="2161016"/>
            <a:ext cx="1718858" cy="307777"/>
          </a:xfrm>
        </p:spPr>
        <p:txBody>
          <a:bodyPr/>
          <a:lstStyle/>
          <a:p>
            <a:r>
              <a:rPr lang="de-DE" dirty="0"/>
              <a:t>TEXT</a:t>
            </a:r>
            <a:endParaRPr lang="ru-RU" dirty="0"/>
          </a:p>
        </p:txBody>
      </p:sp>
      <p:sp>
        <p:nvSpPr>
          <p:cNvPr id="10" name="Text 9">
            <a:extLst>
              <a:ext uri="{FF2B5EF4-FFF2-40B4-BE49-F238E27FC236}">
                <a16:creationId xmlns:a16="http://schemas.microsoft.com/office/drawing/2014/main" id="{63781F3D-65FD-EF95-0435-80B13D103071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8805632" y="4193577"/>
            <a:ext cx="1718858" cy="307777"/>
          </a:xfrm>
        </p:spPr>
        <p:txBody>
          <a:bodyPr/>
          <a:lstStyle/>
          <a:p>
            <a:r>
              <a:rPr lang="de-DE" dirty="0"/>
              <a:t>NAME</a:t>
            </a:r>
            <a:endParaRPr lang="ru-RU" dirty="0"/>
          </a:p>
        </p:txBody>
      </p:sp>
      <p:sp>
        <p:nvSpPr>
          <p:cNvPr id="11" name="Text 10">
            <a:extLst>
              <a:ext uri="{FF2B5EF4-FFF2-40B4-BE49-F238E27FC236}">
                <a16:creationId xmlns:a16="http://schemas.microsoft.com/office/drawing/2014/main" id="{8A2E5753-162C-B1DC-3209-EA2F3C31B7D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8805632" y="4717401"/>
            <a:ext cx="1718858" cy="307777"/>
          </a:xfrm>
        </p:spPr>
        <p:txBody>
          <a:bodyPr/>
          <a:lstStyle/>
          <a:p>
            <a:r>
              <a:rPr lang="de-DE" dirty="0"/>
              <a:t>TEXT</a:t>
            </a:r>
            <a:endParaRPr lang="ru-RU" dirty="0"/>
          </a:p>
        </p:txBody>
      </p:sp>
      <p:grpSp>
        <p:nvGrpSpPr>
          <p:cNvPr id="13" name="Gruppe 12">
            <a:extLst>
              <a:ext uri="{FF2B5EF4-FFF2-40B4-BE49-F238E27FC236}">
                <a16:creationId xmlns:a16="http://schemas.microsoft.com/office/drawing/2014/main" id="{C3801F94-209C-8E5D-8F44-3B9B498F6B95}"/>
              </a:ext>
            </a:extLst>
          </p:cNvPr>
          <p:cNvGrpSpPr/>
          <p:nvPr/>
        </p:nvGrpSpPr>
        <p:grpSpPr>
          <a:xfrm>
            <a:off x="271448" y="194486"/>
            <a:ext cx="316783" cy="6353029"/>
            <a:chOff x="271448" y="194486"/>
            <a:chExt cx="316783" cy="6353029"/>
          </a:xfrm>
        </p:grpSpPr>
        <p:grpSp>
          <p:nvGrpSpPr>
            <p:cNvPr id="14" name="Gruppe 13">
              <a:extLst>
                <a:ext uri="{FF2B5EF4-FFF2-40B4-BE49-F238E27FC236}">
                  <a16:creationId xmlns:a16="http://schemas.microsoft.com/office/drawing/2014/main" id="{F0E3F852-3878-AA33-94CC-D49BBD296561}"/>
                </a:ext>
              </a:extLst>
            </p:cNvPr>
            <p:cNvGrpSpPr/>
            <p:nvPr/>
          </p:nvGrpSpPr>
          <p:grpSpPr>
            <a:xfrm>
              <a:off x="377720" y="6032244"/>
              <a:ext cx="104238" cy="515271"/>
              <a:chOff x="236436" y="6032244"/>
              <a:chExt cx="104238" cy="515271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B7FB1BB3-D228-26EF-5CC7-603FE8CE500F}"/>
                  </a:ext>
                </a:extLst>
              </p:cNvPr>
              <p:cNvSpPr/>
              <p:nvPr/>
            </p:nvSpPr>
            <p:spPr>
              <a:xfrm>
                <a:off x="236436" y="6032244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029D148D-445B-B405-5CF9-F2ADFEC0D314}"/>
                  </a:ext>
                </a:extLst>
              </p:cNvPr>
              <p:cNvSpPr/>
              <p:nvPr/>
            </p:nvSpPr>
            <p:spPr>
              <a:xfrm>
                <a:off x="236436" y="6237031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9804F7B8-CDB7-1EE6-8000-FBBCE4A1BB82}"/>
                  </a:ext>
                </a:extLst>
              </p:cNvPr>
              <p:cNvSpPr/>
              <p:nvPr/>
            </p:nvSpPr>
            <p:spPr>
              <a:xfrm>
                <a:off x="236436" y="6443277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15" name="Bild 14">
              <a:extLst>
                <a:ext uri="{FF2B5EF4-FFF2-40B4-BE49-F238E27FC236}">
                  <a16:creationId xmlns:a16="http://schemas.microsoft.com/office/drawing/2014/main" id="{0F1463A7-C712-A8C9-3E07-31503BD113C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271448" y="194486"/>
              <a:ext cx="316783" cy="316783"/>
            </a:xfrm>
            <a:prstGeom prst="rect">
              <a:avLst/>
            </a:prstGeom>
          </p:spPr>
        </p:pic>
      </p:grpSp>
      <p:pic>
        <p:nvPicPr>
          <p:cNvPr id="19" name="Bild 18">
            <a:extLst>
              <a:ext uri="{FF2B5EF4-FFF2-40B4-BE49-F238E27FC236}">
                <a16:creationId xmlns:a16="http://schemas.microsoft.com/office/drawing/2014/main" id="{59BCBB1D-4B04-9DD4-E3C7-BBBBC836660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849" t="3092" r="3432" b="16259"/>
          <a:stretch/>
        </p:blipFill>
        <p:spPr>
          <a:xfrm>
            <a:off x="6096000" y="1042988"/>
            <a:ext cx="2281238" cy="2201862"/>
          </a:xfrm>
        </p:spPr>
      </p:pic>
    </p:spTree>
    <p:extLst>
      <p:ext uri="{BB962C8B-B14F-4D97-AF65-F5344CB8AC3E}">
        <p14:creationId xmlns:p14="http://schemas.microsoft.com/office/powerpoint/2010/main" val="5733483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>
            <a:extLst>
              <a:ext uri="{FF2B5EF4-FFF2-40B4-BE49-F238E27FC236}">
                <a16:creationId xmlns:a16="http://schemas.microsoft.com/office/drawing/2014/main" id="{632FAA8C-4D63-4596-9239-F79289648A90}"/>
              </a:ext>
            </a:extLst>
          </p:cNvPr>
          <p:cNvSpPr/>
          <p:nvPr/>
        </p:nvSpPr>
        <p:spPr>
          <a:xfrm>
            <a:off x="1061086" y="2349910"/>
            <a:ext cx="2727280" cy="272728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C74C4D9-E17D-1BFF-9054-23D51AD4DF94}"/>
              </a:ext>
            </a:extLst>
          </p:cNvPr>
          <p:cNvSpPr/>
          <p:nvPr/>
        </p:nvSpPr>
        <p:spPr>
          <a:xfrm>
            <a:off x="4732360" y="2349910"/>
            <a:ext cx="2727280" cy="272728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3DAFFEB-B57E-7E98-D2E9-18D710BD894A}"/>
              </a:ext>
            </a:extLst>
          </p:cNvPr>
          <p:cNvSpPr/>
          <p:nvPr/>
        </p:nvSpPr>
        <p:spPr>
          <a:xfrm>
            <a:off x="8403634" y="2349910"/>
            <a:ext cx="2727280" cy="272728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Foliennummer 2">
            <a:extLst>
              <a:ext uri="{FF2B5EF4-FFF2-40B4-BE49-F238E27FC236}">
                <a16:creationId xmlns:a16="http://schemas.microsoft.com/office/drawing/2014/main" id="{F867916E-2359-A2A3-45F5-64AFA3897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00A3-348B-4BE4-A5CE-3075B70DCC3B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7" name="Text 6">
            <a:extLst>
              <a:ext uri="{FF2B5EF4-FFF2-40B4-BE49-F238E27FC236}">
                <a16:creationId xmlns:a16="http://schemas.microsoft.com/office/drawing/2014/main" id="{83D07682-1217-2664-9CE9-C106D9D992A5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5236571" y="5312167"/>
            <a:ext cx="1718858" cy="307777"/>
          </a:xfrm>
        </p:spPr>
        <p:txBody>
          <a:bodyPr/>
          <a:lstStyle/>
          <a:p>
            <a:r>
              <a:rPr lang="de-DE" dirty="0"/>
              <a:t>NAME</a:t>
            </a:r>
            <a:endParaRPr lang="ru-RU" dirty="0"/>
          </a:p>
        </p:txBody>
      </p:sp>
      <p:sp>
        <p:nvSpPr>
          <p:cNvPr id="8" name="Text 7">
            <a:extLst>
              <a:ext uri="{FF2B5EF4-FFF2-40B4-BE49-F238E27FC236}">
                <a16:creationId xmlns:a16="http://schemas.microsoft.com/office/drawing/2014/main" id="{21C76CC8-94D9-15B1-4F52-AC89EAF44451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5236571" y="5835991"/>
            <a:ext cx="1718858" cy="307777"/>
          </a:xfrm>
        </p:spPr>
        <p:txBody>
          <a:bodyPr/>
          <a:lstStyle/>
          <a:p>
            <a:r>
              <a:rPr lang="de-DE" dirty="0"/>
              <a:t>TEXT</a:t>
            </a:r>
            <a:endParaRPr lang="ru-RU" dirty="0"/>
          </a:p>
        </p:txBody>
      </p:sp>
      <p:sp>
        <p:nvSpPr>
          <p:cNvPr id="9" name="Text 8">
            <a:extLst>
              <a:ext uri="{FF2B5EF4-FFF2-40B4-BE49-F238E27FC236}">
                <a16:creationId xmlns:a16="http://schemas.microsoft.com/office/drawing/2014/main" id="{21E2DD82-38C2-8617-219D-F24052FB10F4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8907845" y="5312167"/>
            <a:ext cx="1718858" cy="307777"/>
          </a:xfrm>
        </p:spPr>
        <p:txBody>
          <a:bodyPr/>
          <a:lstStyle/>
          <a:p>
            <a:r>
              <a:rPr lang="de-DE" dirty="0"/>
              <a:t>NAME</a:t>
            </a:r>
            <a:endParaRPr lang="ru-RU" dirty="0"/>
          </a:p>
        </p:txBody>
      </p:sp>
      <p:sp>
        <p:nvSpPr>
          <p:cNvPr id="10" name="Text 9">
            <a:extLst>
              <a:ext uri="{FF2B5EF4-FFF2-40B4-BE49-F238E27FC236}">
                <a16:creationId xmlns:a16="http://schemas.microsoft.com/office/drawing/2014/main" id="{19701B9F-1623-F4D0-281F-86D65078DAAC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r>
              <a:rPr lang="de-DE" dirty="0"/>
              <a:t>TEXT</a:t>
            </a:r>
            <a:endParaRPr lang="ru-RU" dirty="0"/>
          </a:p>
        </p:txBody>
      </p:sp>
      <p:sp>
        <p:nvSpPr>
          <p:cNvPr id="11" name="Text 10">
            <a:extLst>
              <a:ext uri="{FF2B5EF4-FFF2-40B4-BE49-F238E27FC236}">
                <a16:creationId xmlns:a16="http://schemas.microsoft.com/office/drawing/2014/main" id="{3E39CC91-59CF-38CF-B532-073031ED8B06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1565297" y="5312167"/>
            <a:ext cx="1718858" cy="307777"/>
          </a:xfrm>
        </p:spPr>
        <p:txBody>
          <a:bodyPr/>
          <a:lstStyle/>
          <a:p>
            <a:r>
              <a:rPr lang="de-DE" dirty="0"/>
              <a:t>NAME</a:t>
            </a:r>
            <a:endParaRPr lang="ru-RU" dirty="0"/>
          </a:p>
        </p:txBody>
      </p:sp>
      <p:sp>
        <p:nvSpPr>
          <p:cNvPr id="12" name="Text 11">
            <a:extLst>
              <a:ext uri="{FF2B5EF4-FFF2-40B4-BE49-F238E27FC236}">
                <a16:creationId xmlns:a16="http://schemas.microsoft.com/office/drawing/2014/main" id="{1F0AC2A4-5F76-C83A-78F2-996344B6CF0D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1565297" y="5835991"/>
            <a:ext cx="1718858" cy="307777"/>
          </a:xfrm>
        </p:spPr>
        <p:txBody>
          <a:bodyPr/>
          <a:lstStyle/>
          <a:p>
            <a:r>
              <a:rPr lang="de-DE" dirty="0"/>
              <a:t>TEXT</a:t>
            </a:r>
            <a:endParaRPr lang="ru-RU" dirty="0"/>
          </a:p>
        </p:txBody>
      </p:sp>
      <p:sp>
        <p:nvSpPr>
          <p:cNvPr id="13" name="Titel 12">
            <a:extLst>
              <a:ext uri="{FF2B5EF4-FFF2-40B4-BE49-F238E27FC236}">
                <a16:creationId xmlns:a16="http://schemas.microsoft.com/office/drawing/2014/main" id="{F56CA387-B92F-F4FA-263C-E459567BB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813" y="760418"/>
            <a:ext cx="7754374" cy="584775"/>
          </a:xfrm>
        </p:spPr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pic>
        <p:nvPicPr>
          <p:cNvPr id="17" name="Bild 16">
            <a:extLst>
              <a:ext uri="{FF2B5EF4-FFF2-40B4-BE49-F238E27FC236}">
                <a16:creationId xmlns:a16="http://schemas.microsoft.com/office/drawing/2014/main" id="{01F4C8BA-C429-A322-71A5-51019432566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621" r="10786"/>
          <a:stretch/>
        </p:blipFill>
        <p:spPr>
          <a:xfrm>
            <a:off x="1265238" y="2552700"/>
            <a:ext cx="2319337" cy="2320925"/>
          </a:xfrm>
        </p:spPr>
      </p:pic>
      <p:pic>
        <p:nvPicPr>
          <p:cNvPr id="18" name="Bild 17">
            <a:extLst>
              <a:ext uri="{FF2B5EF4-FFF2-40B4-BE49-F238E27FC236}">
                <a16:creationId xmlns:a16="http://schemas.microsoft.com/office/drawing/2014/main" id="{7FEB29B8-017E-8661-F419-F7E3F767C53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424" t="4556" r="5873" b="19409"/>
          <a:stretch/>
        </p:blipFill>
        <p:spPr>
          <a:xfrm>
            <a:off x="4935538" y="2552700"/>
            <a:ext cx="2320925" cy="2320925"/>
          </a:xfrm>
        </p:spPr>
      </p:pic>
      <p:pic>
        <p:nvPicPr>
          <p:cNvPr id="19" name="Bild 18">
            <a:extLst>
              <a:ext uri="{FF2B5EF4-FFF2-40B4-BE49-F238E27FC236}">
                <a16:creationId xmlns:a16="http://schemas.microsoft.com/office/drawing/2014/main" id="{0F67F056-9F12-F513-78BA-AD07741B0B4E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590" t="2765" r="17993" b="9457"/>
          <a:stretch/>
        </p:blipFill>
        <p:spPr>
          <a:xfrm>
            <a:off x="8607425" y="2552700"/>
            <a:ext cx="2319338" cy="2320925"/>
          </a:xfrm>
        </p:spPr>
      </p:pic>
      <p:sp>
        <p:nvSpPr>
          <p:cNvPr id="23" name="Text 101">
            <a:extLst>
              <a:ext uri="{FF2B5EF4-FFF2-40B4-BE49-F238E27FC236}">
                <a16:creationId xmlns:a16="http://schemas.microsoft.com/office/drawing/2014/main" id="{8BF9097F-69D3-B8D1-2055-841E0BE7836A}"/>
              </a:ext>
            </a:extLst>
          </p:cNvPr>
          <p:cNvSpPr txBox="1">
            <a:spLocks/>
          </p:cNvSpPr>
          <p:nvPr/>
        </p:nvSpPr>
        <p:spPr>
          <a:xfrm>
            <a:off x="4274140" y="2358118"/>
            <a:ext cx="3327400" cy="26161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pSp>
        <p:nvGrpSpPr>
          <p:cNvPr id="24" name="Gruppe 23">
            <a:extLst>
              <a:ext uri="{FF2B5EF4-FFF2-40B4-BE49-F238E27FC236}">
                <a16:creationId xmlns:a16="http://schemas.microsoft.com/office/drawing/2014/main" id="{6D6767C6-1B10-0066-19E2-F77F60C10B7A}"/>
              </a:ext>
            </a:extLst>
          </p:cNvPr>
          <p:cNvGrpSpPr/>
          <p:nvPr/>
        </p:nvGrpSpPr>
        <p:grpSpPr>
          <a:xfrm>
            <a:off x="271448" y="194486"/>
            <a:ext cx="316783" cy="6353029"/>
            <a:chOff x="271448" y="194486"/>
            <a:chExt cx="316783" cy="6353029"/>
          </a:xfrm>
        </p:grpSpPr>
        <p:grpSp>
          <p:nvGrpSpPr>
            <p:cNvPr id="25" name="Gruppe 24">
              <a:extLst>
                <a:ext uri="{FF2B5EF4-FFF2-40B4-BE49-F238E27FC236}">
                  <a16:creationId xmlns:a16="http://schemas.microsoft.com/office/drawing/2014/main" id="{A71A5C71-E58B-A6E5-CF9E-C2779F29900F}"/>
                </a:ext>
              </a:extLst>
            </p:cNvPr>
            <p:cNvGrpSpPr/>
            <p:nvPr/>
          </p:nvGrpSpPr>
          <p:grpSpPr>
            <a:xfrm>
              <a:off x="377720" y="6032244"/>
              <a:ext cx="104238" cy="515271"/>
              <a:chOff x="236436" y="6032244"/>
              <a:chExt cx="104238" cy="515271"/>
            </a:xfrm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C38114B0-025B-5383-3867-0CF9C5D7360C}"/>
                  </a:ext>
                </a:extLst>
              </p:cNvPr>
              <p:cNvSpPr/>
              <p:nvPr/>
            </p:nvSpPr>
            <p:spPr>
              <a:xfrm>
                <a:off x="236436" y="6032244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9C003687-14A0-4223-4742-85D6EE742CFF}"/>
                  </a:ext>
                </a:extLst>
              </p:cNvPr>
              <p:cNvSpPr/>
              <p:nvPr/>
            </p:nvSpPr>
            <p:spPr>
              <a:xfrm>
                <a:off x="236436" y="6237031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985BDDB1-F95C-D030-65CC-2775E27BD728}"/>
                  </a:ext>
                </a:extLst>
              </p:cNvPr>
              <p:cNvSpPr/>
              <p:nvPr/>
            </p:nvSpPr>
            <p:spPr>
              <a:xfrm>
                <a:off x="236436" y="6443277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26" name="Bild 25">
              <a:extLst>
                <a:ext uri="{FF2B5EF4-FFF2-40B4-BE49-F238E27FC236}">
                  <a16:creationId xmlns:a16="http://schemas.microsoft.com/office/drawing/2014/main" id="{3C0E9177-CB95-8DF3-8CD7-7104B0339C5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271448" y="194486"/>
              <a:ext cx="316783" cy="3167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13441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83B1CCF2-E575-81E7-27D0-C7063D20A75A}"/>
              </a:ext>
            </a:extLst>
          </p:cNvPr>
          <p:cNvSpPr/>
          <p:nvPr/>
        </p:nvSpPr>
        <p:spPr>
          <a:xfrm>
            <a:off x="-1" y="0"/>
            <a:ext cx="474898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1" name="Bild 20">
            <a:extLst>
              <a:ext uri="{FF2B5EF4-FFF2-40B4-BE49-F238E27FC236}">
                <a16:creationId xmlns:a16="http://schemas.microsoft.com/office/drawing/2014/main" id="{7545369F-8B87-78F2-213F-3E9BCA59801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1334" b="18632"/>
          <a:stretch/>
        </p:blipFill>
        <p:spPr>
          <a:xfrm>
            <a:off x="0" y="4660490"/>
            <a:ext cx="12192000" cy="2197510"/>
          </a:xfrm>
        </p:spPr>
      </p:pic>
      <p:sp>
        <p:nvSpPr>
          <p:cNvPr id="22" name="Rechteck 21">
            <a:extLst>
              <a:ext uri="{FF2B5EF4-FFF2-40B4-BE49-F238E27FC236}">
                <a16:creationId xmlns:a16="http://schemas.microsoft.com/office/drawing/2014/main" id="{A55EBD59-6742-A048-7E3E-A78AF397EAAA}"/>
              </a:ext>
            </a:extLst>
          </p:cNvPr>
          <p:cNvSpPr/>
          <p:nvPr/>
        </p:nvSpPr>
        <p:spPr>
          <a:xfrm>
            <a:off x="11684000" y="6210300"/>
            <a:ext cx="508000" cy="393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latin typeface="Montserrat" panose="00000500000000000000" pitchFamily="2" charset="-52"/>
            </a:endParaRP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826C0C49-D80E-771C-085B-F37DF50DE594}"/>
              </a:ext>
            </a:extLst>
          </p:cNvPr>
          <p:cNvSpPr/>
          <p:nvPr/>
        </p:nvSpPr>
        <p:spPr>
          <a:xfrm>
            <a:off x="8810234" y="1118759"/>
            <a:ext cx="1738023" cy="4540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9CFFFB12-3E73-58F0-0320-1B248041952C}"/>
              </a:ext>
            </a:extLst>
          </p:cNvPr>
          <p:cNvSpPr/>
          <p:nvPr/>
        </p:nvSpPr>
        <p:spPr>
          <a:xfrm>
            <a:off x="8810234" y="2791644"/>
            <a:ext cx="1738023" cy="4540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776A896D-B164-FC1A-63F3-AE5AE99D98BA}"/>
              </a:ext>
            </a:extLst>
          </p:cNvPr>
          <p:cNvSpPr/>
          <p:nvPr/>
        </p:nvSpPr>
        <p:spPr>
          <a:xfrm>
            <a:off x="5592419" y="1118759"/>
            <a:ext cx="1738023" cy="4540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35ACC687-310D-0A73-6392-9280887C79CC}"/>
              </a:ext>
            </a:extLst>
          </p:cNvPr>
          <p:cNvSpPr/>
          <p:nvPr/>
        </p:nvSpPr>
        <p:spPr>
          <a:xfrm>
            <a:off x="5592419" y="2791644"/>
            <a:ext cx="1738023" cy="4540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  <p:sp>
        <p:nvSpPr>
          <p:cNvPr id="4" name="Foliennummer 3">
            <a:extLst>
              <a:ext uri="{FF2B5EF4-FFF2-40B4-BE49-F238E27FC236}">
                <a16:creationId xmlns:a16="http://schemas.microsoft.com/office/drawing/2014/main" id="{8FBF3110-6911-FA37-4DEA-A0E9F76D7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00A3-348B-4BE4-A5CE-3075B70DCC3B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17AC66B0-C271-79B7-D9F9-222F2BE1E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1049" y="1941438"/>
            <a:ext cx="3570511" cy="584775"/>
          </a:xfrm>
        </p:spPr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6" name="Text 5">
            <a:extLst>
              <a:ext uri="{FF2B5EF4-FFF2-40B4-BE49-F238E27FC236}">
                <a16:creationId xmlns:a16="http://schemas.microsoft.com/office/drawing/2014/main" id="{1DB93936-1ECC-BD96-B1EB-4E1B5370E1B2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7" name="Text 6">
            <a:extLst>
              <a:ext uri="{FF2B5EF4-FFF2-40B4-BE49-F238E27FC236}">
                <a16:creationId xmlns:a16="http://schemas.microsoft.com/office/drawing/2014/main" id="{44E016C6-9DF1-E3CB-BB34-1F8CD28A668E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5592418" y="1805438"/>
            <a:ext cx="2492401" cy="830997"/>
          </a:xfrm>
        </p:spPr>
        <p:txBody>
          <a:bodyPr/>
          <a:lstStyle/>
          <a:p>
            <a:r>
              <a:rPr lang="de-DE" dirty="0"/>
              <a:t>Lorem ipsum dolor sit amet, consectetuer adipiscing elit. Maecenas porttitor congue massa. </a:t>
            </a:r>
          </a:p>
        </p:txBody>
      </p:sp>
      <p:sp>
        <p:nvSpPr>
          <p:cNvPr id="8" name="Text 7">
            <a:extLst>
              <a:ext uri="{FF2B5EF4-FFF2-40B4-BE49-F238E27FC236}">
                <a16:creationId xmlns:a16="http://schemas.microsoft.com/office/drawing/2014/main" id="{C601074C-60AD-C9C0-F29C-5AD595CB7EBD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9" name="Text 8">
            <a:extLst>
              <a:ext uri="{FF2B5EF4-FFF2-40B4-BE49-F238E27FC236}">
                <a16:creationId xmlns:a16="http://schemas.microsoft.com/office/drawing/2014/main" id="{22F5FAB9-B792-0F01-76D7-30F98863D62C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5592418" y="3469895"/>
            <a:ext cx="2492401" cy="830997"/>
          </a:xfrm>
        </p:spPr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r>
              <a:rPr lang="de-DE" dirty="0"/>
              <a:t>. Maecenas </a:t>
            </a:r>
            <a:r>
              <a:rPr lang="de-DE" dirty="0" err="1"/>
              <a:t>porttitor</a:t>
            </a:r>
            <a:r>
              <a:rPr lang="de-DE" dirty="0"/>
              <a:t> </a:t>
            </a:r>
            <a:r>
              <a:rPr lang="de-DE" dirty="0" err="1"/>
              <a:t>congue</a:t>
            </a:r>
            <a:r>
              <a:rPr lang="de-DE" dirty="0"/>
              <a:t> </a:t>
            </a:r>
            <a:r>
              <a:rPr lang="de-DE" dirty="0" err="1"/>
              <a:t>massa</a:t>
            </a:r>
            <a:r>
              <a:rPr lang="de-DE" dirty="0"/>
              <a:t>. </a:t>
            </a:r>
          </a:p>
        </p:txBody>
      </p:sp>
      <p:sp>
        <p:nvSpPr>
          <p:cNvPr id="10" name="Text 9">
            <a:extLst>
              <a:ext uri="{FF2B5EF4-FFF2-40B4-BE49-F238E27FC236}">
                <a16:creationId xmlns:a16="http://schemas.microsoft.com/office/drawing/2014/main" id="{E113AA1C-3E87-DEAC-CCD4-85741A6049F9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11" name="Text 10">
            <a:extLst>
              <a:ext uri="{FF2B5EF4-FFF2-40B4-BE49-F238E27FC236}">
                <a16:creationId xmlns:a16="http://schemas.microsoft.com/office/drawing/2014/main" id="{991608C1-DA38-D8E5-16DB-420945F709CF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8810233" y="1805438"/>
            <a:ext cx="2492401" cy="830997"/>
          </a:xfrm>
        </p:spPr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r>
              <a:rPr lang="de-DE" dirty="0"/>
              <a:t>. Maecenas </a:t>
            </a:r>
            <a:r>
              <a:rPr lang="de-DE" dirty="0" err="1"/>
              <a:t>porttitor</a:t>
            </a:r>
            <a:r>
              <a:rPr lang="de-DE" dirty="0"/>
              <a:t> </a:t>
            </a:r>
            <a:r>
              <a:rPr lang="de-DE" dirty="0" err="1"/>
              <a:t>congue</a:t>
            </a:r>
            <a:r>
              <a:rPr lang="de-DE" dirty="0"/>
              <a:t> </a:t>
            </a:r>
            <a:r>
              <a:rPr lang="de-DE" dirty="0" err="1"/>
              <a:t>massa</a:t>
            </a:r>
            <a:r>
              <a:rPr lang="de-DE" dirty="0"/>
              <a:t>. </a:t>
            </a:r>
          </a:p>
        </p:txBody>
      </p:sp>
      <p:sp>
        <p:nvSpPr>
          <p:cNvPr id="12" name="Text 11">
            <a:extLst>
              <a:ext uri="{FF2B5EF4-FFF2-40B4-BE49-F238E27FC236}">
                <a16:creationId xmlns:a16="http://schemas.microsoft.com/office/drawing/2014/main" id="{ECE72A71-9677-A784-F23E-7E0DCB3669ED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13" name="Text 12">
            <a:extLst>
              <a:ext uri="{FF2B5EF4-FFF2-40B4-BE49-F238E27FC236}">
                <a16:creationId xmlns:a16="http://schemas.microsoft.com/office/drawing/2014/main" id="{F3106F1B-B20B-F832-F2A9-00902F82C70C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8810233" y="3469895"/>
            <a:ext cx="2492401" cy="830997"/>
          </a:xfrm>
        </p:spPr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r>
              <a:rPr lang="de-DE" dirty="0"/>
              <a:t>. Maecenas </a:t>
            </a:r>
            <a:r>
              <a:rPr lang="de-DE" dirty="0" err="1"/>
              <a:t>porttitor</a:t>
            </a:r>
            <a:r>
              <a:rPr lang="de-DE" dirty="0"/>
              <a:t> </a:t>
            </a:r>
            <a:r>
              <a:rPr lang="de-DE" dirty="0" err="1"/>
              <a:t>congue</a:t>
            </a:r>
            <a:r>
              <a:rPr lang="de-DE" dirty="0"/>
              <a:t> </a:t>
            </a:r>
            <a:r>
              <a:rPr lang="de-DE" dirty="0" err="1"/>
              <a:t>massa</a:t>
            </a:r>
            <a:r>
              <a:rPr lang="de-DE" dirty="0"/>
              <a:t>. </a:t>
            </a:r>
          </a:p>
        </p:txBody>
      </p:sp>
      <p:grpSp>
        <p:nvGrpSpPr>
          <p:cNvPr id="15" name="Gruppe 14">
            <a:extLst>
              <a:ext uri="{FF2B5EF4-FFF2-40B4-BE49-F238E27FC236}">
                <a16:creationId xmlns:a16="http://schemas.microsoft.com/office/drawing/2014/main" id="{300FC4B3-245F-8764-BD04-38D367CA1BED}"/>
              </a:ext>
            </a:extLst>
          </p:cNvPr>
          <p:cNvGrpSpPr/>
          <p:nvPr/>
        </p:nvGrpSpPr>
        <p:grpSpPr>
          <a:xfrm>
            <a:off x="271448" y="194486"/>
            <a:ext cx="316783" cy="6353029"/>
            <a:chOff x="271448" y="194486"/>
            <a:chExt cx="316783" cy="6353029"/>
          </a:xfrm>
        </p:grpSpPr>
        <p:grpSp>
          <p:nvGrpSpPr>
            <p:cNvPr id="16" name="Gruppe 15">
              <a:extLst>
                <a:ext uri="{FF2B5EF4-FFF2-40B4-BE49-F238E27FC236}">
                  <a16:creationId xmlns:a16="http://schemas.microsoft.com/office/drawing/2014/main" id="{4262E77A-9EFC-5847-5E09-A6BAB732C1A6}"/>
                </a:ext>
              </a:extLst>
            </p:cNvPr>
            <p:cNvGrpSpPr/>
            <p:nvPr/>
          </p:nvGrpSpPr>
          <p:grpSpPr>
            <a:xfrm>
              <a:off x="377720" y="6032244"/>
              <a:ext cx="104238" cy="515271"/>
              <a:chOff x="236436" y="6032244"/>
              <a:chExt cx="104238" cy="515271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A716DAF6-9300-CD35-AB89-3BCE6E5F9939}"/>
                  </a:ext>
                </a:extLst>
              </p:cNvPr>
              <p:cNvSpPr/>
              <p:nvPr/>
            </p:nvSpPr>
            <p:spPr>
              <a:xfrm>
                <a:off x="236436" y="6032244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F79FD4D1-B248-A65D-7D1A-C39DB388E2AE}"/>
                  </a:ext>
                </a:extLst>
              </p:cNvPr>
              <p:cNvSpPr/>
              <p:nvPr/>
            </p:nvSpPr>
            <p:spPr>
              <a:xfrm>
                <a:off x="236436" y="6237031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121A4CE6-C4CD-1779-6F37-6D811A38639B}"/>
                  </a:ext>
                </a:extLst>
              </p:cNvPr>
              <p:cNvSpPr/>
              <p:nvPr/>
            </p:nvSpPr>
            <p:spPr>
              <a:xfrm>
                <a:off x="236436" y="6443277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17" name="Bild 16">
              <a:extLst>
                <a:ext uri="{FF2B5EF4-FFF2-40B4-BE49-F238E27FC236}">
                  <a16:creationId xmlns:a16="http://schemas.microsoft.com/office/drawing/2014/main" id="{B33471DC-20B4-9754-9C4A-89A3A928898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271448" y="194486"/>
              <a:ext cx="316783" cy="3167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503616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Bild 42">
            <a:extLst>
              <a:ext uri="{FF2B5EF4-FFF2-40B4-BE49-F238E27FC236}">
                <a16:creationId xmlns:a16="http://schemas.microsoft.com/office/drawing/2014/main" id="{FB4A4B9F-F0A7-47A1-3A9F-74CD15CD2BA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642" r="33514"/>
          <a:stretch/>
        </p:blipFill>
        <p:spPr>
          <a:xfrm>
            <a:off x="6725265" y="0"/>
            <a:ext cx="3903048" cy="6858000"/>
          </a:xfr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5130A5D5-B893-7F95-84FB-8D3353CA4454}"/>
              </a:ext>
            </a:extLst>
          </p:cNvPr>
          <p:cNvSpPr/>
          <p:nvPr/>
        </p:nvSpPr>
        <p:spPr>
          <a:xfrm>
            <a:off x="-1" y="825910"/>
            <a:ext cx="6725266" cy="14650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CD710A97-F51A-5C19-A952-6B95DF344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1049" y="1019804"/>
            <a:ext cx="3570511" cy="584775"/>
          </a:xfrm>
        </p:spPr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5" name="Foliennummer 4">
            <a:extLst>
              <a:ext uri="{FF2B5EF4-FFF2-40B4-BE49-F238E27FC236}">
                <a16:creationId xmlns:a16="http://schemas.microsoft.com/office/drawing/2014/main" id="{EFDA1D2C-520C-40C5-F477-81FC1A13C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00A3-348B-4BE4-A5CE-3075B70DCC3B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6" name="Text 5">
            <a:extLst>
              <a:ext uri="{FF2B5EF4-FFF2-40B4-BE49-F238E27FC236}">
                <a16:creationId xmlns:a16="http://schemas.microsoft.com/office/drawing/2014/main" id="{1BE0FCF0-D302-89A1-3092-444B75744E42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7" name="Text 6">
            <a:extLst>
              <a:ext uri="{FF2B5EF4-FFF2-40B4-BE49-F238E27FC236}">
                <a16:creationId xmlns:a16="http://schemas.microsoft.com/office/drawing/2014/main" id="{DB680AAA-522C-4D42-4D39-44AB00937119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1283109" y="3587177"/>
            <a:ext cx="4516111" cy="738664"/>
          </a:xfrm>
        </p:spPr>
        <p:txBody>
          <a:bodyPr/>
          <a:lstStyle/>
          <a:p>
            <a:r>
              <a:rPr lang="de-DE" dirty="0"/>
              <a:t>Lorem ipsum dolor sit amet, consectetuer adipiscing elit. Maecenas porttitor congue massa. </a:t>
            </a:r>
            <a:endParaRPr lang="ru-RU" dirty="0"/>
          </a:p>
        </p:txBody>
      </p:sp>
      <p:sp>
        <p:nvSpPr>
          <p:cNvPr id="8" name="Text 7">
            <a:extLst>
              <a:ext uri="{FF2B5EF4-FFF2-40B4-BE49-F238E27FC236}">
                <a16:creationId xmlns:a16="http://schemas.microsoft.com/office/drawing/2014/main" id="{30270A5D-EA54-ACDF-F633-1A549611AFE1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9" name="Text 8">
            <a:extLst>
              <a:ext uri="{FF2B5EF4-FFF2-40B4-BE49-F238E27FC236}">
                <a16:creationId xmlns:a16="http://schemas.microsoft.com/office/drawing/2014/main" id="{F5A51B1F-ACF7-64A7-AE04-AEB42349CF46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1283109" y="5558638"/>
            <a:ext cx="4516111" cy="738664"/>
          </a:xfrm>
        </p:spPr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r>
              <a:rPr lang="de-DE" dirty="0"/>
              <a:t>. Maecenas </a:t>
            </a:r>
            <a:r>
              <a:rPr lang="de-DE" dirty="0" err="1"/>
              <a:t>porttitor</a:t>
            </a:r>
            <a:r>
              <a:rPr lang="de-DE" dirty="0"/>
              <a:t> </a:t>
            </a:r>
            <a:r>
              <a:rPr lang="de-DE" dirty="0" err="1"/>
              <a:t>congue</a:t>
            </a:r>
            <a:r>
              <a:rPr lang="de-DE" dirty="0"/>
              <a:t> </a:t>
            </a:r>
            <a:r>
              <a:rPr lang="de-DE" dirty="0" err="1"/>
              <a:t>massa</a:t>
            </a:r>
            <a:r>
              <a:rPr lang="de-DE" dirty="0"/>
              <a:t>. </a:t>
            </a:r>
            <a:endParaRPr lang="ru-RU" dirty="0"/>
          </a:p>
        </p:txBody>
      </p:sp>
      <p:grpSp>
        <p:nvGrpSpPr>
          <p:cNvPr id="11" name="Gruppe 10">
            <a:extLst>
              <a:ext uri="{FF2B5EF4-FFF2-40B4-BE49-F238E27FC236}">
                <a16:creationId xmlns:a16="http://schemas.microsoft.com/office/drawing/2014/main" id="{7C5F4C65-F1F4-8DBB-09CC-7DA980996F1F}"/>
              </a:ext>
            </a:extLst>
          </p:cNvPr>
          <p:cNvGrpSpPr/>
          <p:nvPr/>
        </p:nvGrpSpPr>
        <p:grpSpPr>
          <a:xfrm>
            <a:off x="271448" y="194486"/>
            <a:ext cx="316783" cy="6353029"/>
            <a:chOff x="271448" y="194486"/>
            <a:chExt cx="316783" cy="6353029"/>
          </a:xfrm>
        </p:grpSpPr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220FB9B2-401F-1979-41E1-BC230CB8B545}"/>
                </a:ext>
              </a:extLst>
            </p:cNvPr>
            <p:cNvGrpSpPr/>
            <p:nvPr/>
          </p:nvGrpSpPr>
          <p:grpSpPr>
            <a:xfrm>
              <a:off x="377720" y="6032244"/>
              <a:ext cx="104238" cy="515271"/>
              <a:chOff x="236436" y="6032244"/>
              <a:chExt cx="104238" cy="515271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8757C6C9-C8DF-C468-54A9-2CAA5C588253}"/>
                  </a:ext>
                </a:extLst>
              </p:cNvPr>
              <p:cNvSpPr/>
              <p:nvPr/>
            </p:nvSpPr>
            <p:spPr>
              <a:xfrm>
                <a:off x="236436" y="6032244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D2AC2019-5692-57A8-40CB-8E8594EB4A62}"/>
                  </a:ext>
                </a:extLst>
              </p:cNvPr>
              <p:cNvSpPr/>
              <p:nvPr/>
            </p:nvSpPr>
            <p:spPr>
              <a:xfrm>
                <a:off x="236436" y="6237031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3D848C33-64D6-0CB3-D29E-1BF8E4476BE3}"/>
                  </a:ext>
                </a:extLst>
              </p:cNvPr>
              <p:cNvSpPr/>
              <p:nvPr/>
            </p:nvSpPr>
            <p:spPr>
              <a:xfrm>
                <a:off x="236436" y="6443277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13" name="Bild 12">
              <a:extLst>
                <a:ext uri="{FF2B5EF4-FFF2-40B4-BE49-F238E27FC236}">
                  <a16:creationId xmlns:a16="http://schemas.microsoft.com/office/drawing/2014/main" id="{4A4F90C8-6816-ED9E-A9A7-DACDEE8C9C1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271448" y="194486"/>
              <a:ext cx="316783" cy="316783"/>
            </a:xfrm>
            <a:prstGeom prst="rect">
              <a:avLst/>
            </a:prstGeom>
          </p:spPr>
        </p:pic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18619C87-5C62-3657-3248-C299DE933A11}"/>
              </a:ext>
            </a:extLst>
          </p:cNvPr>
          <p:cNvSpPr/>
          <p:nvPr/>
        </p:nvSpPr>
        <p:spPr>
          <a:xfrm>
            <a:off x="1387191" y="2876701"/>
            <a:ext cx="599769" cy="599769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826B352-BF26-ECC3-06A6-9D73396F2EEC}"/>
              </a:ext>
            </a:extLst>
          </p:cNvPr>
          <p:cNvSpPr/>
          <p:nvPr/>
        </p:nvSpPr>
        <p:spPr>
          <a:xfrm>
            <a:off x="1387191" y="4847075"/>
            <a:ext cx="599769" cy="599769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5" name="Bild 24">
            <a:extLst>
              <a:ext uri="{FF2B5EF4-FFF2-40B4-BE49-F238E27FC236}">
                <a16:creationId xmlns:a16="http://schemas.microsoft.com/office/drawing/2014/main" id="{0A3CC19E-C754-BA7D-F9D7-2A98B2CFDEB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21975" y="4981859"/>
            <a:ext cx="330200" cy="330200"/>
          </a:xfrm>
          <a:prstGeom prst="rect">
            <a:avLst/>
          </a:prstGeom>
        </p:spPr>
      </p:pic>
      <p:pic>
        <p:nvPicPr>
          <p:cNvPr id="27" name="Bild 26">
            <a:extLst>
              <a:ext uri="{FF2B5EF4-FFF2-40B4-BE49-F238E27FC236}">
                <a16:creationId xmlns:a16="http://schemas.microsoft.com/office/drawing/2014/main" id="{5B181766-AF9F-18E9-61E9-C0D616A0502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21975" y="3011485"/>
            <a:ext cx="330200" cy="33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5092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4170392E-645E-9C98-A348-4E1525AD69A2}"/>
              </a:ext>
            </a:extLst>
          </p:cNvPr>
          <p:cNvSpPr/>
          <p:nvPr/>
        </p:nvSpPr>
        <p:spPr>
          <a:xfrm>
            <a:off x="4984956" y="4630994"/>
            <a:ext cx="1789470" cy="22270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CA82DE69-458A-C612-BFC6-4F5E07806802}"/>
              </a:ext>
            </a:extLst>
          </p:cNvPr>
          <p:cNvSpPr/>
          <p:nvPr/>
        </p:nvSpPr>
        <p:spPr>
          <a:xfrm>
            <a:off x="0" y="3500284"/>
            <a:ext cx="3785420" cy="33577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D2892D2-6994-CA8E-31DD-8643AA168D55}"/>
              </a:ext>
            </a:extLst>
          </p:cNvPr>
          <p:cNvSpPr/>
          <p:nvPr/>
        </p:nvSpPr>
        <p:spPr>
          <a:xfrm>
            <a:off x="5403214" y="1457476"/>
            <a:ext cx="599769" cy="599769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A1BEC5E-0D5C-4E11-58FE-AF53E96035E7}"/>
              </a:ext>
            </a:extLst>
          </p:cNvPr>
          <p:cNvSpPr/>
          <p:nvPr/>
        </p:nvSpPr>
        <p:spPr>
          <a:xfrm>
            <a:off x="8598688" y="1457476"/>
            <a:ext cx="599769" cy="599769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3" name="Foliennummer 2">
            <a:extLst>
              <a:ext uri="{FF2B5EF4-FFF2-40B4-BE49-F238E27FC236}">
                <a16:creationId xmlns:a16="http://schemas.microsoft.com/office/drawing/2014/main" id="{611B32A2-371F-F21C-872E-BD3981CFF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00A3-348B-4BE4-A5CE-3075B70DCC3B}" type="slidenum">
              <a:rPr lang="ru-RU" smtClean="0"/>
              <a:pPr/>
              <a:t>18</a:t>
            </a:fld>
            <a:endParaRPr lang="ru-RU" dirty="0"/>
          </a:p>
        </p:txBody>
      </p:sp>
      <p:pic>
        <p:nvPicPr>
          <p:cNvPr id="33" name="Bild 32">
            <a:extLst>
              <a:ext uri="{FF2B5EF4-FFF2-40B4-BE49-F238E27FC236}">
                <a16:creationId xmlns:a16="http://schemas.microsoft.com/office/drawing/2014/main" id="{F0B5363E-B206-2FD0-D7E7-043F9D7EB1D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61" b="461"/>
          <a:stretch>
            <a:fillRect/>
          </a:stretch>
        </p:blipFill>
        <p:spPr/>
      </p:pic>
      <p:sp>
        <p:nvSpPr>
          <p:cNvPr id="7" name="Titel 6">
            <a:extLst>
              <a:ext uri="{FF2B5EF4-FFF2-40B4-BE49-F238E27FC236}">
                <a16:creationId xmlns:a16="http://schemas.microsoft.com/office/drawing/2014/main" id="{07EBE19F-4A9D-8EED-0EFC-57EB9E37D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9789" y="1457476"/>
            <a:ext cx="3570511" cy="584775"/>
          </a:xfrm>
        </p:spPr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8" name="Text 7">
            <a:extLst>
              <a:ext uri="{FF2B5EF4-FFF2-40B4-BE49-F238E27FC236}">
                <a16:creationId xmlns:a16="http://schemas.microsoft.com/office/drawing/2014/main" id="{1DE95BF5-102B-1FCD-509A-89A2DBEB2033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9" name="Text 8">
            <a:extLst>
              <a:ext uri="{FF2B5EF4-FFF2-40B4-BE49-F238E27FC236}">
                <a16:creationId xmlns:a16="http://schemas.microsoft.com/office/drawing/2014/main" id="{0E21BD46-FF27-82D1-147A-343D9F4002A5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5429250" y="2771766"/>
            <a:ext cx="2777491" cy="523220"/>
          </a:xfrm>
        </p:spPr>
        <p:txBody>
          <a:bodyPr/>
          <a:lstStyle/>
          <a:p>
            <a:r>
              <a:rPr lang="de-DE" dirty="0"/>
              <a:t>Lorem ipsum dolor sit amet, consectetuer adipiscing elit. </a:t>
            </a:r>
            <a:endParaRPr lang="ru-RU" dirty="0"/>
          </a:p>
        </p:txBody>
      </p:sp>
      <p:sp>
        <p:nvSpPr>
          <p:cNvPr id="10" name="Text 9">
            <a:extLst>
              <a:ext uri="{FF2B5EF4-FFF2-40B4-BE49-F238E27FC236}">
                <a16:creationId xmlns:a16="http://schemas.microsoft.com/office/drawing/2014/main" id="{3621159F-8CCB-DDA6-799A-ABB4B317C886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11" name="Text 10">
            <a:extLst>
              <a:ext uri="{FF2B5EF4-FFF2-40B4-BE49-F238E27FC236}">
                <a16:creationId xmlns:a16="http://schemas.microsoft.com/office/drawing/2014/main" id="{74995AEF-5CAC-7DFE-C960-6D7FD9FFE2BD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8641204" y="2771766"/>
            <a:ext cx="2777491" cy="523220"/>
          </a:xfrm>
        </p:spPr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r>
              <a:rPr lang="de-DE" dirty="0"/>
              <a:t>. </a:t>
            </a:r>
            <a:endParaRPr lang="ru-RU" dirty="0"/>
          </a:p>
        </p:txBody>
      </p:sp>
      <p:pic>
        <p:nvPicPr>
          <p:cNvPr id="52" name="Bild 51">
            <a:extLst>
              <a:ext uri="{FF2B5EF4-FFF2-40B4-BE49-F238E27FC236}">
                <a16:creationId xmlns:a16="http://schemas.microsoft.com/office/drawing/2014/main" id="{E4E90C7C-2F56-B75D-83CE-7571E79B2B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33472" y="1592260"/>
            <a:ext cx="330200" cy="330200"/>
          </a:xfrm>
          <a:prstGeom prst="rect">
            <a:avLst/>
          </a:prstGeom>
        </p:spPr>
      </p:pic>
      <p:pic>
        <p:nvPicPr>
          <p:cNvPr id="53" name="Bild 52">
            <a:extLst>
              <a:ext uri="{FF2B5EF4-FFF2-40B4-BE49-F238E27FC236}">
                <a16:creationId xmlns:a16="http://schemas.microsoft.com/office/drawing/2014/main" id="{F2D03631-FAEB-2D25-04B9-B6A078FB15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37998" y="1592260"/>
            <a:ext cx="330200" cy="330200"/>
          </a:xfrm>
          <a:prstGeom prst="rect">
            <a:avLst/>
          </a:prstGeom>
        </p:spPr>
      </p:pic>
      <p:pic>
        <p:nvPicPr>
          <p:cNvPr id="68" name="Bild 67">
            <a:extLst>
              <a:ext uri="{FF2B5EF4-FFF2-40B4-BE49-F238E27FC236}">
                <a16:creationId xmlns:a16="http://schemas.microsoft.com/office/drawing/2014/main" id="{55863852-241E-A737-B94A-4058E533EB49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894" r="9894"/>
          <a:stretch>
            <a:fillRect/>
          </a:stretch>
        </p:blipFill>
        <p:spPr>
          <a:xfrm>
            <a:off x="8640763" y="4021138"/>
            <a:ext cx="2778125" cy="1947862"/>
          </a:xfrm>
          <a:prstGeom prst="rect">
            <a:avLst/>
          </a:prstGeo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</p:pic>
      <p:pic>
        <p:nvPicPr>
          <p:cNvPr id="71" name="Bild 70">
            <a:extLst>
              <a:ext uri="{FF2B5EF4-FFF2-40B4-BE49-F238E27FC236}">
                <a16:creationId xmlns:a16="http://schemas.microsoft.com/office/drawing/2014/main" id="{1C2320FD-E01A-F843-206E-2DEF4181AB9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939" b="1910"/>
          <a:stretch/>
        </p:blipFill>
        <p:spPr>
          <a:xfrm>
            <a:off x="0" y="4021138"/>
            <a:ext cx="4994275" cy="2836862"/>
          </a:xfrm>
          <a:prstGeom prst="rect">
            <a:avLst/>
          </a:prstGeom>
          <a:pattFill prst="dkUp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</p:pic>
      <p:grpSp>
        <p:nvGrpSpPr>
          <p:cNvPr id="72" name="Gruppe 71">
            <a:extLst>
              <a:ext uri="{FF2B5EF4-FFF2-40B4-BE49-F238E27FC236}">
                <a16:creationId xmlns:a16="http://schemas.microsoft.com/office/drawing/2014/main" id="{A15268C2-50F4-E301-6DAC-D436C7237150}"/>
              </a:ext>
            </a:extLst>
          </p:cNvPr>
          <p:cNvGrpSpPr/>
          <p:nvPr/>
        </p:nvGrpSpPr>
        <p:grpSpPr>
          <a:xfrm>
            <a:off x="271448" y="194486"/>
            <a:ext cx="316783" cy="6353029"/>
            <a:chOff x="271448" y="194486"/>
            <a:chExt cx="316783" cy="6353029"/>
          </a:xfrm>
        </p:grpSpPr>
        <p:grpSp>
          <p:nvGrpSpPr>
            <p:cNvPr id="73" name="Gruppe 72">
              <a:extLst>
                <a:ext uri="{FF2B5EF4-FFF2-40B4-BE49-F238E27FC236}">
                  <a16:creationId xmlns:a16="http://schemas.microsoft.com/office/drawing/2014/main" id="{9BDB1922-29FB-9FF3-4002-D9EF6042855B}"/>
                </a:ext>
              </a:extLst>
            </p:cNvPr>
            <p:cNvGrpSpPr/>
            <p:nvPr/>
          </p:nvGrpSpPr>
          <p:grpSpPr>
            <a:xfrm>
              <a:off x="377720" y="6032244"/>
              <a:ext cx="104238" cy="515271"/>
              <a:chOff x="236436" y="6032244"/>
              <a:chExt cx="104238" cy="515271"/>
            </a:xfrm>
          </p:grpSpPr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005060C3-1051-DE57-DA81-D164785F52F5}"/>
                  </a:ext>
                </a:extLst>
              </p:cNvPr>
              <p:cNvSpPr/>
              <p:nvPr/>
            </p:nvSpPr>
            <p:spPr>
              <a:xfrm>
                <a:off x="236436" y="6032244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4F9F12F7-2381-0E3B-3EA9-9FBF1AE322B7}"/>
                  </a:ext>
                </a:extLst>
              </p:cNvPr>
              <p:cNvSpPr/>
              <p:nvPr/>
            </p:nvSpPr>
            <p:spPr>
              <a:xfrm>
                <a:off x="236436" y="6237031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5B522143-75F6-C7A8-E456-71640BFD62AD}"/>
                  </a:ext>
                </a:extLst>
              </p:cNvPr>
              <p:cNvSpPr/>
              <p:nvPr/>
            </p:nvSpPr>
            <p:spPr>
              <a:xfrm>
                <a:off x="236436" y="6443277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74" name="Bild 73">
              <a:extLst>
                <a:ext uri="{FF2B5EF4-FFF2-40B4-BE49-F238E27FC236}">
                  <a16:creationId xmlns:a16="http://schemas.microsoft.com/office/drawing/2014/main" id="{95208CDE-319E-38C4-A78D-6AD431A9E3F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271448" y="194486"/>
              <a:ext cx="316783" cy="3167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775042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 10">
            <a:extLst>
              <a:ext uri="{FF2B5EF4-FFF2-40B4-BE49-F238E27FC236}">
                <a16:creationId xmlns:a16="http://schemas.microsoft.com/office/drawing/2014/main" id="{F8D0419B-115E-8352-1986-2EBC07F835B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" b="16"/>
          <a:stretch>
            <a:fillRect/>
          </a:stretch>
        </p:blipFill>
        <p:spPr/>
      </p:pic>
      <p:sp>
        <p:nvSpPr>
          <p:cNvPr id="12" name="Rechteck 11">
            <a:extLst>
              <a:ext uri="{FF2B5EF4-FFF2-40B4-BE49-F238E27FC236}">
                <a16:creationId xmlns:a16="http://schemas.microsoft.com/office/drawing/2014/main" id="{736805AD-CD76-90B9-1462-4472902BF092}"/>
              </a:ext>
            </a:extLst>
          </p:cNvPr>
          <p:cNvSpPr/>
          <p:nvPr/>
        </p:nvSpPr>
        <p:spPr>
          <a:xfrm>
            <a:off x="11684000" y="6210300"/>
            <a:ext cx="508000" cy="393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latin typeface="Montserrat" panose="00000500000000000000" pitchFamily="2" charset="-52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FFFA7036-89F1-EDF2-A97C-6646F6806E4A}"/>
              </a:ext>
            </a:extLst>
          </p:cNvPr>
          <p:cNvSpPr/>
          <p:nvPr/>
        </p:nvSpPr>
        <p:spPr>
          <a:xfrm>
            <a:off x="0" y="0"/>
            <a:ext cx="12192000" cy="53213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Foliennummer 3">
            <a:extLst>
              <a:ext uri="{FF2B5EF4-FFF2-40B4-BE49-F238E27FC236}">
                <a16:creationId xmlns:a16="http://schemas.microsoft.com/office/drawing/2014/main" id="{2FB16B15-C520-0DF8-AFD8-99A803E32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00A3-348B-4BE4-A5CE-3075B70DCC3B}" type="slidenum">
              <a:rPr lang="ru-RU" smtClean="0"/>
              <a:pPr/>
              <a:t>19</a:t>
            </a:fld>
            <a:endParaRPr lang="ru-RU" dirty="0"/>
          </a:p>
        </p:txBody>
      </p:sp>
      <p:sp>
        <p:nvSpPr>
          <p:cNvPr id="17" name="Text 16">
            <a:extLst>
              <a:ext uri="{FF2B5EF4-FFF2-40B4-BE49-F238E27FC236}">
                <a16:creationId xmlns:a16="http://schemas.microsoft.com/office/drawing/2014/main" id="{C136DBBD-EDD4-0399-A063-49DE8A0AAB7A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1284205" y="2111848"/>
            <a:ext cx="2777490" cy="307777"/>
          </a:xfrm>
        </p:spPr>
        <p:txBody>
          <a:bodyPr/>
          <a:lstStyle/>
          <a:p>
            <a:r>
              <a:rPr lang="de-DE" sz="1400" b="1" dirty="0">
                <a:solidFill>
                  <a:srgbClr val="4E4E4E"/>
                </a:solidFill>
                <a:latin typeface="Montserrat" panose="00000500000000000000" pitchFamily="2" charset="-52"/>
              </a:rPr>
              <a:t>TITEL</a:t>
            </a:r>
            <a:endParaRPr lang="ru-RU" sz="1400" b="1" dirty="0">
              <a:solidFill>
                <a:srgbClr val="4E4E4E"/>
              </a:solidFill>
              <a:latin typeface="Montserrat" panose="00000500000000000000" pitchFamily="2" charset="-52"/>
            </a:endParaRPr>
          </a:p>
        </p:txBody>
      </p:sp>
      <p:sp>
        <p:nvSpPr>
          <p:cNvPr id="18" name="Text 17">
            <a:extLst>
              <a:ext uri="{FF2B5EF4-FFF2-40B4-BE49-F238E27FC236}">
                <a16:creationId xmlns:a16="http://schemas.microsoft.com/office/drawing/2014/main" id="{78F447B1-1CD4-94E1-6595-F0FAB8A1CAB9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1300636" y="2529403"/>
            <a:ext cx="2761060" cy="954107"/>
          </a:xfrm>
        </p:spPr>
        <p:txBody>
          <a:bodyPr/>
          <a:lstStyle/>
          <a:p>
            <a:r>
              <a:rPr lang="de-DE" dirty="0"/>
              <a:t>Lorem ipsum dolor sit amet, consectetuer adipiscing elit. Maecenas porttitor congue massa. </a:t>
            </a:r>
          </a:p>
        </p:txBody>
      </p:sp>
      <p:sp>
        <p:nvSpPr>
          <p:cNvPr id="19" name="Text 18">
            <a:extLst>
              <a:ext uri="{FF2B5EF4-FFF2-40B4-BE49-F238E27FC236}">
                <a16:creationId xmlns:a16="http://schemas.microsoft.com/office/drawing/2014/main" id="{518E60C7-52DC-2D9F-A701-D0A722A11BF7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r>
              <a:rPr lang="de-DE" sz="1400" b="1" dirty="0">
                <a:solidFill>
                  <a:srgbClr val="4E4E4E"/>
                </a:solidFill>
                <a:latin typeface="Montserrat" panose="00000500000000000000" pitchFamily="2" charset="-52"/>
              </a:rPr>
              <a:t>TITEL</a:t>
            </a:r>
            <a:endParaRPr lang="ru-RU" sz="1400" b="1" dirty="0">
              <a:solidFill>
                <a:srgbClr val="4E4E4E"/>
              </a:solidFill>
              <a:latin typeface="Montserrat" panose="00000500000000000000" pitchFamily="2" charset="-52"/>
            </a:endParaRPr>
          </a:p>
        </p:txBody>
      </p:sp>
      <p:sp>
        <p:nvSpPr>
          <p:cNvPr id="20" name="Text 19">
            <a:extLst>
              <a:ext uri="{FF2B5EF4-FFF2-40B4-BE49-F238E27FC236}">
                <a16:creationId xmlns:a16="http://schemas.microsoft.com/office/drawing/2014/main" id="{85350CC0-92E7-5898-8915-C4F318CE765E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1300636" y="4177147"/>
            <a:ext cx="2761060" cy="954107"/>
          </a:xfrm>
        </p:spPr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r>
              <a:rPr lang="de-DE" dirty="0"/>
              <a:t>. Maecenas </a:t>
            </a:r>
            <a:r>
              <a:rPr lang="de-DE" dirty="0" err="1"/>
              <a:t>porttitor</a:t>
            </a:r>
            <a:r>
              <a:rPr lang="de-DE" dirty="0"/>
              <a:t> </a:t>
            </a:r>
            <a:r>
              <a:rPr lang="de-DE" dirty="0" err="1"/>
              <a:t>congue</a:t>
            </a:r>
            <a:r>
              <a:rPr lang="de-DE" dirty="0"/>
              <a:t> </a:t>
            </a:r>
            <a:r>
              <a:rPr lang="de-DE" dirty="0" err="1"/>
              <a:t>massa</a:t>
            </a:r>
            <a:r>
              <a:rPr lang="de-DE" dirty="0"/>
              <a:t>. </a:t>
            </a:r>
          </a:p>
        </p:txBody>
      </p:sp>
      <p:sp>
        <p:nvSpPr>
          <p:cNvPr id="21" name="Text 20">
            <a:extLst>
              <a:ext uri="{FF2B5EF4-FFF2-40B4-BE49-F238E27FC236}">
                <a16:creationId xmlns:a16="http://schemas.microsoft.com/office/drawing/2014/main" id="{0D1F8135-7367-89AC-CCFC-F968EC2BFF79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de-DE" sz="1400" b="1" dirty="0">
                <a:solidFill>
                  <a:srgbClr val="4E4E4E"/>
                </a:solidFill>
                <a:latin typeface="Montserrat" panose="00000500000000000000" pitchFamily="2" charset="-52"/>
              </a:rPr>
              <a:t>TITEL</a:t>
            </a:r>
            <a:endParaRPr lang="ru-RU" sz="1400" b="1" dirty="0">
              <a:solidFill>
                <a:srgbClr val="4E4E4E"/>
              </a:solidFill>
              <a:latin typeface="Montserrat" panose="00000500000000000000" pitchFamily="2" charset="-52"/>
            </a:endParaRPr>
          </a:p>
        </p:txBody>
      </p:sp>
      <p:sp>
        <p:nvSpPr>
          <p:cNvPr id="22" name="Text 21">
            <a:extLst>
              <a:ext uri="{FF2B5EF4-FFF2-40B4-BE49-F238E27FC236}">
                <a16:creationId xmlns:a16="http://schemas.microsoft.com/office/drawing/2014/main" id="{F735C745-17E5-7FA5-3E45-C6C41BC8F29E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4707255" y="2529403"/>
            <a:ext cx="2761060" cy="954107"/>
          </a:xfrm>
        </p:spPr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r>
              <a:rPr lang="de-DE" dirty="0"/>
              <a:t>. Maecenas </a:t>
            </a:r>
            <a:r>
              <a:rPr lang="de-DE" dirty="0" err="1"/>
              <a:t>porttitor</a:t>
            </a:r>
            <a:r>
              <a:rPr lang="de-DE" dirty="0"/>
              <a:t> </a:t>
            </a:r>
            <a:r>
              <a:rPr lang="de-DE" dirty="0" err="1"/>
              <a:t>congue</a:t>
            </a:r>
            <a:r>
              <a:rPr lang="de-DE" dirty="0"/>
              <a:t> </a:t>
            </a:r>
            <a:r>
              <a:rPr lang="de-DE" dirty="0" err="1"/>
              <a:t>massa</a:t>
            </a:r>
            <a:r>
              <a:rPr lang="de-DE" dirty="0"/>
              <a:t>. </a:t>
            </a:r>
          </a:p>
        </p:txBody>
      </p:sp>
      <p:sp>
        <p:nvSpPr>
          <p:cNvPr id="23" name="Text 22">
            <a:extLst>
              <a:ext uri="{FF2B5EF4-FFF2-40B4-BE49-F238E27FC236}">
                <a16:creationId xmlns:a16="http://schemas.microsoft.com/office/drawing/2014/main" id="{28140F34-0D6F-90AB-68B1-E4C44443B14D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r>
              <a:rPr lang="de-DE" sz="1400" b="1" dirty="0">
                <a:solidFill>
                  <a:srgbClr val="4E4E4E"/>
                </a:solidFill>
                <a:latin typeface="Montserrat" panose="00000500000000000000" pitchFamily="2" charset="-52"/>
              </a:rPr>
              <a:t>TITEL</a:t>
            </a:r>
            <a:endParaRPr lang="ru-RU" sz="1400" b="1" dirty="0">
              <a:solidFill>
                <a:srgbClr val="4E4E4E"/>
              </a:solidFill>
              <a:latin typeface="Montserrat" panose="00000500000000000000" pitchFamily="2" charset="-52"/>
            </a:endParaRPr>
          </a:p>
        </p:txBody>
      </p:sp>
      <p:sp>
        <p:nvSpPr>
          <p:cNvPr id="24" name="Text 23">
            <a:extLst>
              <a:ext uri="{FF2B5EF4-FFF2-40B4-BE49-F238E27FC236}">
                <a16:creationId xmlns:a16="http://schemas.microsoft.com/office/drawing/2014/main" id="{FD78F490-68A8-21F3-EF46-B38E51BC660E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4707255" y="4177147"/>
            <a:ext cx="2761060" cy="954107"/>
          </a:xfrm>
        </p:spPr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r>
              <a:rPr lang="de-DE" dirty="0"/>
              <a:t>. Maecenas </a:t>
            </a:r>
            <a:r>
              <a:rPr lang="de-DE" dirty="0" err="1"/>
              <a:t>porttitor</a:t>
            </a:r>
            <a:r>
              <a:rPr lang="de-DE" dirty="0"/>
              <a:t> </a:t>
            </a:r>
            <a:r>
              <a:rPr lang="de-DE" dirty="0" err="1"/>
              <a:t>congue</a:t>
            </a:r>
            <a:r>
              <a:rPr lang="de-DE" dirty="0"/>
              <a:t> </a:t>
            </a:r>
            <a:r>
              <a:rPr lang="de-DE" dirty="0" err="1"/>
              <a:t>massa</a:t>
            </a:r>
            <a:r>
              <a:rPr lang="de-DE" dirty="0"/>
              <a:t>. </a:t>
            </a:r>
          </a:p>
        </p:txBody>
      </p:sp>
      <p:sp>
        <p:nvSpPr>
          <p:cNvPr id="25" name="Text 24">
            <a:extLst>
              <a:ext uri="{FF2B5EF4-FFF2-40B4-BE49-F238E27FC236}">
                <a16:creationId xmlns:a16="http://schemas.microsoft.com/office/drawing/2014/main" id="{C89466CB-4F61-1BE0-9F4F-258371C20CDA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/>
        <p:txBody>
          <a:bodyPr/>
          <a:lstStyle/>
          <a:p>
            <a:r>
              <a:rPr lang="de-DE" sz="1400" b="1" dirty="0">
                <a:solidFill>
                  <a:srgbClr val="4E4E4E"/>
                </a:solidFill>
                <a:latin typeface="Montserrat" panose="00000500000000000000" pitchFamily="2" charset="-52"/>
              </a:rPr>
              <a:t>TITEL</a:t>
            </a:r>
            <a:endParaRPr lang="ru-RU" sz="1400" b="1" dirty="0">
              <a:solidFill>
                <a:srgbClr val="4E4E4E"/>
              </a:solidFill>
              <a:latin typeface="Montserrat" panose="00000500000000000000" pitchFamily="2" charset="-52"/>
            </a:endParaRPr>
          </a:p>
        </p:txBody>
      </p:sp>
      <p:sp>
        <p:nvSpPr>
          <p:cNvPr id="26" name="Text 25">
            <a:extLst>
              <a:ext uri="{FF2B5EF4-FFF2-40B4-BE49-F238E27FC236}">
                <a16:creationId xmlns:a16="http://schemas.microsoft.com/office/drawing/2014/main" id="{A6CEFC85-774A-CE92-5E6C-1910E8973CDA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8130304" y="2529403"/>
            <a:ext cx="2761060" cy="954107"/>
          </a:xfrm>
        </p:spPr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r>
              <a:rPr lang="de-DE" dirty="0"/>
              <a:t>. Maecenas </a:t>
            </a:r>
            <a:r>
              <a:rPr lang="de-DE" dirty="0" err="1"/>
              <a:t>porttitor</a:t>
            </a:r>
            <a:r>
              <a:rPr lang="de-DE" dirty="0"/>
              <a:t> </a:t>
            </a:r>
            <a:r>
              <a:rPr lang="de-DE" dirty="0" err="1"/>
              <a:t>congue</a:t>
            </a:r>
            <a:r>
              <a:rPr lang="de-DE" dirty="0"/>
              <a:t> </a:t>
            </a:r>
            <a:r>
              <a:rPr lang="de-DE" dirty="0" err="1"/>
              <a:t>massa</a:t>
            </a:r>
            <a:r>
              <a:rPr lang="de-DE" dirty="0"/>
              <a:t>. </a:t>
            </a:r>
          </a:p>
        </p:txBody>
      </p:sp>
      <p:sp>
        <p:nvSpPr>
          <p:cNvPr id="27" name="Text 26">
            <a:extLst>
              <a:ext uri="{FF2B5EF4-FFF2-40B4-BE49-F238E27FC236}">
                <a16:creationId xmlns:a16="http://schemas.microsoft.com/office/drawing/2014/main" id="{C647AFC1-6504-DF8E-869E-6F382499F888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r>
              <a:rPr lang="de-DE" sz="1400" b="1" dirty="0">
                <a:solidFill>
                  <a:srgbClr val="4E4E4E"/>
                </a:solidFill>
                <a:latin typeface="Montserrat" panose="00000500000000000000" pitchFamily="2" charset="-52"/>
              </a:rPr>
              <a:t>TITEL</a:t>
            </a:r>
            <a:endParaRPr lang="ru-RU" sz="1400" b="1" dirty="0">
              <a:solidFill>
                <a:srgbClr val="4E4E4E"/>
              </a:solidFill>
              <a:latin typeface="Montserrat" panose="00000500000000000000" pitchFamily="2" charset="-52"/>
            </a:endParaRPr>
          </a:p>
        </p:txBody>
      </p:sp>
      <p:sp>
        <p:nvSpPr>
          <p:cNvPr id="28" name="Text 27">
            <a:extLst>
              <a:ext uri="{FF2B5EF4-FFF2-40B4-BE49-F238E27FC236}">
                <a16:creationId xmlns:a16="http://schemas.microsoft.com/office/drawing/2014/main" id="{D8E5B8FC-ACAC-9A7B-5823-9AF11AEA159C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8130304" y="4177147"/>
            <a:ext cx="2761060" cy="954107"/>
          </a:xfrm>
        </p:spPr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r>
              <a:rPr lang="de-DE" dirty="0"/>
              <a:t>. Maecenas </a:t>
            </a:r>
            <a:r>
              <a:rPr lang="de-DE" dirty="0" err="1"/>
              <a:t>porttitor</a:t>
            </a:r>
            <a:r>
              <a:rPr lang="de-DE" dirty="0"/>
              <a:t> </a:t>
            </a:r>
            <a:r>
              <a:rPr lang="de-DE" dirty="0" err="1"/>
              <a:t>congue</a:t>
            </a:r>
            <a:r>
              <a:rPr lang="de-DE" dirty="0"/>
              <a:t> </a:t>
            </a:r>
            <a:r>
              <a:rPr lang="de-DE" dirty="0" err="1"/>
              <a:t>massa</a:t>
            </a:r>
            <a:r>
              <a:rPr lang="de-DE" dirty="0"/>
              <a:t>. </a:t>
            </a:r>
          </a:p>
        </p:txBody>
      </p:sp>
      <p:sp>
        <p:nvSpPr>
          <p:cNvPr id="16" name="Titel 15">
            <a:extLst>
              <a:ext uri="{FF2B5EF4-FFF2-40B4-BE49-F238E27FC236}">
                <a16:creationId xmlns:a16="http://schemas.microsoft.com/office/drawing/2014/main" id="{BB075DB6-E100-EF2C-F0E9-70C683241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813" y="760418"/>
            <a:ext cx="7754374" cy="584775"/>
          </a:xfrm>
        </p:spPr>
        <p:txBody>
          <a:bodyPr/>
          <a:lstStyle/>
          <a:p>
            <a:r>
              <a:rPr lang="de-DE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Black" panose="00000A00000000000000" pitchFamily="50" charset="-52"/>
              </a:rPr>
              <a:t>TITEL</a:t>
            </a:r>
            <a:endParaRPr lang="ru-RU" dirty="0"/>
          </a:p>
        </p:txBody>
      </p:sp>
      <p:grpSp>
        <p:nvGrpSpPr>
          <p:cNvPr id="2" name="Gruppe 1">
            <a:extLst>
              <a:ext uri="{FF2B5EF4-FFF2-40B4-BE49-F238E27FC236}">
                <a16:creationId xmlns:a16="http://schemas.microsoft.com/office/drawing/2014/main" id="{2D73666F-486B-5782-5BE5-9FF29408FEED}"/>
              </a:ext>
            </a:extLst>
          </p:cNvPr>
          <p:cNvGrpSpPr/>
          <p:nvPr/>
        </p:nvGrpSpPr>
        <p:grpSpPr>
          <a:xfrm>
            <a:off x="271448" y="194486"/>
            <a:ext cx="316783" cy="6353029"/>
            <a:chOff x="271448" y="194486"/>
            <a:chExt cx="316783" cy="6353029"/>
          </a:xfrm>
        </p:grpSpPr>
        <p:grpSp>
          <p:nvGrpSpPr>
            <p:cNvPr id="5" name="Gruppe 4">
              <a:extLst>
                <a:ext uri="{FF2B5EF4-FFF2-40B4-BE49-F238E27FC236}">
                  <a16:creationId xmlns:a16="http://schemas.microsoft.com/office/drawing/2014/main" id="{9BD4F3D5-1DBA-A5E6-4264-3D7B0DC72C06}"/>
                </a:ext>
              </a:extLst>
            </p:cNvPr>
            <p:cNvGrpSpPr/>
            <p:nvPr/>
          </p:nvGrpSpPr>
          <p:grpSpPr>
            <a:xfrm>
              <a:off x="377720" y="6032244"/>
              <a:ext cx="104238" cy="515271"/>
              <a:chOff x="236436" y="6032244"/>
              <a:chExt cx="104238" cy="515271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E4B40033-1364-2258-A2C0-CD184B3188CE}"/>
                  </a:ext>
                </a:extLst>
              </p:cNvPr>
              <p:cNvSpPr/>
              <p:nvPr/>
            </p:nvSpPr>
            <p:spPr>
              <a:xfrm>
                <a:off x="236436" y="6032244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14F55DFC-7860-3CE4-B205-AB3F2BB09F6F}"/>
                  </a:ext>
                </a:extLst>
              </p:cNvPr>
              <p:cNvSpPr/>
              <p:nvPr/>
            </p:nvSpPr>
            <p:spPr>
              <a:xfrm>
                <a:off x="236436" y="6237031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A53BEF34-2E8C-A611-B0E0-6B1706DC15F7}"/>
                  </a:ext>
                </a:extLst>
              </p:cNvPr>
              <p:cNvSpPr/>
              <p:nvPr/>
            </p:nvSpPr>
            <p:spPr>
              <a:xfrm>
                <a:off x="236436" y="6443277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6" name="Bild 5">
              <a:extLst>
                <a:ext uri="{FF2B5EF4-FFF2-40B4-BE49-F238E27FC236}">
                  <a16:creationId xmlns:a16="http://schemas.microsoft.com/office/drawing/2014/main" id="{766FF06A-849D-8E63-D875-C3487B26BDF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271448" y="194486"/>
              <a:ext cx="316783" cy="3167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89202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hteck 34">
            <a:extLst>
              <a:ext uri="{FF2B5EF4-FFF2-40B4-BE49-F238E27FC236}">
                <a16:creationId xmlns:a16="http://schemas.microsoft.com/office/drawing/2014/main" id="{B5F81A11-4D06-1F9B-B5DD-1D970BD6F694}"/>
              </a:ext>
            </a:extLst>
          </p:cNvPr>
          <p:cNvSpPr/>
          <p:nvPr/>
        </p:nvSpPr>
        <p:spPr>
          <a:xfrm>
            <a:off x="0" y="4051300"/>
            <a:ext cx="3200400" cy="28067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019A3BE7-D90B-5854-35B8-A330C45D5BC2}"/>
              </a:ext>
            </a:extLst>
          </p:cNvPr>
          <p:cNvSpPr/>
          <p:nvPr/>
        </p:nvSpPr>
        <p:spPr>
          <a:xfrm>
            <a:off x="2844800" y="0"/>
            <a:ext cx="9347200" cy="2794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4" name="Bild 43">
            <a:extLst>
              <a:ext uri="{FF2B5EF4-FFF2-40B4-BE49-F238E27FC236}">
                <a16:creationId xmlns:a16="http://schemas.microsoft.com/office/drawing/2014/main" id="{6B116BE3-6665-D6DE-537F-0CC0369DBC6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9403" r="2835"/>
          <a:stretch/>
        </p:blipFill>
        <p:spPr>
          <a:xfrm>
            <a:off x="1231900" y="1028700"/>
            <a:ext cx="4064000" cy="4787900"/>
          </a:xfrm>
        </p:spPr>
      </p:pic>
      <p:sp>
        <p:nvSpPr>
          <p:cNvPr id="7" name="Titel 6">
            <a:extLst>
              <a:ext uri="{FF2B5EF4-FFF2-40B4-BE49-F238E27FC236}">
                <a16:creationId xmlns:a16="http://schemas.microsoft.com/office/drawing/2014/main" id="{5DB32DCA-670F-39B3-71A4-4A3EDDC94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601" y="1174751"/>
            <a:ext cx="4457700" cy="584775"/>
          </a:xfrm>
        </p:spPr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8" name="Objekt 7">
            <a:extLst>
              <a:ext uri="{FF2B5EF4-FFF2-40B4-BE49-F238E27FC236}">
                <a16:creationId xmlns:a16="http://schemas.microsoft.com/office/drawing/2014/main" id="{D3BB30AE-E299-BF77-54EF-A3CB677F2C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601" y="3249185"/>
            <a:ext cx="4457700" cy="2462213"/>
          </a:xfrm>
        </p:spPr>
        <p:txBody>
          <a:bodyPr/>
          <a:lstStyle/>
          <a:p>
            <a:r>
              <a:rPr lang="de-DE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de-DE" dirty="0"/>
          </a:p>
          <a:p>
            <a:r>
              <a:rPr lang="de-DE" dirty="0"/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de-DE" dirty="0" err="1"/>
              <a:t>urna</a:t>
            </a:r>
            <a:r>
              <a:rPr lang="de-DE" dirty="0"/>
              <a:t>.</a:t>
            </a:r>
          </a:p>
        </p:txBody>
      </p:sp>
      <p:sp>
        <p:nvSpPr>
          <p:cNvPr id="40" name="Foliennummer 39">
            <a:extLst>
              <a:ext uri="{FF2B5EF4-FFF2-40B4-BE49-F238E27FC236}">
                <a16:creationId xmlns:a16="http://schemas.microsoft.com/office/drawing/2014/main" id="{86B2E1FE-2ACB-B4A2-561A-6AD6164FB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00A3-348B-4BE4-A5CE-3075B70DCC3B}" type="slidenum">
              <a:rPr lang="ru-RU" smtClean="0"/>
              <a:pPr/>
              <a:t>2</a:t>
            </a:fld>
            <a:endParaRPr lang="ru-RU" dirty="0"/>
          </a:p>
        </p:txBody>
      </p:sp>
      <p:grpSp>
        <p:nvGrpSpPr>
          <p:cNvPr id="50" name="Gruppe 49">
            <a:extLst>
              <a:ext uri="{FF2B5EF4-FFF2-40B4-BE49-F238E27FC236}">
                <a16:creationId xmlns:a16="http://schemas.microsoft.com/office/drawing/2014/main" id="{E611B3BF-38F7-2704-C1B5-10B86D039777}"/>
              </a:ext>
            </a:extLst>
          </p:cNvPr>
          <p:cNvGrpSpPr/>
          <p:nvPr/>
        </p:nvGrpSpPr>
        <p:grpSpPr>
          <a:xfrm>
            <a:off x="271448" y="194486"/>
            <a:ext cx="316783" cy="6353029"/>
            <a:chOff x="271448" y="194486"/>
            <a:chExt cx="316783" cy="6353029"/>
          </a:xfrm>
        </p:grpSpPr>
        <p:grpSp>
          <p:nvGrpSpPr>
            <p:cNvPr id="51" name="Gruppe 50">
              <a:extLst>
                <a:ext uri="{FF2B5EF4-FFF2-40B4-BE49-F238E27FC236}">
                  <a16:creationId xmlns:a16="http://schemas.microsoft.com/office/drawing/2014/main" id="{FEA03553-659D-B798-B46D-D8DDCECEFB05}"/>
                </a:ext>
              </a:extLst>
            </p:cNvPr>
            <p:cNvGrpSpPr/>
            <p:nvPr/>
          </p:nvGrpSpPr>
          <p:grpSpPr>
            <a:xfrm>
              <a:off x="377720" y="6032244"/>
              <a:ext cx="104238" cy="515271"/>
              <a:chOff x="236436" y="6032244"/>
              <a:chExt cx="104238" cy="515271"/>
            </a:xfrm>
          </p:grpSpPr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36FE72EF-1DB5-1390-1577-40C11F1C1347}"/>
                  </a:ext>
                </a:extLst>
              </p:cNvPr>
              <p:cNvSpPr/>
              <p:nvPr/>
            </p:nvSpPr>
            <p:spPr>
              <a:xfrm>
                <a:off x="236436" y="6032244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3C50BD68-FAE7-56A4-1C10-2B72B96DCFAA}"/>
                  </a:ext>
                </a:extLst>
              </p:cNvPr>
              <p:cNvSpPr/>
              <p:nvPr/>
            </p:nvSpPr>
            <p:spPr>
              <a:xfrm>
                <a:off x="236436" y="6237031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77BE1148-144A-C3DB-567C-D0EFD51CB4E3}"/>
                  </a:ext>
                </a:extLst>
              </p:cNvPr>
              <p:cNvSpPr/>
              <p:nvPr/>
            </p:nvSpPr>
            <p:spPr>
              <a:xfrm>
                <a:off x="236436" y="6443277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52" name="Bild 51">
              <a:extLst>
                <a:ext uri="{FF2B5EF4-FFF2-40B4-BE49-F238E27FC236}">
                  <a16:creationId xmlns:a16="http://schemas.microsoft.com/office/drawing/2014/main" id="{2033FBBD-D5B9-5800-5370-25FCB82E9B8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271448" y="194486"/>
              <a:ext cx="316783" cy="3167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763794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 13">
            <a:extLst>
              <a:ext uri="{FF2B5EF4-FFF2-40B4-BE49-F238E27FC236}">
                <a16:creationId xmlns:a16="http://schemas.microsoft.com/office/drawing/2014/main" id="{72B1571C-63CB-398E-691E-8EE6A94D094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07" b="7807"/>
          <a:stretch>
            <a:fillRect/>
          </a:stretch>
        </p:blipFill>
        <p:spPr/>
      </p:pic>
      <p:sp>
        <p:nvSpPr>
          <p:cNvPr id="15" name="Rechteck 14">
            <a:extLst>
              <a:ext uri="{FF2B5EF4-FFF2-40B4-BE49-F238E27FC236}">
                <a16:creationId xmlns:a16="http://schemas.microsoft.com/office/drawing/2014/main" id="{2AAE3279-FB9E-178C-8511-FDF5EAD5B7D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06C2CEBE-480C-FC69-CAEE-826AF83D6464}"/>
              </a:ext>
            </a:extLst>
          </p:cNvPr>
          <p:cNvSpPr/>
          <p:nvPr/>
        </p:nvSpPr>
        <p:spPr>
          <a:xfrm>
            <a:off x="11684000" y="6210300"/>
            <a:ext cx="508000" cy="393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latin typeface="Montserrat" panose="00000500000000000000" pitchFamily="2" charset="-52"/>
            </a:endParaRPr>
          </a:p>
        </p:txBody>
      </p:sp>
      <p:sp>
        <p:nvSpPr>
          <p:cNvPr id="4" name="Foliennummer 3">
            <a:extLst>
              <a:ext uri="{FF2B5EF4-FFF2-40B4-BE49-F238E27FC236}">
                <a16:creationId xmlns:a16="http://schemas.microsoft.com/office/drawing/2014/main" id="{D78B0349-043F-1863-7144-EAC5BD00D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00A3-348B-4BE4-A5CE-3075B70DCC3B}" type="slidenum">
              <a:rPr lang="ru-RU" smtClean="0"/>
              <a:pPr/>
              <a:t>20</a:t>
            </a:fld>
            <a:endParaRPr lang="ru-RU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A77C44F4-ADDD-4C1E-B426-D4F3961CE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6" name="Text 5">
            <a:extLst>
              <a:ext uri="{FF2B5EF4-FFF2-40B4-BE49-F238E27FC236}">
                <a16:creationId xmlns:a16="http://schemas.microsoft.com/office/drawing/2014/main" id="{FD7A8261-D206-17CF-A98C-89F641F448F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r>
              <a:rPr lang="de-DE" dirty="0"/>
              <a:t>UNTERTITEL</a:t>
            </a:r>
            <a:endParaRPr lang="ru-RU" dirty="0"/>
          </a:p>
        </p:txBody>
      </p:sp>
      <p:grpSp>
        <p:nvGrpSpPr>
          <p:cNvPr id="7" name="Gruppe 6">
            <a:extLst>
              <a:ext uri="{FF2B5EF4-FFF2-40B4-BE49-F238E27FC236}">
                <a16:creationId xmlns:a16="http://schemas.microsoft.com/office/drawing/2014/main" id="{5DF847EA-1742-6030-2C70-44E35B1137E1}"/>
              </a:ext>
            </a:extLst>
          </p:cNvPr>
          <p:cNvGrpSpPr/>
          <p:nvPr/>
        </p:nvGrpSpPr>
        <p:grpSpPr>
          <a:xfrm>
            <a:off x="271448" y="194486"/>
            <a:ext cx="316783" cy="6353029"/>
            <a:chOff x="271448" y="194486"/>
            <a:chExt cx="316783" cy="6353029"/>
          </a:xfrm>
        </p:grpSpPr>
        <p:grpSp>
          <p:nvGrpSpPr>
            <p:cNvPr id="8" name="Gruppe 7">
              <a:extLst>
                <a:ext uri="{FF2B5EF4-FFF2-40B4-BE49-F238E27FC236}">
                  <a16:creationId xmlns:a16="http://schemas.microsoft.com/office/drawing/2014/main" id="{8FB539FE-5E37-AB21-5099-41343090AB49}"/>
                </a:ext>
              </a:extLst>
            </p:cNvPr>
            <p:cNvGrpSpPr/>
            <p:nvPr/>
          </p:nvGrpSpPr>
          <p:grpSpPr>
            <a:xfrm>
              <a:off x="377720" y="6032244"/>
              <a:ext cx="104238" cy="515271"/>
              <a:chOff x="236436" y="6032244"/>
              <a:chExt cx="104238" cy="515271"/>
            </a:xfrm>
            <a:solidFill>
              <a:schemeClr val="bg1">
                <a:lumMod val="95000"/>
              </a:schemeClr>
            </a:solidFill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7176200F-8BB0-295C-5E8F-6B2A7CDCC9C4}"/>
                  </a:ext>
                </a:extLst>
              </p:cNvPr>
              <p:cNvSpPr/>
              <p:nvPr/>
            </p:nvSpPr>
            <p:spPr>
              <a:xfrm>
                <a:off x="236436" y="6032244"/>
                <a:ext cx="104238" cy="10423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9EC7ADA8-1AF0-00F3-9868-F4951EEAAEC9}"/>
                  </a:ext>
                </a:extLst>
              </p:cNvPr>
              <p:cNvSpPr/>
              <p:nvPr/>
            </p:nvSpPr>
            <p:spPr>
              <a:xfrm>
                <a:off x="236436" y="6237031"/>
                <a:ext cx="104238" cy="10423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369F8045-C1D1-03E4-83A9-13C23E7F679C}"/>
                  </a:ext>
                </a:extLst>
              </p:cNvPr>
              <p:cNvSpPr/>
              <p:nvPr/>
            </p:nvSpPr>
            <p:spPr>
              <a:xfrm>
                <a:off x="236436" y="6443277"/>
                <a:ext cx="104238" cy="10423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9" name="Bild 8">
              <a:extLst>
                <a:ext uri="{FF2B5EF4-FFF2-40B4-BE49-F238E27FC236}">
                  <a16:creationId xmlns:a16="http://schemas.microsoft.com/office/drawing/2014/main" id="{C9A393DF-37E3-F0FE-EB48-C5886555D3F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271448" y="194486"/>
              <a:ext cx="316783" cy="3167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652629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Bild 31">
            <a:extLst>
              <a:ext uri="{FF2B5EF4-FFF2-40B4-BE49-F238E27FC236}">
                <a16:creationId xmlns:a16="http://schemas.microsoft.com/office/drawing/2014/main" id="{62017862-9B07-C604-C2B8-734CEF243DA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057" r="13057"/>
          <a:stretch>
            <a:fillRect/>
          </a:stretch>
        </p:blipFill>
        <p:spPr/>
      </p:pic>
      <p:sp>
        <p:nvSpPr>
          <p:cNvPr id="4" name="Foliennummer 3">
            <a:extLst>
              <a:ext uri="{FF2B5EF4-FFF2-40B4-BE49-F238E27FC236}">
                <a16:creationId xmlns:a16="http://schemas.microsoft.com/office/drawing/2014/main" id="{A342B5BD-D130-F721-9DED-710E2D7AB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00A3-348B-4BE4-A5CE-3075B70DCC3B}" type="slidenum">
              <a:rPr lang="ru-RU" smtClean="0"/>
              <a:pPr/>
              <a:t>21</a:t>
            </a:fld>
            <a:endParaRPr lang="ru-RU" dirty="0"/>
          </a:p>
        </p:txBody>
      </p:sp>
      <p:pic>
        <p:nvPicPr>
          <p:cNvPr id="30" name="Bild 29">
            <a:extLst>
              <a:ext uri="{FF2B5EF4-FFF2-40B4-BE49-F238E27FC236}">
                <a16:creationId xmlns:a16="http://schemas.microsoft.com/office/drawing/2014/main" id="{6A7454A9-6B11-BD5C-5ADE-3B3C085C60C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505" b="18505"/>
          <a:stretch>
            <a:fillRect/>
          </a:stretch>
        </p:blipFill>
        <p:spPr/>
      </p:pic>
      <p:sp>
        <p:nvSpPr>
          <p:cNvPr id="6" name="Titel 5">
            <a:extLst>
              <a:ext uri="{FF2B5EF4-FFF2-40B4-BE49-F238E27FC236}">
                <a16:creationId xmlns:a16="http://schemas.microsoft.com/office/drawing/2014/main" id="{C7227A3F-4109-6E5D-8C2F-3A5AD6426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7083" y="1408102"/>
            <a:ext cx="4175686" cy="584775"/>
          </a:xfrm>
        </p:spPr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7" name="Objekt 6">
            <a:extLst>
              <a:ext uri="{FF2B5EF4-FFF2-40B4-BE49-F238E27FC236}">
                <a16:creationId xmlns:a16="http://schemas.microsoft.com/office/drawing/2014/main" id="{244B201B-8A76-DE97-B2C3-A239F50471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8" name="Objekt 7">
            <a:extLst>
              <a:ext uri="{FF2B5EF4-FFF2-40B4-BE49-F238E27FC236}">
                <a16:creationId xmlns:a16="http://schemas.microsoft.com/office/drawing/2014/main" id="{DF9977BF-96BB-5EAD-B428-EDD2881CC3D2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7407083" y="2970284"/>
            <a:ext cx="3377458" cy="738664"/>
          </a:xfrm>
        </p:spPr>
        <p:txBody>
          <a:bodyPr/>
          <a:lstStyle/>
          <a:p>
            <a:r>
              <a:rPr lang="de-DE" dirty="0"/>
              <a:t>Lorem ipsum dolor sit amet, consectetuer adipiscing elit. Maecenas porttitor congue massa. </a:t>
            </a:r>
          </a:p>
        </p:txBody>
      </p:sp>
      <p:sp>
        <p:nvSpPr>
          <p:cNvPr id="9" name="Objekt 8">
            <a:extLst>
              <a:ext uri="{FF2B5EF4-FFF2-40B4-BE49-F238E27FC236}">
                <a16:creationId xmlns:a16="http://schemas.microsoft.com/office/drawing/2014/main" id="{97C9CC1E-F176-5665-5A4F-15127E1EAA99}"/>
              </a:ext>
            </a:extLst>
          </p:cNvPr>
          <p:cNvSpPr>
            <a:spLocks noGrp="1"/>
          </p:cNvSpPr>
          <p:nvPr>
            <p:ph idx="17"/>
          </p:nvPr>
        </p:nvSpPr>
        <p:spPr/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10" name="Objekt 9">
            <a:extLst>
              <a:ext uri="{FF2B5EF4-FFF2-40B4-BE49-F238E27FC236}">
                <a16:creationId xmlns:a16="http://schemas.microsoft.com/office/drawing/2014/main" id="{2822FB52-05D8-1ECB-891D-FF3DD238EC4E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407083" y="4475234"/>
            <a:ext cx="3377458" cy="738664"/>
          </a:xfrm>
        </p:spPr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r>
              <a:rPr lang="de-DE" dirty="0"/>
              <a:t>. Maecenas </a:t>
            </a:r>
            <a:r>
              <a:rPr lang="de-DE" dirty="0" err="1"/>
              <a:t>porttitor</a:t>
            </a:r>
            <a:r>
              <a:rPr lang="de-DE" dirty="0"/>
              <a:t> </a:t>
            </a:r>
            <a:r>
              <a:rPr lang="de-DE" dirty="0" err="1"/>
              <a:t>congue</a:t>
            </a:r>
            <a:r>
              <a:rPr lang="de-DE" dirty="0"/>
              <a:t> </a:t>
            </a:r>
            <a:r>
              <a:rPr lang="de-DE" dirty="0" err="1"/>
              <a:t>massa</a:t>
            </a:r>
            <a:r>
              <a:rPr lang="de-DE" dirty="0"/>
              <a:t>. </a:t>
            </a:r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634C20E9-7BB4-5C4B-3195-DCCD08A56728}"/>
              </a:ext>
            </a:extLst>
          </p:cNvPr>
          <p:cNvGrpSpPr/>
          <p:nvPr/>
        </p:nvGrpSpPr>
        <p:grpSpPr>
          <a:xfrm>
            <a:off x="271448" y="194486"/>
            <a:ext cx="316783" cy="6353029"/>
            <a:chOff x="271448" y="194486"/>
            <a:chExt cx="316783" cy="6353029"/>
          </a:xfrm>
        </p:grpSpPr>
        <p:grpSp>
          <p:nvGrpSpPr>
            <p:cNvPr id="34" name="Gruppe 33">
              <a:extLst>
                <a:ext uri="{FF2B5EF4-FFF2-40B4-BE49-F238E27FC236}">
                  <a16:creationId xmlns:a16="http://schemas.microsoft.com/office/drawing/2014/main" id="{E7889BDB-1BD6-4DF1-64C0-4D65F73F6998}"/>
                </a:ext>
              </a:extLst>
            </p:cNvPr>
            <p:cNvGrpSpPr/>
            <p:nvPr/>
          </p:nvGrpSpPr>
          <p:grpSpPr>
            <a:xfrm>
              <a:off x="377720" y="6032244"/>
              <a:ext cx="104238" cy="515271"/>
              <a:chOff x="236436" y="6032244"/>
              <a:chExt cx="104238" cy="515271"/>
            </a:xfrm>
          </p:grpSpPr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1624A0EB-1426-A795-8A4E-E493F4E07E66}"/>
                  </a:ext>
                </a:extLst>
              </p:cNvPr>
              <p:cNvSpPr/>
              <p:nvPr/>
            </p:nvSpPr>
            <p:spPr>
              <a:xfrm>
                <a:off x="236436" y="6032244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19895327-DA0D-9F2E-92AC-ACA2A1BB9E10}"/>
                  </a:ext>
                </a:extLst>
              </p:cNvPr>
              <p:cNvSpPr/>
              <p:nvPr/>
            </p:nvSpPr>
            <p:spPr>
              <a:xfrm>
                <a:off x="236436" y="6237031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89CB9500-103E-1C11-225B-50FDB68F6041}"/>
                  </a:ext>
                </a:extLst>
              </p:cNvPr>
              <p:cNvSpPr/>
              <p:nvPr/>
            </p:nvSpPr>
            <p:spPr>
              <a:xfrm>
                <a:off x="236436" y="6443277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35" name="Bild 34">
              <a:extLst>
                <a:ext uri="{FF2B5EF4-FFF2-40B4-BE49-F238E27FC236}">
                  <a16:creationId xmlns:a16="http://schemas.microsoft.com/office/drawing/2014/main" id="{18A83A26-18CF-3CCD-57CF-5C1EFC7E471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271448" y="194486"/>
              <a:ext cx="316783" cy="3167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420491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Bild 19">
            <a:extLst>
              <a:ext uri="{FF2B5EF4-FFF2-40B4-BE49-F238E27FC236}">
                <a16:creationId xmlns:a16="http://schemas.microsoft.com/office/drawing/2014/main" id="{45646151-3033-C052-AAF7-5FC9819E9B9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5915" b="11123"/>
          <a:stretch/>
        </p:blipFill>
        <p:spPr>
          <a:xfrm>
            <a:off x="1" y="0"/>
            <a:ext cx="12192000" cy="2946400"/>
          </a:xfrm>
        </p:spPr>
      </p:pic>
      <p:sp>
        <p:nvSpPr>
          <p:cNvPr id="4" name="Foliennummer 3">
            <a:extLst>
              <a:ext uri="{FF2B5EF4-FFF2-40B4-BE49-F238E27FC236}">
                <a16:creationId xmlns:a16="http://schemas.microsoft.com/office/drawing/2014/main" id="{55160299-9B67-573B-19B4-E66606719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00A3-348B-4BE4-A5CE-3075B70DCC3B}" type="slidenum">
              <a:rPr lang="ru-RU" smtClean="0"/>
              <a:pPr/>
              <a:t>22</a:t>
            </a:fld>
            <a:endParaRPr lang="ru-RU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00C97A8-0D57-A3A0-333D-180EDA33C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9442" y="3699913"/>
            <a:ext cx="4175686" cy="584775"/>
          </a:xfrm>
        </p:spPr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6" name="Objekt 5">
            <a:extLst>
              <a:ext uri="{FF2B5EF4-FFF2-40B4-BE49-F238E27FC236}">
                <a16:creationId xmlns:a16="http://schemas.microsoft.com/office/drawing/2014/main" id="{CBCED208-30B7-8A92-8263-99021894B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9442" y="4992527"/>
            <a:ext cx="4175686" cy="1461939"/>
          </a:xfrm>
        </p:spPr>
        <p:txBody>
          <a:bodyPr/>
          <a:lstStyle/>
          <a:p>
            <a:r>
              <a:rPr lang="de-DE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ru-RU" dirty="0"/>
          </a:p>
        </p:txBody>
      </p:sp>
      <p:sp>
        <p:nvSpPr>
          <p:cNvPr id="7" name="Text 6">
            <a:extLst>
              <a:ext uri="{FF2B5EF4-FFF2-40B4-BE49-F238E27FC236}">
                <a16:creationId xmlns:a16="http://schemas.microsoft.com/office/drawing/2014/main" id="{249F430F-DBFB-3386-8F8C-14D849DA64D8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8" name="Text 7">
            <a:extLst>
              <a:ext uri="{FF2B5EF4-FFF2-40B4-BE49-F238E27FC236}">
                <a16:creationId xmlns:a16="http://schemas.microsoft.com/office/drawing/2014/main" id="{C6448535-F738-2507-4553-9DD3C7E56C4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7867650" y="4202963"/>
            <a:ext cx="2777490" cy="523220"/>
          </a:xfrm>
        </p:spPr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r>
              <a:rPr lang="de-DE" dirty="0"/>
              <a:t>. </a:t>
            </a:r>
            <a:endParaRPr lang="ru-RU" dirty="0"/>
          </a:p>
        </p:txBody>
      </p:sp>
      <p:sp>
        <p:nvSpPr>
          <p:cNvPr id="9" name="Text 8">
            <a:extLst>
              <a:ext uri="{FF2B5EF4-FFF2-40B4-BE49-F238E27FC236}">
                <a16:creationId xmlns:a16="http://schemas.microsoft.com/office/drawing/2014/main" id="{B259984A-F38A-A1A3-9D05-EF8197FEBA9D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7867650" y="5080808"/>
            <a:ext cx="2777490" cy="307777"/>
          </a:xfrm>
        </p:spPr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10" name="Text 9">
            <a:extLst>
              <a:ext uri="{FF2B5EF4-FFF2-40B4-BE49-F238E27FC236}">
                <a16:creationId xmlns:a16="http://schemas.microsoft.com/office/drawing/2014/main" id="{CEDFA67B-2E6C-2B38-45A0-21F5E574555E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7867650" y="5498363"/>
            <a:ext cx="2777490" cy="523220"/>
          </a:xfrm>
        </p:spPr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r>
              <a:rPr lang="de-DE" dirty="0"/>
              <a:t>. </a:t>
            </a:r>
            <a:endParaRPr lang="ru-RU" dirty="0"/>
          </a:p>
        </p:txBody>
      </p:sp>
      <p:sp>
        <p:nvSpPr>
          <p:cNvPr id="11" name="Objekt 6">
            <a:extLst>
              <a:ext uri="{FF2B5EF4-FFF2-40B4-BE49-F238E27FC236}">
                <a16:creationId xmlns:a16="http://schemas.microsoft.com/office/drawing/2014/main" id="{304BC6C1-AF90-A6D9-F365-D5B6DD90B66B}"/>
              </a:ext>
            </a:extLst>
          </p:cNvPr>
          <p:cNvSpPr txBox="1">
            <a:spLocks/>
          </p:cNvSpPr>
          <p:nvPr/>
        </p:nvSpPr>
        <p:spPr>
          <a:xfrm>
            <a:off x="3433188" y="3546024"/>
            <a:ext cx="3743880" cy="30777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2" name="Objekt 7">
            <a:extLst>
              <a:ext uri="{FF2B5EF4-FFF2-40B4-BE49-F238E27FC236}">
                <a16:creationId xmlns:a16="http://schemas.microsoft.com/office/drawing/2014/main" id="{BA06413C-AB2B-A524-1E75-04866474FDC4}"/>
              </a:ext>
            </a:extLst>
          </p:cNvPr>
          <p:cNvSpPr txBox="1">
            <a:spLocks/>
          </p:cNvSpPr>
          <p:nvPr/>
        </p:nvSpPr>
        <p:spPr>
          <a:xfrm>
            <a:off x="3433188" y="3930001"/>
            <a:ext cx="3743880" cy="30777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pSp>
        <p:nvGrpSpPr>
          <p:cNvPr id="13" name="Gruppe 12">
            <a:extLst>
              <a:ext uri="{FF2B5EF4-FFF2-40B4-BE49-F238E27FC236}">
                <a16:creationId xmlns:a16="http://schemas.microsoft.com/office/drawing/2014/main" id="{E0A55CAA-159F-51F5-1FF2-BB95B0E62B0B}"/>
              </a:ext>
            </a:extLst>
          </p:cNvPr>
          <p:cNvGrpSpPr/>
          <p:nvPr/>
        </p:nvGrpSpPr>
        <p:grpSpPr>
          <a:xfrm>
            <a:off x="271448" y="194486"/>
            <a:ext cx="316783" cy="6353029"/>
            <a:chOff x="271448" y="194486"/>
            <a:chExt cx="316783" cy="6353029"/>
          </a:xfrm>
        </p:grpSpPr>
        <p:grpSp>
          <p:nvGrpSpPr>
            <p:cNvPr id="14" name="Gruppe 13">
              <a:extLst>
                <a:ext uri="{FF2B5EF4-FFF2-40B4-BE49-F238E27FC236}">
                  <a16:creationId xmlns:a16="http://schemas.microsoft.com/office/drawing/2014/main" id="{182369B6-6678-503A-09D0-E1311C76F0BC}"/>
                </a:ext>
              </a:extLst>
            </p:cNvPr>
            <p:cNvGrpSpPr/>
            <p:nvPr/>
          </p:nvGrpSpPr>
          <p:grpSpPr>
            <a:xfrm>
              <a:off x="377720" y="6032244"/>
              <a:ext cx="104238" cy="515271"/>
              <a:chOff x="236436" y="6032244"/>
              <a:chExt cx="104238" cy="515271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3B25E244-403C-195E-972B-F1343F463F08}"/>
                  </a:ext>
                </a:extLst>
              </p:cNvPr>
              <p:cNvSpPr/>
              <p:nvPr/>
            </p:nvSpPr>
            <p:spPr>
              <a:xfrm>
                <a:off x="236436" y="6032244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531E8B27-3932-37FD-6510-CA495D9CE0CC}"/>
                  </a:ext>
                </a:extLst>
              </p:cNvPr>
              <p:cNvSpPr/>
              <p:nvPr/>
            </p:nvSpPr>
            <p:spPr>
              <a:xfrm>
                <a:off x="236436" y="6237031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D21DD12B-CAB6-2162-122D-E2E66811D9FC}"/>
                  </a:ext>
                </a:extLst>
              </p:cNvPr>
              <p:cNvSpPr/>
              <p:nvPr/>
            </p:nvSpPr>
            <p:spPr>
              <a:xfrm>
                <a:off x="236436" y="6443277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15" name="Bild 14">
              <a:extLst>
                <a:ext uri="{FF2B5EF4-FFF2-40B4-BE49-F238E27FC236}">
                  <a16:creationId xmlns:a16="http://schemas.microsoft.com/office/drawing/2014/main" id="{246EE655-A7D7-F3CC-6933-722AA5B83BE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271448" y="194486"/>
              <a:ext cx="316783" cy="3167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61845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hteck 32">
            <a:extLst>
              <a:ext uri="{FF2B5EF4-FFF2-40B4-BE49-F238E27FC236}">
                <a16:creationId xmlns:a16="http://schemas.microsoft.com/office/drawing/2014/main" id="{4A318502-5EF5-A1D3-7B9A-0DF4A18FA6E6}"/>
              </a:ext>
            </a:extLst>
          </p:cNvPr>
          <p:cNvSpPr/>
          <p:nvPr/>
        </p:nvSpPr>
        <p:spPr>
          <a:xfrm>
            <a:off x="2743201" y="4940300"/>
            <a:ext cx="3131116" cy="546098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EEC173BF-EA5F-4A82-39C7-E9E1F733685B}"/>
              </a:ext>
            </a:extLst>
          </p:cNvPr>
          <p:cNvSpPr/>
          <p:nvPr/>
        </p:nvSpPr>
        <p:spPr>
          <a:xfrm>
            <a:off x="6317683" y="4940300"/>
            <a:ext cx="3131116" cy="546099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  <p:sp>
        <p:nvSpPr>
          <p:cNvPr id="35" name="Rechteck 34">
            <a:extLst>
              <a:ext uri="{FF2B5EF4-FFF2-40B4-BE49-F238E27FC236}">
                <a16:creationId xmlns:a16="http://schemas.microsoft.com/office/drawing/2014/main" id="{6C45C752-ED2C-A4AC-CEDC-554251E238C9}"/>
              </a:ext>
            </a:extLst>
          </p:cNvPr>
          <p:cNvSpPr/>
          <p:nvPr/>
        </p:nvSpPr>
        <p:spPr>
          <a:xfrm>
            <a:off x="2743201" y="5486399"/>
            <a:ext cx="3131116" cy="5460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b="1" dirty="0">
              <a:solidFill>
                <a:schemeClr val="accent2"/>
              </a:solidFill>
              <a:latin typeface="Montserrat" panose="00000500000000000000" pitchFamily="2" charset="-52"/>
            </a:endParaRPr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73931F11-12A3-195E-0B49-A9F357426B7C}"/>
              </a:ext>
            </a:extLst>
          </p:cNvPr>
          <p:cNvSpPr/>
          <p:nvPr/>
        </p:nvSpPr>
        <p:spPr>
          <a:xfrm>
            <a:off x="6317683" y="5486399"/>
            <a:ext cx="3131116" cy="5460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accent2"/>
              </a:solidFill>
              <a:latin typeface="Montserrat" panose="00000500000000000000" pitchFamily="2" charset="-52"/>
            </a:endParaRPr>
          </a:p>
        </p:txBody>
      </p:sp>
      <p:cxnSp>
        <p:nvCxnSpPr>
          <p:cNvPr id="15" name="Gerade Verbindungslinie 14">
            <a:extLst>
              <a:ext uri="{FF2B5EF4-FFF2-40B4-BE49-F238E27FC236}">
                <a16:creationId xmlns:a16="http://schemas.microsoft.com/office/drawing/2014/main" id="{C593E0AD-2C76-4FCA-9407-B2F72E1615D5}"/>
              </a:ext>
            </a:extLst>
          </p:cNvPr>
          <p:cNvCxnSpPr>
            <a:cxnSpLocks/>
          </p:cNvCxnSpPr>
          <p:nvPr/>
        </p:nvCxnSpPr>
        <p:spPr>
          <a:xfrm>
            <a:off x="412750" y="3414815"/>
            <a:ext cx="1781175" cy="0"/>
          </a:xfrm>
          <a:prstGeom prst="line">
            <a:avLst/>
          </a:prstGeom>
          <a:ln w="12700">
            <a:solidFill>
              <a:srgbClr val="4E4E4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slinie 19">
            <a:extLst>
              <a:ext uri="{FF2B5EF4-FFF2-40B4-BE49-F238E27FC236}">
                <a16:creationId xmlns:a16="http://schemas.microsoft.com/office/drawing/2014/main" id="{544C4A09-30E4-5E73-1931-E3629A5D2F0B}"/>
              </a:ext>
            </a:extLst>
          </p:cNvPr>
          <p:cNvCxnSpPr>
            <a:cxnSpLocks/>
          </p:cNvCxnSpPr>
          <p:nvPr/>
        </p:nvCxnSpPr>
        <p:spPr>
          <a:xfrm>
            <a:off x="9630650" y="3414815"/>
            <a:ext cx="1781175" cy="0"/>
          </a:xfrm>
          <a:prstGeom prst="line">
            <a:avLst/>
          </a:prstGeom>
          <a:ln w="12700">
            <a:solidFill>
              <a:srgbClr val="4E4E4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Bild 21">
            <a:extLst>
              <a:ext uri="{FF2B5EF4-FFF2-40B4-BE49-F238E27FC236}">
                <a16:creationId xmlns:a16="http://schemas.microsoft.com/office/drawing/2014/main" id="{747628F3-EAB0-F083-0E61-B6C4C744B0D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196" r="11196"/>
          <a:stretch>
            <a:fillRect/>
          </a:stretch>
        </p:blipFill>
        <p:spPr/>
      </p:pic>
      <p:sp>
        <p:nvSpPr>
          <p:cNvPr id="5" name="Foliennummer 4">
            <a:extLst>
              <a:ext uri="{FF2B5EF4-FFF2-40B4-BE49-F238E27FC236}">
                <a16:creationId xmlns:a16="http://schemas.microsoft.com/office/drawing/2014/main" id="{D0A74C2D-3895-C556-A1FB-4851C321C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00A3-348B-4BE4-A5CE-3075B70DCC3B}" type="slidenum">
              <a:rPr lang="ru-RU" smtClean="0"/>
              <a:pPr/>
              <a:t>23</a:t>
            </a:fld>
            <a:endParaRPr lang="ru-RU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0BDE0385-646B-2BBD-18CF-6BEDF2140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813" y="760418"/>
            <a:ext cx="7754374" cy="584775"/>
          </a:xfrm>
        </p:spPr>
        <p:txBody>
          <a:bodyPr/>
          <a:lstStyle/>
          <a:p>
            <a:r>
              <a:rPr lang="de-DE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Black" panose="00000A00000000000000" pitchFamily="50" charset="-52"/>
              </a:rPr>
              <a:t>TITEL</a:t>
            </a:r>
            <a:endParaRPr lang="ru-RU" dirty="0"/>
          </a:p>
        </p:txBody>
      </p:sp>
      <p:sp>
        <p:nvSpPr>
          <p:cNvPr id="7" name="Text 6">
            <a:extLst>
              <a:ext uri="{FF2B5EF4-FFF2-40B4-BE49-F238E27FC236}">
                <a16:creationId xmlns:a16="http://schemas.microsoft.com/office/drawing/2014/main" id="{F79376D1-3B40-1DD3-BA15-5C48AAC87C41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383300" y="2899241"/>
            <a:ext cx="2207500" cy="307777"/>
          </a:xfrm>
        </p:spPr>
        <p:txBody>
          <a:bodyPr/>
          <a:lstStyle/>
          <a:p>
            <a:r>
              <a:rPr lang="de-DE" sz="1400" b="1" dirty="0">
                <a:solidFill>
                  <a:srgbClr val="4E4E4E"/>
                </a:solidFill>
                <a:latin typeface="Montserrat" panose="00000500000000000000" pitchFamily="2" charset="-52"/>
              </a:rPr>
              <a:t>TITEL</a:t>
            </a:r>
            <a:endParaRPr lang="ru-RU" sz="1400" b="1" dirty="0">
              <a:solidFill>
                <a:srgbClr val="4E4E4E"/>
              </a:solidFill>
              <a:latin typeface="Montserrat" panose="00000500000000000000" pitchFamily="2" charset="-52"/>
            </a:endParaRPr>
          </a:p>
        </p:txBody>
      </p:sp>
      <p:sp>
        <p:nvSpPr>
          <p:cNvPr id="8" name="Text 7">
            <a:extLst>
              <a:ext uri="{FF2B5EF4-FFF2-40B4-BE49-F238E27FC236}">
                <a16:creationId xmlns:a16="http://schemas.microsoft.com/office/drawing/2014/main" id="{87727D80-B2F4-863C-71FB-6804F2E43CF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399731" y="3622612"/>
            <a:ext cx="2194442" cy="1169551"/>
          </a:xfrm>
        </p:spPr>
        <p:txBody>
          <a:bodyPr/>
          <a:lstStyle/>
          <a:p>
            <a:r>
              <a:rPr lang="de-DE" dirty="0"/>
              <a:t>Lorem ipsum dolor sit amet, consectetuer adipiscing elit. Maecenas porttitor congue massa. </a:t>
            </a:r>
            <a:endParaRPr lang="ru-RU" dirty="0"/>
          </a:p>
        </p:txBody>
      </p:sp>
      <p:sp>
        <p:nvSpPr>
          <p:cNvPr id="9" name="Text 8">
            <a:extLst>
              <a:ext uri="{FF2B5EF4-FFF2-40B4-BE49-F238E27FC236}">
                <a16:creationId xmlns:a16="http://schemas.microsoft.com/office/drawing/2014/main" id="{AF5F85D8-22FF-B38A-5524-CD082AB946E1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r>
              <a:rPr lang="de-DE" sz="1400" b="1" dirty="0">
                <a:solidFill>
                  <a:srgbClr val="4E4E4E"/>
                </a:solidFill>
                <a:latin typeface="Montserrat" panose="00000500000000000000" pitchFamily="2" charset="-52"/>
              </a:rPr>
              <a:t>TITEL</a:t>
            </a:r>
            <a:endParaRPr lang="ru-RU" sz="1400" b="1" dirty="0">
              <a:solidFill>
                <a:srgbClr val="4E4E4E"/>
              </a:solidFill>
              <a:latin typeface="Montserrat" panose="00000500000000000000" pitchFamily="2" charset="-52"/>
            </a:endParaRPr>
          </a:p>
        </p:txBody>
      </p:sp>
      <p:sp>
        <p:nvSpPr>
          <p:cNvPr id="10" name="Text 9">
            <a:extLst>
              <a:ext uri="{FF2B5EF4-FFF2-40B4-BE49-F238E27FC236}">
                <a16:creationId xmlns:a16="http://schemas.microsoft.com/office/drawing/2014/main" id="{AF2F1616-3648-C30A-5FEB-D55E37CE18C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9617631" y="3622612"/>
            <a:ext cx="2194442" cy="1169551"/>
          </a:xfrm>
        </p:spPr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r>
              <a:rPr lang="de-DE" dirty="0"/>
              <a:t>. Maecenas </a:t>
            </a:r>
            <a:r>
              <a:rPr lang="de-DE" dirty="0" err="1"/>
              <a:t>porttitor</a:t>
            </a:r>
            <a:r>
              <a:rPr lang="de-DE" dirty="0"/>
              <a:t> </a:t>
            </a:r>
            <a:r>
              <a:rPr lang="de-DE" dirty="0" err="1"/>
              <a:t>congue</a:t>
            </a:r>
            <a:r>
              <a:rPr lang="de-DE" dirty="0"/>
              <a:t> </a:t>
            </a:r>
            <a:r>
              <a:rPr lang="de-DE" dirty="0" err="1"/>
              <a:t>massa</a:t>
            </a:r>
            <a:r>
              <a:rPr lang="de-DE" dirty="0"/>
              <a:t>. </a:t>
            </a:r>
            <a:endParaRPr lang="ru-RU" dirty="0"/>
          </a:p>
        </p:txBody>
      </p:sp>
      <p:sp>
        <p:nvSpPr>
          <p:cNvPr id="11" name="Text 10">
            <a:extLst>
              <a:ext uri="{FF2B5EF4-FFF2-40B4-BE49-F238E27FC236}">
                <a16:creationId xmlns:a16="http://schemas.microsoft.com/office/drawing/2014/main" id="{4F5FE7F4-815E-3CFA-B155-6902CCBF1758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/>
        <p:txBody>
          <a:bodyPr/>
          <a:lstStyle/>
          <a:p>
            <a:r>
              <a:rPr lang="de-DE" dirty="0"/>
              <a:t>TEXT</a:t>
            </a:r>
            <a:endParaRPr lang="ru-RU" dirty="0"/>
          </a:p>
        </p:txBody>
      </p:sp>
      <p:sp>
        <p:nvSpPr>
          <p:cNvPr id="12" name="Text 11">
            <a:extLst>
              <a:ext uri="{FF2B5EF4-FFF2-40B4-BE49-F238E27FC236}">
                <a16:creationId xmlns:a16="http://schemas.microsoft.com/office/drawing/2014/main" id="{A9B6926E-C9BB-3A31-3D7C-E961DDDD6A01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6777508" y="5059461"/>
            <a:ext cx="2207500" cy="307777"/>
          </a:xfrm>
        </p:spPr>
        <p:txBody>
          <a:bodyPr/>
          <a:lstStyle/>
          <a:p>
            <a:r>
              <a:rPr lang="de-DE" dirty="0"/>
              <a:t>TEXT</a:t>
            </a:r>
            <a:endParaRPr lang="ru-RU" dirty="0"/>
          </a:p>
        </p:txBody>
      </p:sp>
      <p:sp>
        <p:nvSpPr>
          <p:cNvPr id="13" name="Text 12">
            <a:extLst>
              <a:ext uri="{FF2B5EF4-FFF2-40B4-BE49-F238E27FC236}">
                <a16:creationId xmlns:a16="http://schemas.microsoft.com/office/drawing/2014/main" id="{C8083C73-441D-91BA-E89D-C54162630FAE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/>
        <p:txBody>
          <a:bodyPr/>
          <a:lstStyle/>
          <a:p>
            <a:r>
              <a:rPr lang="en-US" dirty="0"/>
              <a:t>€5</a:t>
            </a:r>
            <a:r>
              <a:rPr lang="ru-RU" dirty="0"/>
              <a:t>55</a:t>
            </a:r>
          </a:p>
        </p:txBody>
      </p:sp>
      <p:sp>
        <p:nvSpPr>
          <p:cNvPr id="14" name="Text 13">
            <a:extLst>
              <a:ext uri="{FF2B5EF4-FFF2-40B4-BE49-F238E27FC236}">
                <a16:creationId xmlns:a16="http://schemas.microsoft.com/office/drawing/2014/main" id="{A41E76EA-1D51-85AD-8C21-D8940DA21C3E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/>
        <p:txBody>
          <a:bodyPr/>
          <a:lstStyle/>
          <a:p>
            <a:r>
              <a:rPr lang="en-US" dirty="0"/>
              <a:t>€999</a:t>
            </a:r>
            <a:endParaRPr lang="ru-RU" dirty="0"/>
          </a:p>
        </p:txBody>
      </p:sp>
      <p:pic>
        <p:nvPicPr>
          <p:cNvPr id="32" name="Bild 31">
            <a:extLst>
              <a:ext uri="{FF2B5EF4-FFF2-40B4-BE49-F238E27FC236}">
                <a16:creationId xmlns:a16="http://schemas.microsoft.com/office/drawing/2014/main" id="{F0AB5DC6-F542-23E6-EA49-43EA91AEB63E}"/>
              </a:ext>
            </a:extLst>
          </p:cNvPr>
          <p:cNvPicPr>
            <a:picLocks noGrp="1" noChangeAspect="1"/>
          </p:cNvPicPr>
          <p:nvPr>
            <p:ph type="pic" sz="quarter" idx="4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196" r="11196"/>
          <a:stretch>
            <a:fillRect/>
          </a:stretch>
        </p:blipFill>
        <p:spPr/>
      </p:pic>
      <p:grpSp>
        <p:nvGrpSpPr>
          <p:cNvPr id="37" name="Gruppe 36">
            <a:extLst>
              <a:ext uri="{FF2B5EF4-FFF2-40B4-BE49-F238E27FC236}">
                <a16:creationId xmlns:a16="http://schemas.microsoft.com/office/drawing/2014/main" id="{0B388BCB-28F1-AB13-0EE5-6076A99C858C}"/>
              </a:ext>
            </a:extLst>
          </p:cNvPr>
          <p:cNvGrpSpPr/>
          <p:nvPr/>
        </p:nvGrpSpPr>
        <p:grpSpPr>
          <a:xfrm>
            <a:off x="271448" y="194486"/>
            <a:ext cx="316783" cy="6353029"/>
            <a:chOff x="271448" y="194486"/>
            <a:chExt cx="316783" cy="6353029"/>
          </a:xfrm>
        </p:grpSpPr>
        <p:grpSp>
          <p:nvGrpSpPr>
            <p:cNvPr id="38" name="Gruppe 37">
              <a:extLst>
                <a:ext uri="{FF2B5EF4-FFF2-40B4-BE49-F238E27FC236}">
                  <a16:creationId xmlns:a16="http://schemas.microsoft.com/office/drawing/2014/main" id="{AE41BF3C-2C67-EC3F-C42B-1A482AE78DD9}"/>
                </a:ext>
              </a:extLst>
            </p:cNvPr>
            <p:cNvGrpSpPr/>
            <p:nvPr/>
          </p:nvGrpSpPr>
          <p:grpSpPr>
            <a:xfrm>
              <a:off x="377720" y="6032244"/>
              <a:ext cx="104238" cy="515271"/>
              <a:chOff x="236436" y="6032244"/>
              <a:chExt cx="104238" cy="515271"/>
            </a:xfrm>
          </p:grpSpPr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79F272E9-BEE0-3607-B8F9-725ADC234DC9}"/>
                  </a:ext>
                </a:extLst>
              </p:cNvPr>
              <p:cNvSpPr/>
              <p:nvPr/>
            </p:nvSpPr>
            <p:spPr>
              <a:xfrm>
                <a:off x="236436" y="6032244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613E82F0-3BBB-E4DD-9646-DCE238F55A34}"/>
                  </a:ext>
                </a:extLst>
              </p:cNvPr>
              <p:cNvSpPr/>
              <p:nvPr/>
            </p:nvSpPr>
            <p:spPr>
              <a:xfrm>
                <a:off x="236436" y="6237031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7ADF3278-99D8-2821-9E77-AEABC9D497C3}"/>
                  </a:ext>
                </a:extLst>
              </p:cNvPr>
              <p:cNvSpPr/>
              <p:nvPr/>
            </p:nvSpPr>
            <p:spPr>
              <a:xfrm>
                <a:off x="236436" y="6443277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39" name="Bild 38">
              <a:extLst>
                <a:ext uri="{FF2B5EF4-FFF2-40B4-BE49-F238E27FC236}">
                  <a16:creationId xmlns:a16="http://schemas.microsoft.com/office/drawing/2014/main" id="{FB49F2DB-5126-A025-BF49-C991BC38D5F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271448" y="194486"/>
              <a:ext cx="316783" cy="3167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52666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Bild 29">
            <a:extLst>
              <a:ext uri="{FF2B5EF4-FFF2-40B4-BE49-F238E27FC236}">
                <a16:creationId xmlns:a16="http://schemas.microsoft.com/office/drawing/2014/main" id="{CAAC80E2-6DB8-5462-136D-9113DB4D0B1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431" r="8631"/>
          <a:stretch/>
        </p:blipFill>
        <p:spPr>
          <a:xfrm>
            <a:off x="8077200" y="0"/>
            <a:ext cx="4114800" cy="6858000"/>
          </a:xfrm>
        </p:spPr>
      </p:pic>
      <p:sp>
        <p:nvSpPr>
          <p:cNvPr id="31" name="Rechteck 30">
            <a:extLst>
              <a:ext uri="{FF2B5EF4-FFF2-40B4-BE49-F238E27FC236}">
                <a16:creationId xmlns:a16="http://schemas.microsoft.com/office/drawing/2014/main" id="{1540196B-14EB-824F-FEB4-3D52BCE1C3CE}"/>
              </a:ext>
            </a:extLst>
          </p:cNvPr>
          <p:cNvSpPr/>
          <p:nvPr/>
        </p:nvSpPr>
        <p:spPr>
          <a:xfrm>
            <a:off x="11684000" y="6210300"/>
            <a:ext cx="508000" cy="393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latin typeface="Montserrat" panose="00000500000000000000" pitchFamily="2" charset="-52"/>
            </a:endParaRP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416EBAAA-5838-A652-940C-0A3D6F28776D}"/>
              </a:ext>
            </a:extLst>
          </p:cNvPr>
          <p:cNvSpPr/>
          <p:nvPr/>
        </p:nvSpPr>
        <p:spPr>
          <a:xfrm>
            <a:off x="5599747" y="5102998"/>
            <a:ext cx="2128520" cy="45466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BD757DF1-642E-874E-D6B2-B23A85DBFF8B}"/>
              </a:ext>
            </a:extLst>
          </p:cNvPr>
          <p:cNvSpPr/>
          <p:nvPr/>
        </p:nvSpPr>
        <p:spPr>
          <a:xfrm>
            <a:off x="5599747" y="5555922"/>
            <a:ext cx="2128520" cy="4546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18886A4E-3A94-6091-5C64-4CB84C2240E6}"/>
              </a:ext>
            </a:extLst>
          </p:cNvPr>
          <p:cNvSpPr/>
          <p:nvPr/>
        </p:nvSpPr>
        <p:spPr>
          <a:xfrm>
            <a:off x="3139439" y="5102998"/>
            <a:ext cx="2128520" cy="45466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6F0C7894-9AA0-2D74-0B00-14EDC454FB1B}"/>
              </a:ext>
            </a:extLst>
          </p:cNvPr>
          <p:cNvSpPr/>
          <p:nvPr/>
        </p:nvSpPr>
        <p:spPr>
          <a:xfrm>
            <a:off x="3139439" y="5555922"/>
            <a:ext cx="2128520" cy="4546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E63BF632-7B6F-1FB2-25FB-4EAD064F49C3}"/>
              </a:ext>
            </a:extLst>
          </p:cNvPr>
          <p:cNvSpPr/>
          <p:nvPr/>
        </p:nvSpPr>
        <p:spPr>
          <a:xfrm>
            <a:off x="680720" y="5102998"/>
            <a:ext cx="2128520" cy="45466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DFB04CF0-BD4A-BB7C-699B-C8DFAE6347B6}"/>
              </a:ext>
            </a:extLst>
          </p:cNvPr>
          <p:cNvSpPr/>
          <p:nvPr/>
        </p:nvSpPr>
        <p:spPr>
          <a:xfrm>
            <a:off x="680720" y="5555922"/>
            <a:ext cx="2128520" cy="4546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4" name="Foliennummer 3">
            <a:extLst>
              <a:ext uri="{FF2B5EF4-FFF2-40B4-BE49-F238E27FC236}">
                <a16:creationId xmlns:a16="http://schemas.microsoft.com/office/drawing/2014/main" id="{EE1C162A-8888-A1D1-9BF2-ABE173395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00A3-348B-4BE4-A5CE-3075B70DCC3B}" type="slidenum">
              <a:rPr lang="ru-RU" smtClean="0"/>
              <a:pPr/>
              <a:t>24</a:t>
            </a:fld>
            <a:endParaRPr lang="ru-RU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2A1A0DF0-C21D-4E67-8608-966B75CBC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980" y="1149113"/>
            <a:ext cx="7144700" cy="584775"/>
          </a:xfrm>
        </p:spPr>
        <p:txBody>
          <a:bodyPr/>
          <a:lstStyle/>
          <a:p>
            <a:r>
              <a:rPr lang="de-DE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Black" panose="00000A00000000000000" pitchFamily="50" charset="-52"/>
              </a:rPr>
              <a:t>TITEL</a:t>
            </a:r>
            <a:endParaRPr lang="ru-RU" dirty="0"/>
          </a:p>
        </p:txBody>
      </p:sp>
      <p:sp>
        <p:nvSpPr>
          <p:cNvPr id="6" name="Objekt 5">
            <a:extLst>
              <a:ext uri="{FF2B5EF4-FFF2-40B4-BE49-F238E27FC236}">
                <a16:creationId xmlns:a16="http://schemas.microsoft.com/office/drawing/2014/main" id="{A9992D2B-BCE6-683E-9F68-B091D8BC4E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980" y="1900991"/>
            <a:ext cx="7144700" cy="738664"/>
          </a:xfrm>
        </p:spPr>
        <p:txBody>
          <a:bodyPr/>
          <a:lstStyle/>
          <a:p>
            <a:r>
              <a:rPr lang="de-DE" dirty="0"/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de-DE" dirty="0" err="1"/>
              <a:t>urna</a:t>
            </a:r>
            <a:r>
              <a:rPr lang="de-DE" dirty="0"/>
              <a:t>.</a:t>
            </a:r>
          </a:p>
        </p:txBody>
      </p:sp>
      <p:pic>
        <p:nvPicPr>
          <p:cNvPr id="33" name="Bild 32">
            <a:extLst>
              <a:ext uri="{FF2B5EF4-FFF2-40B4-BE49-F238E27FC236}">
                <a16:creationId xmlns:a16="http://schemas.microsoft.com/office/drawing/2014/main" id="{CB32B5D0-0272-1157-31F2-6E376F1A1A1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651" t="29725" r="915"/>
          <a:stretch/>
        </p:blipFill>
        <p:spPr>
          <a:xfrm>
            <a:off x="680721" y="3078480"/>
            <a:ext cx="2128520" cy="2024518"/>
          </a:xfrm>
        </p:spPr>
      </p:pic>
      <p:pic>
        <p:nvPicPr>
          <p:cNvPr id="35" name="Bild 34">
            <a:extLst>
              <a:ext uri="{FF2B5EF4-FFF2-40B4-BE49-F238E27FC236}">
                <a16:creationId xmlns:a16="http://schemas.microsoft.com/office/drawing/2014/main" id="{8E8CD4C0-9779-E653-B167-DCE8387DA055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90" t="17831" r="49926"/>
          <a:stretch/>
        </p:blipFill>
        <p:spPr>
          <a:xfrm>
            <a:off x="3140075" y="3094038"/>
            <a:ext cx="2127250" cy="2024062"/>
          </a:xfrm>
        </p:spPr>
      </p:pic>
      <p:pic>
        <p:nvPicPr>
          <p:cNvPr id="37" name="Bild 36">
            <a:extLst>
              <a:ext uri="{FF2B5EF4-FFF2-40B4-BE49-F238E27FC236}">
                <a16:creationId xmlns:a16="http://schemas.microsoft.com/office/drawing/2014/main" id="{EB384826-C19D-1858-643B-C91EEB904EDE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41" t="21389" r="52609" b="825"/>
          <a:stretch/>
        </p:blipFill>
        <p:spPr>
          <a:xfrm>
            <a:off x="5598160" y="3093720"/>
            <a:ext cx="2128520" cy="2024518"/>
          </a:xfrm>
        </p:spPr>
      </p:pic>
      <p:sp>
        <p:nvSpPr>
          <p:cNvPr id="10" name="Text 9">
            <a:extLst>
              <a:ext uri="{FF2B5EF4-FFF2-40B4-BE49-F238E27FC236}">
                <a16:creationId xmlns:a16="http://schemas.microsoft.com/office/drawing/2014/main" id="{85C8931C-2684-7E0B-35A8-8BE8BA56FCF4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/>
        <p:txBody>
          <a:bodyPr/>
          <a:lstStyle/>
          <a:p>
            <a:r>
              <a:rPr lang="de-DE" dirty="0"/>
              <a:t>TEXT</a:t>
            </a:r>
            <a:endParaRPr lang="ru-RU" dirty="0"/>
          </a:p>
        </p:txBody>
      </p:sp>
      <p:sp>
        <p:nvSpPr>
          <p:cNvPr id="11" name="Text 10">
            <a:extLst>
              <a:ext uri="{FF2B5EF4-FFF2-40B4-BE49-F238E27FC236}">
                <a16:creationId xmlns:a16="http://schemas.microsoft.com/office/drawing/2014/main" id="{4EDCCAEC-9566-91D3-05D4-C7E701054179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/>
        <p:txBody>
          <a:bodyPr/>
          <a:lstStyle/>
          <a:p>
            <a:r>
              <a:rPr lang="en-US" dirty="0"/>
              <a:t>€</a:t>
            </a:r>
            <a:r>
              <a:rPr lang="ru-RU" dirty="0"/>
              <a:t>25</a:t>
            </a:r>
          </a:p>
        </p:txBody>
      </p:sp>
      <p:sp>
        <p:nvSpPr>
          <p:cNvPr id="12" name="Text 11">
            <a:extLst>
              <a:ext uri="{FF2B5EF4-FFF2-40B4-BE49-F238E27FC236}">
                <a16:creationId xmlns:a16="http://schemas.microsoft.com/office/drawing/2014/main" id="{819CE62A-6E75-208A-8726-62FBB080A723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/>
        <p:txBody>
          <a:bodyPr/>
          <a:lstStyle/>
          <a:p>
            <a:r>
              <a:rPr lang="de-DE" dirty="0"/>
              <a:t>TEXT</a:t>
            </a:r>
            <a:endParaRPr lang="ru-RU" dirty="0"/>
          </a:p>
        </p:txBody>
      </p:sp>
      <p:sp>
        <p:nvSpPr>
          <p:cNvPr id="13" name="Text 12">
            <a:extLst>
              <a:ext uri="{FF2B5EF4-FFF2-40B4-BE49-F238E27FC236}">
                <a16:creationId xmlns:a16="http://schemas.microsoft.com/office/drawing/2014/main" id="{28571604-FD7F-204A-E138-FF3B32149A8A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/>
        <p:txBody>
          <a:bodyPr/>
          <a:lstStyle/>
          <a:p>
            <a:r>
              <a:rPr lang="en-US" dirty="0"/>
              <a:t>€</a:t>
            </a:r>
            <a:r>
              <a:rPr lang="ru-RU" dirty="0"/>
              <a:t>35</a:t>
            </a:r>
          </a:p>
        </p:txBody>
      </p:sp>
      <p:sp>
        <p:nvSpPr>
          <p:cNvPr id="14" name="Text 13">
            <a:extLst>
              <a:ext uri="{FF2B5EF4-FFF2-40B4-BE49-F238E27FC236}">
                <a16:creationId xmlns:a16="http://schemas.microsoft.com/office/drawing/2014/main" id="{C2332743-21CA-D397-014C-EC790CA24B11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r>
              <a:rPr lang="de-DE" dirty="0"/>
              <a:t>TEXT</a:t>
            </a:r>
            <a:endParaRPr lang="ru-RU" dirty="0"/>
          </a:p>
        </p:txBody>
      </p:sp>
      <p:sp>
        <p:nvSpPr>
          <p:cNvPr id="15" name="Text 14">
            <a:extLst>
              <a:ext uri="{FF2B5EF4-FFF2-40B4-BE49-F238E27FC236}">
                <a16:creationId xmlns:a16="http://schemas.microsoft.com/office/drawing/2014/main" id="{32BA2EA5-ADA5-D478-2BEF-2A647F75F309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r>
              <a:rPr lang="en-US" dirty="0"/>
              <a:t>€</a:t>
            </a:r>
            <a:r>
              <a:rPr lang="ru-RU" dirty="0"/>
              <a:t>55</a:t>
            </a:r>
          </a:p>
        </p:txBody>
      </p:sp>
      <p:grpSp>
        <p:nvGrpSpPr>
          <p:cNvPr id="24" name="Gruppe 23">
            <a:extLst>
              <a:ext uri="{FF2B5EF4-FFF2-40B4-BE49-F238E27FC236}">
                <a16:creationId xmlns:a16="http://schemas.microsoft.com/office/drawing/2014/main" id="{190F74BA-FE32-EFE8-6D04-DB43E556EB87}"/>
              </a:ext>
            </a:extLst>
          </p:cNvPr>
          <p:cNvGrpSpPr/>
          <p:nvPr/>
        </p:nvGrpSpPr>
        <p:grpSpPr>
          <a:xfrm>
            <a:off x="271448" y="194486"/>
            <a:ext cx="316783" cy="6353029"/>
            <a:chOff x="271448" y="194486"/>
            <a:chExt cx="316783" cy="6353029"/>
          </a:xfrm>
        </p:grpSpPr>
        <p:grpSp>
          <p:nvGrpSpPr>
            <p:cNvPr id="25" name="Gruppe 24">
              <a:extLst>
                <a:ext uri="{FF2B5EF4-FFF2-40B4-BE49-F238E27FC236}">
                  <a16:creationId xmlns:a16="http://schemas.microsoft.com/office/drawing/2014/main" id="{0A2282B8-9510-7A55-8F66-D442794A5391}"/>
                </a:ext>
              </a:extLst>
            </p:cNvPr>
            <p:cNvGrpSpPr/>
            <p:nvPr/>
          </p:nvGrpSpPr>
          <p:grpSpPr>
            <a:xfrm>
              <a:off x="377720" y="6032244"/>
              <a:ext cx="104238" cy="515271"/>
              <a:chOff x="236436" y="6032244"/>
              <a:chExt cx="104238" cy="515271"/>
            </a:xfrm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2E1E7817-8E72-48F4-CF74-2B50AD0F23AE}"/>
                  </a:ext>
                </a:extLst>
              </p:cNvPr>
              <p:cNvSpPr/>
              <p:nvPr/>
            </p:nvSpPr>
            <p:spPr>
              <a:xfrm>
                <a:off x="236436" y="6032244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187BD968-07CB-9D36-038E-0E393F676B8F}"/>
                  </a:ext>
                </a:extLst>
              </p:cNvPr>
              <p:cNvSpPr/>
              <p:nvPr/>
            </p:nvSpPr>
            <p:spPr>
              <a:xfrm>
                <a:off x="236436" y="6237031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F3D2B0E7-6ED8-DB18-CA7F-9EE2EEB4A1E5}"/>
                  </a:ext>
                </a:extLst>
              </p:cNvPr>
              <p:cNvSpPr/>
              <p:nvPr/>
            </p:nvSpPr>
            <p:spPr>
              <a:xfrm>
                <a:off x="236436" y="6443277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26" name="Bild 25">
              <a:extLst>
                <a:ext uri="{FF2B5EF4-FFF2-40B4-BE49-F238E27FC236}">
                  <a16:creationId xmlns:a16="http://schemas.microsoft.com/office/drawing/2014/main" id="{324B114B-D285-1AED-4E8D-317AFE0551D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271448" y="194486"/>
              <a:ext cx="316783" cy="3167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069977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hteck: Abgerundete Ecken 78">
            <a:extLst>
              <a:ext uri="{FF2B5EF4-FFF2-40B4-BE49-F238E27FC236}">
                <a16:creationId xmlns:a16="http://schemas.microsoft.com/office/drawing/2014/main" id="{0CE9DFD8-C553-0C5B-3538-62087F9E3A8A}"/>
              </a:ext>
            </a:extLst>
          </p:cNvPr>
          <p:cNvSpPr/>
          <p:nvPr/>
        </p:nvSpPr>
        <p:spPr>
          <a:xfrm>
            <a:off x="1743584" y="2063999"/>
            <a:ext cx="4202999" cy="1916690"/>
          </a:xfrm>
          <a:prstGeom prst="roundRect">
            <a:avLst>
              <a:gd name="adj" fmla="val 10662"/>
            </a:avLst>
          </a:prstGeom>
          <a:solidFill>
            <a:schemeClr val="bg1"/>
          </a:solidFill>
          <a:ln>
            <a:noFill/>
          </a:ln>
          <a:effectLst>
            <a:outerShdw blurRad="3302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0" name="Rechteck: Abgerundete Ecken 79">
            <a:extLst>
              <a:ext uri="{FF2B5EF4-FFF2-40B4-BE49-F238E27FC236}">
                <a16:creationId xmlns:a16="http://schemas.microsoft.com/office/drawing/2014/main" id="{C50978A3-A856-0A15-E659-62165C495F63}"/>
              </a:ext>
            </a:extLst>
          </p:cNvPr>
          <p:cNvSpPr/>
          <p:nvPr/>
        </p:nvSpPr>
        <p:spPr>
          <a:xfrm>
            <a:off x="6245417" y="2063999"/>
            <a:ext cx="4202999" cy="1916690"/>
          </a:xfrm>
          <a:prstGeom prst="roundRect">
            <a:avLst>
              <a:gd name="adj" fmla="val 10662"/>
            </a:avLst>
          </a:prstGeom>
          <a:solidFill>
            <a:schemeClr val="bg1"/>
          </a:solidFill>
          <a:ln>
            <a:noFill/>
          </a:ln>
          <a:effectLst>
            <a:outerShdw blurRad="3302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1" name="Rechteck: Abgerundete Ecken 80">
            <a:extLst>
              <a:ext uri="{FF2B5EF4-FFF2-40B4-BE49-F238E27FC236}">
                <a16:creationId xmlns:a16="http://schemas.microsoft.com/office/drawing/2014/main" id="{DA8584F7-D970-6E01-1F55-4D15D917824E}"/>
              </a:ext>
            </a:extLst>
          </p:cNvPr>
          <p:cNvSpPr/>
          <p:nvPr/>
        </p:nvSpPr>
        <p:spPr>
          <a:xfrm>
            <a:off x="1743584" y="4255472"/>
            <a:ext cx="4202999" cy="1916690"/>
          </a:xfrm>
          <a:prstGeom prst="roundRect">
            <a:avLst>
              <a:gd name="adj" fmla="val 10662"/>
            </a:avLst>
          </a:prstGeom>
          <a:solidFill>
            <a:schemeClr val="bg1"/>
          </a:solidFill>
          <a:ln>
            <a:noFill/>
          </a:ln>
          <a:effectLst>
            <a:outerShdw blurRad="3302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2" name="Rechteck: Abgerundete Ecken 81">
            <a:extLst>
              <a:ext uri="{FF2B5EF4-FFF2-40B4-BE49-F238E27FC236}">
                <a16:creationId xmlns:a16="http://schemas.microsoft.com/office/drawing/2014/main" id="{42F31E01-CB0B-8129-DBA5-104768309DC8}"/>
              </a:ext>
            </a:extLst>
          </p:cNvPr>
          <p:cNvSpPr/>
          <p:nvPr/>
        </p:nvSpPr>
        <p:spPr>
          <a:xfrm>
            <a:off x="6245417" y="4255472"/>
            <a:ext cx="4202999" cy="1916690"/>
          </a:xfrm>
          <a:prstGeom prst="roundRect">
            <a:avLst>
              <a:gd name="adj" fmla="val 10662"/>
            </a:avLst>
          </a:prstGeom>
          <a:solidFill>
            <a:schemeClr val="bg1"/>
          </a:solidFill>
          <a:ln>
            <a:noFill/>
          </a:ln>
          <a:effectLst>
            <a:outerShdw blurRad="3302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Foliennummer 2">
            <a:extLst>
              <a:ext uri="{FF2B5EF4-FFF2-40B4-BE49-F238E27FC236}">
                <a16:creationId xmlns:a16="http://schemas.microsoft.com/office/drawing/2014/main" id="{F34046E7-BC90-0DD0-0F51-A5194EBE0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00A3-348B-4BE4-A5CE-3075B70DCC3B}" type="slidenum">
              <a:rPr lang="ru-RU" smtClean="0"/>
              <a:pPr/>
              <a:t>25</a:t>
            </a:fld>
            <a:endParaRPr lang="ru-RU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AF4FFD54-AA88-805E-4132-8B1D39B34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5" name="Text 4">
            <a:extLst>
              <a:ext uri="{FF2B5EF4-FFF2-40B4-BE49-F238E27FC236}">
                <a16:creationId xmlns:a16="http://schemas.microsoft.com/office/drawing/2014/main" id="{3E8F37E3-AD23-FCE0-4819-29AC921AC2D8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r>
              <a:rPr lang="de-DE" dirty="0"/>
              <a:t>NAME</a:t>
            </a:r>
            <a:endParaRPr lang="ru-RU" dirty="0"/>
          </a:p>
        </p:txBody>
      </p:sp>
      <p:sp>
        <p:nvSpPr>
          <p:cNvPr id="37" name="Text 36">
            <a:extLst>
              <a:ext uri="{FF2B5EF4-FFF2-40B4-BE49-F238E27FC236}">
                <a16:creationId xmlns:a16="http://schemas.microsoft.com/office/drawing/2014/main" id="{109BB538-2861-D39E-5DCD-3CE45B336DE0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r>
              <a:rPr lang="de-DE" dirty="0"/>
              <a:t>TEXT</a:t>
            </a:r>
            <a:endParaRPr lang="ru-RU" dirty="0"/>
          </a:p>
        </p:txBody>
      </p:sp>
      <p:sp>
        <p:nvSpPr>
          <p:cNvPr id="7" name="Text 6">
            <a:extLst>
              <a:ext uri="{FF2B5EF4-FFF2-40B4-BE49-F238E27FC236}">
                <a16:creationId xmlns:a16="http://schemas.microsoft.com/office/drawing/2014/main" id="{7AF74780-513F-7810-D59F-1E6B56F32986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1987659" y="3119614"/>
            <a:ext cx="3770203" cy="646331"/>
          </a:xfrm>
        </p:spPr>
        <p:txBody>
          <a:bodyPr/>
          <a:lstStyle/>
          <a:p>
            <a:r>
              <a:rPr lang="de-DE" dirty="0"/>
              <a:t>Lorem ipsum dolor sit amet, consectetuer adipiscing elit. Maecenas porttitor congue massa. </a:t>
            </a:r>
            <a:endParaRPr lang="ru-RU" dirty="0"/>
          </a:p>
        </p:txBody>
      </p:sp>
      <p:pic>
        <p:nvPicPr>
          <p:cNvPr id="76" name="Bild 75">
            <a:extLst>
              <a:ext uri="{FF2B5EF4-FFF2-40B4-BE49-F238E27FC236}">
                <a16:creationId xmlns:a16="http://schemas.microsoft.com/office/drawing/2014/main" id="{F0B30E08-3F6D-6BC0-8A2D-B86748D612E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612" r="39811" b="40634"/>
          <a:stretch/>
        </p:blipFill>
        <p:spPr>
          <a:xfrm>
            <a:off x="1987659" y="2263353"/>
            <a:ext cx="755904" cy="755904"/>
          </a:xfrm>
        </p:spPr>
      </p:pic>
      <p:sp>
        <p:nvSpPr>
          <p:cNvPr id="38" name="Text 37">
            <a:extLst>
              <a:ext uri="{FF2B5EF4-FFF2-40B4-BE49-F238E27FC236}">
                <a16:creationId xmlns:a16="http://schemas.microsoft.com/office/drawing/2014/main" id="{BC91877C-4F4C-74AD-590E-137F88AE9488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r>
              <a:rPr lang="de-DE" dirty="0"/>
              <a:t>NAME</a:t>
            </a:r>
            <a:endParaRPr lang="ru-RU" dirty="0"/>
          </a:p>
        </p:txBody>
      </p:sp>
      <p:sp>
        <p:nvSpPr>
          <p:cNvPr id="39" name="Text 38">
            <a:extLst>
              <a:ext uri="{FF2B5EF4-FFF2-40B4-BE49-F238E27FC236}">
                <a16:creationId xmlns:a16="http://schemas.microsoft.com/office/drawing/2014/main" id="{134E23EC-3C30-B533-A603-3275B54F002F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de-DE" dirty="0"/>
              <a:t>TEXT</a:t>
            </a:r>
            <a:endParaRPr lang="ru-RU" dirty="0"/>
          </a:p>
        </p:txBody>
      </p:sp>
      <p:sp>
        <p:nvSpPr>
          <p:cNvPr id="11" name="Text 10">
            <a:extLst>
              <a:ext uri="{FF2B5EF4-FFF2-40B4-BE49-F238E27FC236}">
                <a16:creationId xmlns:a16="http://schemas.microsoft.com/office/drawing/2014/main" id="{14415BE4-04DC-68DF-CF35-D475EAA19442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6489492" y="3119614"/>
            <a:ext cx="3770203" cy="646331"/>
          </a:xfrm>
        </p:spPr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r>
              <a:rPr lang="de-DE" dirty="0"/>
              <a:t>. Maecenas </a:t>
            </a:r>
            <a:r>
              <a:rPr lang="de-DE" dirty="0" err="1"/>
              <a:t>porttitor</a:t>
            </a:r>
            <a:r>
              <a:rPr lang="de-DE" dirty="0"/>
              <a:t> </a:t>
            </a:r>
            <a:r>
              <a:rPr lang="de-DE" dirty="0" err="1"/>
              <a:t>congue</a:t>
            </a:r>
            <a:r>
              <a:rPr lang="de-DE" dirty="0"/>
              <a:t> </a:t>
            </a:r>
            <a:r>
              <a:rPr lang="de-DE" dirty="0" err="1"/>
              <a:t>massa</a:t>
            </a:r>
            <a:r>
              <a:rPr lang="de-DE" dirty="0"/>
              <a:t>. </a:t>
            </a:r>
          </a:p>
        </p:txBody>
      </p:sp>
      <p:pic>
        <p:nvPicPr>
          <p:cNvPr id="74" name="Bild 73">
            <a:extLst>
              <a:ext uri="{FF2B5EF4-FFF2-40B4-BE49-F238E27FC236}">
                <a16:creationId xmlns:a16="http://schemas.microsoft.com/office/drawing/2014/main" id="{EB11B3E6-D44E-8E08-1D39-F062BAB4AC3D}"/>
              </a:ext>
            </a:extLst>
          </p:cNvPr>
          <p:cNvPicPr>
            <a:picLocks noGrp="1" noChangeAspect="1"/>
          </p:cNvPicPr>
          <p:nvPr>
            <p:ph type="pic" sz="quarter" idx="4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006" t="1899" r="50000" b="48289"/>
          <a:stretch/>
        </p:blipFill>
        <p:spPr>
          <a:xfrm>
            <a:off x="6489492" y="2263353"/>
            <a:ext cx="755904" cy="755904"/>
          </a:xfrm>
        </p:spPr>
      </p:pic>
      <p:sp>
        <p:nvSpPr>
          <p:cNvPr id="41" name="Text 40">
            <a:extLst>
              <a:ext uri="{FF2B5EF4-FFF2-40B4-BE49-F238E27FC236}">
                <a16:creationId xmlns:a16="http://schemas.microsoft.com/office/drawing/2014/main" id="{7F2D6159-91D3-D25D-687B-E7E28D57DC66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/>
        <p:txBody>
          <a:bodyPr/>
          <a:lstStyle/>
          <a:p>
            <a:r>
              <a:rPr lang="de-DE" dirty="0"/>
              <a:t>NAME</a:t>
            </a:r>
            <a:endParaRPr lang="ru-RU" dirty="0"/>
          </a:p>
        </p:txBody>
      </p:sp>
      <p:sp>
        <p:nvSpPr>
          <p:cNvPr id="42" name="Text 41">
            <a:extLst>
              <a:ext uri="{FF2B5EF4-FFF2-40B4-BE49-F238E27FC236}">
                <a16:creationId xmlns:a16="http://schemas.microsoft.com/office/drawing/2014/main" id="{5A566CB3-DE31-258C-0BE2-78153BF30CF4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/>
        <p:txBody>
          <a:bodyPr/>
          <a:lstStyle/>
          <a:p>
            <a:r>
              <a:rPr lang="de-DE" dirty="0"/>
              <a:t>TEXT</a:t>
            </a:r>
            <a:endParaRPr lang="ru-RU" dirty="0"/>
          </a:p>
        </p:txBody>
      </p:sp>
      <p:sp>
        <p:nvSpPr>
          <p:cNvPr id="15" name="Text 14">
            <a:extLst>
              <a:ext uri="{FF2B5EF4-FFF2-40B4-BE49-F238E27FC236}">
                <a16:creationId xmlns:a16="http://schemas.microsoft.com/office/drawing/2014/main" id="{5F822FA2-C98D-AC7A-F05A-8AF8BB9DA687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1987659" y="5311087"/>
            <a:ext cx="3770203" cy="646331"/>
          </a:xfrm>
        </p:spPr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r>
              <a:rPr lang="de-DE" dirty="0"/>
              <a:t>. Maecenas </a:t>
            </a:r>
            <a:r>
              <a:rPr lang="de-DE" dirty="0" err="1"/>
              <a:t>porttitor</a:t>
            </a:r>
            <a:r>
              <a:rPr lang="de-DE" dirty="0"/>
              <a:t> </a:t>
            </a:r>
            <a:r>
              <a:rPr lang="de-DE" dirty="0" err="1"/>
              <a:t>congue</a:t>
            </a:r>
            <a:r>
              <a:rPr lang="de-DE" dirty="0"/>
              <a:t> </a:t>
            </a:r>
            <a:r>
              <a:rPr lang="de-DE" dirty="0" err="1"/>
              <a:t>massa</a:t>
            </a:r>
            <a:r>
              <a:rPr lang="de-DE" dirty="0"/>
              <a:t>. </a:t>
            </a:r>
          </a:p>
        </p:txBody>
      </p:sp>
      <p:pic>
        <p:nvPicPr>
          <p:cNvPr id="78" name="Bild 77">
            <a:extLst>
              <a:ext uri="{FF2B5EF4-FFF2-40B4-BE49-F238E27FC236}">
                <a16:creationId xmlns:a16="http://schemas.microsoft.com/office/drawing/2014/main" id="{85C67515-1A27-2E5F-61FF-E98A9167EC9C}"/>
              </a:ext>
            </a:extLst>
          </p:cNvPr>
          <p:cNvPicPr>
            <a:picLocks noGrp="1" noChangeAspect="1"/>
          </p:cNvPicPr>
          <p:nvPr>
            <p:ph type="pic" sz="quarter" idx="47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813" t="9968" r="10450" b="24434"/>
          <a:stretch/>
        </p:blipFill>
        <p:spPr>
          <a:xfrm>
            <a:off x="1987659" y="4454826"/>
            <a:ext cx="755904" cy="755904"/>
          </a:xfrm>
        </p:spPr>
      </p:pic>
      <p:sp>
        <p:nvSpPr>
          <p:cNvPr id="17" name="Text 16">
            <a:extLst>
              <a:ext uri="{FF2B5EF4-FFF2-40B4-BE49-F238E27FC236}">
                <a16:creationId xmlns:a16="http://schemas.microsoft.com/office/drawing/2014/main" id="{DE2F9E83-CDFC-7E35-CA47-B84D923978B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r>
              <a:rPr lang="de-DE" dirty="0"/>
              <a:t>NAME</a:t>
            </a:r>
            <a:endParaRPr lang="ru-RU" dirty="0"/>
          </a:p>
        </p:txBody>
      </p:sp>
      <p:sp>
        <p:nvSpPr>
          <p:cNvPr id="44" name="Text 43">
            <a:extLst>
              <a:ext uri="{FF2B5EF4-FFF2-40B4-BE49-F238E27FC236}">
                <a16:creationId xmlns:a16="http://schemas.microsoft.com/office/drawing/2014/main" id="{130BCC94-679F-C332-FD90-E13787BA61EE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/>
        <p:txBody>
          <a:bodyPr/>
          <a:lstStyle/>
          <a:p>
            <a:r>
              <a:rPr lang="de-DE" dirty="0"/>
              <a:t>TEXT</a:t>
            </a:r>
            <a:endParaRPr lang="ru-RU" dirty="0"/>
          </a:p>
        </p:txBody>
      </p:sp>
      <p:sp>
        <p:nvSpPr>
          <p:cNvPr id="19" name="Text 18">
            <a:extLst>
              <a:ext uri="{FF2B5EF4-FFF2-40B4-BE49-F238E27FC236}">
                <a16:creationId xmlns:a16="http://schemas.microsoft.com/office/drawing/2014/main" id="{C7EC0845-FD85-74EF-5FC5-0E5A1D4BBF9C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6489492" y="5311087"/>
            <a:ext cx="3770203" cy="646331"/>
          </a:xfrm>
        </p:spPr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r>
              <a:rPr lang="de-DE" dirty="0"/>
              <a:t>. Maecenas </a:t>
            </a:r>
            <a:r>
              <a:rPr lang="de-DE" dirty="0" err="1"/>
              <a:t>porttitor</a:t>
            </a:r>
            <a:r>
              <a:rPr lang="de-DE" dirty="0"/>
              <a:t> </a:t>
            </a:r>
            <a:r>
              <a:rPr lang="de-DE" dirty="0" err="1"/>
              <a:t>congue</a:t>
            </a:r>
            <a:r>
              <a:rPr lang="de-DE" dirty="0"/>
              <a:t> </a:t>
            </a:r>
            <a:r>
              <a:rPr lang="de-DE" dirty="0" err="1"/>
              <a:t>massa</a:t>
            </a:r>
            <a:r>
              <a:rPr lang="de-DE" dirty="0"/>
              <a:t>. </a:t>
            </a:r>
          </a:p>
        </p:txBody>
      </p:sp>
      <p:pic>
        <p:nvPicPr>
          <p:cNvPr id="72" name="Bild 71">
            <a:extLst>
              <a:ext uri="{FF2B5EF4-FFF2-40B4-BE49-F238E27FC236}">
                <a16:creationId xmlns:a16="http://schemas.microsoft.com/office/drawing/2014/main" id="{A864295B-B0EB-A599-DDA3-AF4732217349}"/>
              </a:ext>
            </a:extLst>
          </p:cNvPr>
          <p:cNvPicPr>
            <a:picLocks noGrp="1" noChangeAspect="1"/>
          </p:cNvPicPr>
          <p:nvPr>
            <p:ph type="pic" sz="quarter" idx="51"/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089" t="20441" r="23339" b="39239"/>
          <a:stretch/>
        </p:blipFill>
        <p:spPr>
          <a:xfrm>
            <a:off x="6489492" y="4454826"/>
            <a:ext cx="755904" cy="755904"/>
          </a:xfrm>
        </p:spPr>
      </p:pic>
      <p:grpSp>
        <p:nvGrpSpPr>
          <p:cNvPr id="21" name="Gruppe 20">
            <a:extLst>
              <a:ext uri="{FF2B5EF4-FFF2-40B4-BE49-F238E27FC236}">
                <a16:creationId xmlns:a16="http://schemas.microsoft.com/office/drawing/2014/main" id="{E14F1DDC-2AE5-8BBE-1003-D37426DE0052}"/>
              </a:ext>
            </a:extLst>
          </p:cNvPr>
          <p:cNvGrpSpPr/>
          <p:nvPr/>
        </p:nvGrpSpPr>
        <p:grpSpPr>
          <a:xfrm>
            <a:off x="271448" y="194486"/>
            <a:ext cx="316783" cy="6353029"/>
            <a:chOff x="271448" y="194486"/>
            <a:chExt cx="316783" cy="6353029"/>
          </a:xfrm>
        </p:grpSpPr>
        <p:grpSp>
          <p:nvGrpSpPr>
            <p:cNvPr id="22" name="Gruppe 21">
              <a:extLst>
                <a:ext uri="{FF2B5EF4-FFF2-40B4-BE49-F238E27FC236}">
                  <a16:creationId xmlns:a16="http://schemas.microsoft.com/office/drawing/2014/main" id="{BC8209AC-15AA-EDFE-A98E-7D57C93816B2}"/>
                </a:ext>
              </a:extLst>
            </p:cNvPr>
            <p:cNvGrpSpPr/>
            <p:nvPr/>
          </p:nvGrpSpPr>
          <p:grpSpPr>
            <a:xfrm>
              <a:off x="377720" y="6032244"/>
              <a:ext cx="104238" cy="515271"/>
              <a:chOff x="236436" y="6032244"/>
              <a:chExt cx="104238" cy="515271"/>
            </a:xfrm>
          </p:grpSpPr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0A7CFC46-FDF8-EBFD-6DBB-921C171275AE}"/>
                  </a:ext>
                </a:extLst>
              </p:cNvPr>
              <p:cNvSpPr/>
              <p:nvPr/>
            </p:nvSpPr>
            <p:spPr>
              <a:xfrm>
                <a:off x="236436" y="6032244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8E1B4BCE-0A93-3CC6-17A8-24E141A8A557}"/>
                  </a:ext>
                </a:extLst>
              </p:cNvPr>
              <p:cNvSpPr/>
              <p:nvPr/>
            </p:nvSpPr>
            <p:spPr>
              <a:xfrm>
                <a:off x="236436" y="6237031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6AD75B73-0FCC-1CE3-090E-45ACAABA728F}"/>
                  </a:ext>
                </a:extLst>
              </p:cNvPr>
              <p:cNvSpPr/>
              <p:nvPr/>
            </p:nvSpPr>
            <p:spPr>
              <a:xfrm>
                <a:off x="236436" y="6443277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23" name="Bild 22">
              <a:extLst>
                <a:ext uri="{FF2B5EF4-FFF2-40B4-BE49-F238E27FC236}">
                  <a16:creationId xmlns:a16="http://schemas.microsoft.com/office/drawing/2014/main" id="{F50EAC8E-7D82-D2B7-860F-F194CD7F7D8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271448" y="194486"/>
              <a:ext cx="316783" cy="3167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365608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Bild 45">
            <a:extLst>
              <a:ext uri="{FF2B5EF4-FFF2-40B4-BE49-F238E27FC236}">
                <a16:creationId xmlns:a16="http://schemas.microsoft.com/office/drawing/2014/main" id="{3903809D-354C-E17D-F19E-509DC77A290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429" r="39613"/>
          <a:stretch/>
        </p:blipFill>
        <p:spPr>
          <a:xfrm>
            <a:off x="0" y="0"/>
            <a:ext cx="3229336" cy="6858000"/>
          </a:xfrm>
        </p:spPr>
      </p:pic>
      <p:sp>
        <p:nvSpPr>
          <p:cNvPr id="20" name="Text 19">
            <a:extLst>
              <a:ext uri="{FF2B5EF4-FFF2-40B4-BE49-F238E27FC236}">
                <a16:creationId xmlns:a16="http://schemas.microsoft.com/office/drawing/2014/main" id="{4E080CA8-99D6-872F-52A6-D836723505A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99374" y="198989"/>
            <a:ext cx="3802870" cy="307777"/>
          </a:xfrm>
        </p:spPr>
        <p:txBody>
          <a:bodyPr/>
          <a:lstStyle/>
          <a:p>
            <a:r>
              <a:rPr lang="de-DE" dirty="0"/>
              <a:t>TEXT</a:t>
            </a:r>
            <a:endParaRPr lang="ru-RU" dirty="0"/>
          </a:p>
        </p:txBody>
      </p:sp>
      <p:sp>
        <p:nvSpPr>
          <p:cNvPr id="5" name="Foliennummer 4">
            <a:extLst>
              <a:ext uri="{FF2B5EF4-FFF2-40B4-BE49-F238E27FC236}">
                <a16:creationId xmlns:a16="http://schemas.microsoft.com/office/drawing/2014/main" id="{34C2B097-1D60-BD88-DE49-43FBB3095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00A3-348B-4BE4-A5CE-3075B70DCC3B}" type="slidenum">
              <a:rPr lang="ru-RU" smtClean="0"/>
              <a:pPr/>
              <a:t>26</a:t>
            </a:fld>
            <a:endParaRPr lang="ru-RU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3E4AAD99-9A17-71CF-377C-D22A3A0BC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11" name="Objekt 10">
            <a:extLst>
              <a:ext uri="{FF2B5EF4-FFF2-40B4-BE49-F238E27FC236}">
                <a16:creationId xmlns:a16="http://schemas.microsoft.com/office/drawing/2014/main" id="{562086C2-245B-4D79-BD4C-F04466FFF3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TEXT</a:t>
            </a:r>
            <a:endParaRPr lang="ru-RU" dirty="0"/>
          </a:p>
        </p:txBody>
      </p:sp>
      <p:sp>
        <p:nvSpPr>
          <p:cNvPr id="15" name="Objekt 14">
            <a:extLst>
              <a:ext uri="{FF2B5EF4-FFF2-40B4-BE49-F238E27FC236}">
                <a16:creationId xmlns:a16="http://schemas.microsoft.com/office/drawing/2014/main" id="{F6D10B66-B8EC-9A55-85D4-24CDFB87D1EE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6908548" y="3275111"/>
            <a:ext cx="4244725" cy="2262158"/>
          </a:xfrm>
        </p:spPr>
        <p:txBody>
          <a:bodyPr/>
          <a:lstStyle/>
          <a:p>
            <a:r>
              <a:rPr lang="de-DE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de-DE" dirty="0"/>
          </a:p>
          <a:p>
            <a:r>
              <a:rPr lang="de-DE" dirty="0"/>
              <a:t>Nunc viverra imperdiet enim. Fusce est. Vivamus a tellus.</a:t>
            </a:r>
          </a:p>
          <a:p>
            <a:endParaRPr lang="ru-RU" dirty="0"/>
          </a:p>
        </p:txBody>
      </p:sp>
      <p:pic>
        <p:nvPicPr>
          <p:cNvPr id="38" name="Bild 37">
            <a:extLst>
              <a:ext uri="{FF2B5EF4-FFF2-40B4-BE49-F238E27FC236}">
                <a16:creationId xmlns:a16="http://schemas.microsoft.com/office/drawing/2014/main" id="{DF5F6234-EB2D-7B22-F562-1B86C3BA8AFB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26" r="28664"/>
          <a:stretch/>
        </p:blipFill>
        <p:spPr>
          <a:xfrm>
            <a:off x="2280212" y="1604444"/>
            <a:ext cx="3610047" cy="3649112"/>
          </a:xfrm>
        </p:spPr>
      </p:pic>
      <p:grpSp>
        <p:nvGrpSpPr>
          <p:cNvPr id="48" name="Gruppe 47">
            <a:extLst>
              <a:ext uri="{FF2B5EF4-FFF2-40B4-BE49-F238E27FC236}">
                <a16:creationId xmlns:a16="http://schemas.microsoft.com/office/drawing/2014/main" id="{2DE3A9DF-B71D-6CF9-0FCB-13454EAF95CF}"/>
              </a:ext>
            </a:extLst>
          </p:cNvPr>
          <p:cNvGrpSpPr/>
          <p:nvPr/>
        </p:nvGrpSpPr>
        <p:grpSpPr>
          <a:xfrm>
            <a:off x="271448" y="194486"/>
            <a:ext cx="316783" cy="6353029"/>
            <a:chOff x="271448" y="194486"/>
            <a:chExt cx="316783" cy="6353029"/>
          </a:xfrm>
        </p:grpSpPr>
        <p:grpSp>
          <p:nvGrpSpPr>
            <p:cNvPr id="49" name="Gruppe 48">
              <a:extLst>
                <a:ext uri="{FF2B5EF4-FFF2-40B4-BE49-F238E27FC236}">
                  <a16:creationId xmlns:a16="http://schemas.microsoft.com/office/drawing/2014/main" id="{51518A85-AEEB-D732-14D1-9D5229F8896A}"/>
                </a:ext>
              </a:extLst>
            </p:cNvPr>
            <p:cNvGrpSpPr/>
            <p:nvPr/>
          </p:nvGrpSpPr>
          <p:grpSpPr>
            <a:xfrm>
              <a:off x="377720" y="6032244"/>
              <a:ext cx="104238" cy="515271"/>
              <a:chOff x="236436" y="6032244"/>
              <a:chExt cx="104238" cy="515271"/>
            </a:xfrm>
          </p:grpSpPr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C6863049-9FAB-52DD-6316-03EC2055E5E5}"/>
                  </a:ext>
                </a:extLst>
              </p:cNvPr>
              <p:cNvSpPr/>
              <p:nvPr/>
            </p:nvSpPr>
            <p:spPr>
              <a:xfrm>
                <a:off x="236436" y="6032244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355A908B-8B26-DB2A-CE36-514746F26C87}"/>
                  </a:ext>
                </a:extLst>
              </p:cNvPr>
              <p:cNvSpPr/>
              <p:nvPr/>
            </p:nvSpPr>
            <p:spPr>
              <a:xfrm>
                <a:off x="236436" y="6237031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2598E96A-B093-89BC-7A82-E69E6C507028}"/>
                  </a:ext>
                </a:extLst>
              </p:cNvPr>
              <p:cNvSpPr/>
              <p:nvPr/>
            </p:nvSpPr>
            <p:spPr>
              <a:xfrm>
                <a:off x="236436" y="6443277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50" name="Bild 49">
              <a:extLst>
                <a:ext uri="{FF2B5EF4-FFF2-40B4-BE49-F238E27FC236}">
                  <a16:creationId xmlns:a16="http://schemas.microsoft.com/office/drawing/2014/main" id="{A18927A8-68EE-DDB2-CA12-1DF24F2B334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271448" y="194486"/>
              <a:ext cx="316783" cy="3167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765366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Bild 37">
            <a:extLst>
              <a:ext uri="{FF2B5EF4-FFF2-40B4-BE49-F238E27FC236}">
                <a16:creationId xmlns:a16="http://schemas.microsoft.com/office/drawing/2014/main" id="{919C2DD3-AA2B-525A-22A2-C3992F8C1A39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5750" b="11573"/>
          <a:stretch/>
        </p:blipFill>
        <p:spPr>
          <a:xfrm>
            <a:off x="883535" y="2291788"/>
            <a:ext cx="10424931" cy="3090441"/>
          </a:xfr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84A3868E-A6DA-D6F1-4EF7-D5BB96CE8C0B}"/>
              </a:ext>
            </a:extLst>
          </p:cNvPr>
          <p:cNvSpPr/>
          <p:nvPr/>
        </p:nvSpPr>
        <p:spPr>
          <a:xfrm>
            <a:off x="883535" y="4067503"/>
            <a:ext cx="3089376" cy="2133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302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 10">
            <a:extLst>
              <a:ext uri="{FF2B5EF4-FFF2-40B4-BE49-F238E27FC236}">
                <a16:creationId xmlns:a16="http://schemas.microsoft.com/office/drawing/2014/main" id="{2A94BE34-2328-C317-0F61-404B3FED9A7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99374" y="198989"/>
            <a:ext cx="3802870" cy="307777"/>
          </a:xfrm>
        </p:spPr>
        <p:txBody>
          <a:bodyPr/>
          <a:lstStyle/>
          <a:p>
            <a:r>
              <a:rPr lang="de-DE" dirty="0"/>
              <a:t>TEXT</a:t>
            </a:r>
            <a:endParaRPr lang="ru-RU" dirty="0"/>
          </a:p>
        </p:txBody>
      </p:sp>
      <p:sp>
        <p:nvSpPr>
          <p:cNvPr id="4" name="Foliennummer 3">
            <a:extLst>
              <a:ext uri="{FF2B5EF4-FFF2-40B4-BE49-F238E27FC236}">
                <a16:creationId xmlns:a16="http://schemas.microsoft.com/office/drawing/2014/main" id="{1B0AF8EB-F1A5-3D1B-541F-B8B6DF865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00A3-348B-4BE4-A5CE-3075B70DCC3B}" type="slidenum">
              <a:rPr lang="ru-RU" smtClean="0"/>
              <a:pPr/>
              <a:t>27</a:t>
            </a:fld>
            <a:endParaRPr lang="ru-RU" dirty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681C131D-89B2-FE76-08E5-AFCB4D4BD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Black" panose="00000A00000000000000" pitchFamily="50" charset="-52"/>
              </a:rPr>
              <a:t>TITEL</a:t>
            </a:r>
            <a:endParaRPr lang="ru-RU" dirty="0"/>
          </a:p>
        </p:txBody>
      </p:sp>
      <p:sp>
        <p:nvSpPr>
          <p:cNvPr id="13" name="Text 12">
            <a:extLst>
              <a:ext uri="{FF2B5EF4-FFF2-40B4-BE49-F238E27FC236}">
                <a16:creationId xmlns:a16="http://schemas.microsoft.com/office/drawing/2014/main" id="{56B67487-A964-4887-2789-1BAEEB6E5B10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r>
              <a:rPr lang="de-DE" sz="1400" b="1" dirty="0">
                <a:solidFill>
                  <a:srgbClr val="4E4E4E"/>
                </a:solidFill>
                <a:latin typeface="Montserrat" panose="00000500000000000000" pitchFamily="2" charset="-52"/>
              </a:rPr>
              <a:t>TITEL</a:t>
            </a:r>
            <a:endParaRPr lang="ru-RU" sz="1400" b="1" dirty="0">
              <a:solidFill>
                <a:srgbClr val="4E4E4E"/>
              </a:solidFill>
              <a:latin typeface="Montserrat" panose="00000500000000000000" pitchFamily="2" charset="-52"/>
            </a:endParaRPr>
          </a:p>
        </p:txBody>
      </p:sp>
      <p:sp>
        <p:nvSpPr>
          <p:cNvPr id="14" name="Text 13">
            <a:extLst>
              <a:ext uri="{FF2B5EF4-FFF2-40B4-BE49-F238E27FC236}">
                <a16:creationId xmlns:a16="http://schemas.microsoft.com/office/drawing/2014/main" id="{8A86DFEC-0BBA-2A23-C6B0-C69A9133DF67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1124906" y="4844812"/>
            <a:ext cx="2685094" cy="1384995"/>
          </a:xfrm>
        </p:spPr>
        <p:txBody>
          <a:bodyPr/>
          <a:lstStyle/>
          <a:p>
            <a:r>
              <a:rPr lang="de-DE" dirty="0"/>
              <a:t>Lorem ipsum dolor sit amet, consectetuer adipiscing elit. Maecenas porttitor congue massa. Fusce posuere, magna sed </a:t>
            </a:r>
            <a:r>
              <a:rPr lang="de-DE" dirty="0" err="1"/>
              <a:t>pulvinar</a:t>
            </a:r>
            <a:r>
              <a:rPr lang="de-DE" dirty="0"/>
              <a:t>.</a:t>
            </a:r>
          </a:p>
          <a:p>
            <a:endParaRPr lang="ru-RU" dirty="0"/>
          </a:p>
        </p:txBody>
      </p:sp>
      <p:sp>
        <p:nvSpPr>
          <p:cNvPr id="15" name="Text 14">
            <a:extLst>
              <a:ext uri="{FF2B5EF4-FFF2-40B4-BE49-F238E27FC236}">
                <a16:creationId xmlns:a16="http://schemas.microsoft.com/office/drawing/2014/main" id="{F5122335-7855-4ABF-483E-7BD26C364709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4336631" y="5632891"/>
            <a:ext cx="2648225" cy="307777"/>
          </a:xfrm>
        </p:spPr>
        <p:txBody>
          <a:bodyPr/>
          <a:lstStyle/>
          <a:p>
            <a:r>
              <a:rPr lang="de-DE" dirty="0"/>
              <a:t>TEXT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16" name="Text 15">
            <a:extLst>
              <a:ext uri="{FF2B5EF4-FFF2-40B4-BE49-F238E27FC236}">
                <a16:creationId xmlns:a16="http://schemas.microsoft.com/office/drawing/2014/main" id="{5975451F-90E3-72BD-AE59-F1ABEC0EE537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7458393" y="5632891"/>
            <a:ext cx="1564222" cy="307777"/>
          </a:xfrm>
        </p:spPr>
        <p:txBody>
          <a:bodyPr/>
          <a:lstStyle/>
          <a:p>
            <a:r>
              <a:rPr lang="de-DE" dirty="0"/>
              <a:t>TEXT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17" name="Text 16">
            <a:extLst>
              <a:ext uri="{FF2B5EF4-FFF2-40B4-BE49-F238E27FC236}">
                <a16:creationId xmlns:a16="http://schemas.microsoft.com/office/drawing/2014/main" id="{F3F37CA0-2936-23FC-4D76-E9D3393EDA2D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9496152" y="5632891"/>
            <a:ext cx="1812314" cy="307777"/>
          </a:xfrm>
        </p:spPr>
        <p:txBody>
          <a:bodyPr/>
          <a:lstStyle/>
          <a:p>
            <a:r>
              <a:rPr lang="de-DE" dirty="0"/>
              <a:t>TEXT</a:t>
            </a:r>
            <a:endParaRPr lang="ru-RU" dirty="0">
              <a:solidFill>
                <a:schemeClr val="accent2"/>
              </a:solidFill>
            </a:endParaRPr>
          </a:p>
        </p:txBody>
      </p:sp>
      <p:grpSp>
        <p:nvGrpSpPr>
          <p:cNvPr id="27" name="Gruppe 26">
            <a:extLst>
              <a:ext uri="{FF2B5EF4-FFF2-40B4-BE49-F238E27FC236}">
                <a16:creationId xmlns:a16="http://schemas.microsoft.com/office/drawing/2014/main" id="{E5BE84C6-F868-D8A9-C0F7-F8F85E421B50}"/>
              </a:ext>
            </a:extLst>
          </p:cNvPr>
          <p:cNvGrpSpPr/>
          <p:nvPr/>
        </p:nvGrpSpPr>
        <p:grpSpPr>
          <a:xfrm>
            <a:off x="271448" y="194486"/>
            <a:ext cx="316783" cy="6353029"/>
            <a:chOff x="271448" y="194486"/>
            <a:chExt cx="316783" cy="6353029"/>
          </a:xfrm>
        </p:grpSpPr>
        <p:grpSp>
          <p:nvGrpSpPr>
            <p:cNvPr id="28" name="Gruppe 27">
              <a:extLst>
                <a:ext uri="{FF2B5EF4-FFF2-40B4-BE49-F238E27FC236}">
                  <a16:creationId xmlns:a16="http://schemas.microsoft.com/office/drawing/2014/main" id="{C918DC93-00E9-4DB2-6219-8A9AD2C50482}"/>
                </a:ext>
              </a:extLst>
            </p:cNvPr>
            <p:cNvGrpSpPr/>
            <p:nvPr/>
          </p:nvGrpSpPr>
          <p:grpSpPr>
            <a:xfrm>
              <a:off x="377720" y="6032244"/>
              <a:ext cx="104238" cy="515271"/>
              <a:chOff x="236436" y="6032244"/>
              <a:chExt cx="104238" cy="515271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E7E0B03F-270A-E975-66A8-B0598F52B441}"/>
                  </a:ext>
                </a:extLst>
              </p:cNvPr>
              <p:cNvSpPr/>
              <p:nvPr/>
            </p:nvSpPr>
            <p:spPr>
              <a:xfrm>
                <a:off x="236436" y="6032244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B84B849B-57AD-CE3A-19D6-99145C7A58BC}"/>
                  </a:ext>
                </a:extLst>
              </p:cNvPr>
              <p:cNvSpPr/>
              <p:nvPr/>
            </p:nvSpPr>
            <p:spPr>
              <a:xfrm>
                <a:off x="236436" y="6237031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38898EB6-34C3-1A20-7467-8A00D4DC58C8}"/>
                  </a:ext>
                </a:extLst>
              </p:cNvPr>
              <p:cNvSpPr/>
              <p:nvPr/>
            </p:nvSpPr>
            <p:spPr>
              <a:xfrm>
                <a:off x="236436" y="6443277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29" name="Bild 28">
              <a:extLst>
                <a:ext uri="{FF2B5EF4-FFF2-40B4-BE49-F238E27FC236}">
                  <a16:creationId xmlns:a16="http://schemas.microsoft.com/office/drawing/2014/main" id="{60631FBB-46B2-8FED-C629-B56E86E4068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271448" y="194486"/>
              <a:ext cx="316783" cy="3167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585783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Bild 20">
            <a:extLst>
              <a:ext uri="{FF2B5EF4-FFF2-40B4-BE49-F238E27FC236}">
                <a16:creationId xmlns:a16="http://schemas.microsoft.com/office/drawing/2014/main" id="{8EEEB2B2-E0CF-D644-67DE-F7E22F4C799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44" r="4144"/>
          <a:stretch/>
        </p:blipFill>
        <p:spPr>
          <a:xfrm>
            <a:off x="0" y="0"/>
            <a:ext cx="5029200" cy="6858000"/>
          </a:xfrm>
        </p:spPr>
      </p:pic>
      <p:sp>
        <p:nvSpPr>
          <p:cNvPr id="3" name="Text 2">
            <a:extLst>
              <a:ext uri="{FF2B5EF4-FFF2-40B4-BE49-F238E27FC236}">
                <a16:creationId xmlns:a16="http://schemas.microsoft.com/office/drawing/2014/main" id="{DF77AA74-7AC1-0562-0721-809BA333A41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99374" y="198989"/>
            <a:ext cx="3802870" cy="307777"/>
          </a:xfrm>
        </p:spPr>
        <p:txBody>
          <a:bodyPr/>
          <a:lstStyle/>
          <a:p>
            <a:r>
              <a:rPr lang="de-DE" dirty="0"/>
              <a:t>TEXT</a:t>
            </a:r>
            <a:endParaRPr lang="ru-RU" dirty="0"/>
          </a:p>
        </p:txBody>
      </p:sp>
      <p:sp>
        <p:nvSpPr>
          <p:cNvPr id="4" name="Foliennummer 3">
            <a:extLst>
              <a:ext uri="{FF2B5EF4-FFF2-40B4-BE49-F238E27FC236}">
                <a16:creationId xmlns:a16="http://schemas.microsoft.com/office/drawing/2014/main" id="{3CDE4EC2-25CB-95E3-2A27-8CC604D8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00A3-348B-4BE4-A5CE-3075B70DCC3B}" type="slidenum">
              <a:rPr lang="ru-RU" smtClean="0"/>
              <a:pPr/>
              <a:t>28</a:t>
            </a:fld>
            <a:endParaRPr lang="ru-RU" dirty="0"/>
          </a:p>
        </p:txBody>
      </p:sp>
      <p:sp>
        <p:nvSpPr>
          <p:cNvPr id="5" name="Objekt 4">
            <a:extLst>
              <a:ext uri="{FF2B5EF4-FFF2-40B4-BE49-F238E27FC236}">
                <a16:creationId xmlns:a16="http://schemas.microsoft.com/office/drawing/2014/main" id="{08B01197-79A6-EB50-32DF-3954844AC0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30438" y="2235458"/>
            <a:ext cx="4244725" cy="307777"/>
          </a:xfrm>
        </p:spPr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6" name="Objekt 5">
            <a:extLst>
              <a:ext uri="{FF2B5EF4-FFF2-40B4-BE49-F238E27FC236}">
                <a16:creationId xmlns:a16="http://schemas.microsoft.com/office/drawing/2014/main" id="{FE15491C-31DE-ED7B-9BF1-7C4C009BA045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6461867" y="2631756"/>
            <a:ext cx="4813296" cy="523220"/>
          </a:xfrm>
        </p:spPr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r>
              <a:rPr lang="de-DE" dirty="0"/>
              <a:t>. </a:t>
            </a:r>
            <a:endParaRPr lang="ru-RU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4BD73892-324A-0708-A9F2-B328A88FD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868" y="914176"/>
            <a:ext cx="4892926" cy="584775"/>
          </a:xfrm>
        </p:spPr>
        <p:txBody>
          <a:bodyPr/>
          <a:lstStyle/>
          <a:p>
            <a:r>
              <a:rPr lang="de-DE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Black" panose="00000A00000000000000" pitchFamily="50" charset="-52"/>
              </a:rPr>
              <a:t>TITEL</a:t>
            </a:r>
            <a:endParaRPr lang="ru-RU" dirty="0"/>
          </a:p>
        </p:txBody>
      </p:sp>
      <p:sp>
        <p:nvSpPr>
          <p:cNvPr id="8" name="Objekt 7">
            <a:extLst>
              <a:ext uri="{FF2B5EF4-FFF2-40B4-BE49-F238E27FC236}">
                <a16:creationId xmlns:a16="http://schemas.microsoft.com/office/drawing/2014/main" id="{8359B0FB-0244-985E-431D-8D2AC6B8F322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30438" y="3522151"/>
            <a:ext cx="4244725" cy="307777"/>
          </a:xfrm>
        </p:spPr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9" name="Objekt 8">
            <a:extLst>
              <a:ext uri="{FF2B5EF4-FFF2-40B4-BE49-F238E27FC236}">
                <a16:creationId xmlns:a16="http://schemas.microsoft.com/office/drawing/2014/main" id="{101A4389-39DB-22C0-F4F1-51898014AE6C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61867" y="3918449"/>
            <a:ext cx="4813296" cy="523220"/>
          </a:xfrm>
        </p:spPr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r>
              <a:rPr lang="de-DE" dirty="0"/>
              <a:t>. </a:t>
            </a:r>
            <a:endParaRPr lang="ru-RU" dirty="0"/>
          </a:p>
        </p:txBody>
      </p:sp>
      <p:sp>
        <p:nvSpPr>
          <p:cNvPr id="10" name="Objekt 9">
            <a:extLst>
              <a:ext uri="{FF2B5EF4-FFF2-40B4-BE49-F238E27FC236}">
                <a16:creationId xmlns:a16="http://schemas.microsoft.com/office/drawing/2014/main" id="{DCEB7764-C0E6-397F-4329-B4F267D180C8}"/>
              </a:ext>
            </a:extLst>
          </p:cNvPr>
          <p:cNvSpPr>
            <a:spLocks noGrp="1"/>
          </p:cNvSpPr>
          <p:nvPr>
            <p:ph idx="20"/>
          </p:nvPr>
        </p:nvSpPr>
        <p:spPr/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11" name="Objekt 10">
            <a:extLst>
              <a:ext uri="{FF2B5EF4-FFF2-40B4-BE49-F238E27FC236}">
                <a16:creationId xmlns:a16="http://schemas.microsoft.com/office/drawing/2014/main" id="{D9F9692B-2DB2-FEB5-609E-243AE75B353F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461867" y="5226989"/>
            <a:ext cx="4813296" cy="523220"/>
          </a:xfrm>
        </p:spPr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r>
              <a:rPr lang="de-DE" dirty="0"/>
              <a:t>. </a:t>
            </a:r>
            <a:endParaRPr lang="ru-RU" dirty="0"/>
          </a:p>
        </p:txBody>
      </p:sp>
      <p:grpSp>
        <p:nvGrpSpPr>
          <p:cNvPr id="12" name="Gruppe 11">
            <a:extLst>
              <a:ext uri="{FF2B5EF4-FFF2-40B4-BE49-F238E27FC236}">
                <a16:creationId xmlns:a16="http://schemas.microsoft.com/office/drawing/2014/main" id="{086C4E28-5960-2783-EB2F-04C7CCE18C31}"/>
              </a:ext>
            </a:extLst>
          </p:cNvPr>
          <p:cNvGrpSpPr/>
          <p:nvPr/>
        </p:nvGrpSpPr>
        <p:grpSpPr>
          <a:xfrm>
            <a:off x="6573034" y="2213610"/>
            <a:ext cx="374332" cy="351472"/>
            <a:chOff x="947738" y="2366758"/>
            <a:chExt cx="374332" cy="351472"/>
          </a:xfrm>
        </p:grpSpPr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50A74181-E609-D59E-3292-7454575A243C}"/>
                </a:ext>
              </a:extLst>
            </p:cNvPr>
            <p:cNvSpPr/>
            <p:nvPr/>
          </p:nvSpPr>
          <p:spPr>
            <a:xfrm>
              <a:off x="947738" y="2366758"/>
              <a:ext cx="374332" cy="35147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14" name="Bild 13">
              <a:extLst>
                <a:ext uri="{FF2B5EF4-FFF2-40B4-BE49-F238E27FC236}">
                  <a16:creationId xmlns:a16="http://schemas.microsoft.com/office/drawing/2014/main" id="{B66EF6D7-27A8-7FBB-1F87-A4ECF318D2D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30810" y="2438400"/>
              <a:ext cx="208188" cy="208188"/>
            </a:xfrm>
            <a:prstGeom prst="rect">
              <a:avLst/>
            </a:prstGeom>
          </p:spPr>
        </p:pic>
      </p:grpSp>
      <p:grpSp>
        <p:nvGrpSpPr>
          <p:cNvPr id="15" name="Gruppe 14">
            <a:extLst>
              <a:ext uri="{FF2B5EF4-FFF2-40B4-BE49-F238E27FC236}">
                <a16:creationId xmlns:a16="http://schemas.microsoft.com/office/drawing/2014/main" id="{671D5B1F-8EAB-CD7D-0FB6-CE919F297B96}"/>
              </a:ext>
            </a:extLst>
          </p:cNvPr>
          <p:cNvGrpSpPr/>
          <p:nvPr/>
        </p:nvGrpSpPr>
        <p:grpSpPr>
          <a:xfrm>
            <a:off x="6573034" y="3500303"/>
            <a:ext cx="374332" cy="351472"/>
            <a:chOff x="947738" y="2366758"/>
            <a:chExt cx="374332" cy="351472"/>
          </a:xfrm>
        </p:grpSpPr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F378668F-2FDB-D009-9206-DB7230950F19}"/>
                </a:ext>
              </a:extLst>
            </p:cNvPr>
            <p:cNvSpPr/>
            <p:nvPr/>
          </p:nvSpPr>
          <p:spPr>
            <a:xfrm>
              <a:off x="947738" y="2366758"/>
              <a:ext cx="374332" cy="35147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17" name="Bild 16">
              <a:extLst>
                <a:ext uri="{FF2B5EF4-FFF2-40B4-BE49-F238E27FC236}">
                  <a16:creationId xmlns:a16="http://schemas.microsoft.com/office/drawing/2014/main" id="{14EA4D1B-6573-0870-C961-BF31DC6B75E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30810" y="2438400"/>
              <a:ext cx="208188" cy="208188"/>
            </a:xfrm>
            <a:prstGeom prst="rect">
              <a:avLst/>
            </a:prstGeom>
          </p:spPr>
        </p:pic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2CB5074E-A8BB-A5F4-57A8-3516DC5525E2}"/>
              </a:ext>
            </a:extLst>
          </p:cNvPr>
          <p:cNvGrpSpPr/>
          <p:nvPr/>
        </p:nvGrpSpPr>
        <p:grpSpPr>
          <a:xfrm>
            <a:off x="6573034" y="4808843"/>
            <a:ext cx="374332" cy="351472"/>
            <a:chOff x="947738" y="2366758"/>
            <a:chExt cx="374332" cy="351472"/>
          </a:xfrm>
        </p:grpSpPr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8170375A-49AD-7388-FF22-53863EE29ACC}"/>
                </a:ext>
              </a:extLst>
            </p:cNvPr>
            <p:cNvSpPr/>
            <p:nvPr/>
          </p:nvSpPr>
          <p:spPr>
            <a:xfrm>
              <a:off x="947738" y="2366758"/>
              <a:ext cx="374332" cy="35147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20" name="Bild 19">
              <a:extLst>
                <a:ext uri="{FF2B5EF4-FFF2-40B4-BE49-F238E27FC236}">
                  <a16:creationId xmlns:a16="http://schemas.microsoft.com/office/drawing/2014/main" id="{075EAF1D-4D46-843B-1153-CDC86B98CEE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30810" y="2438400"/>
              <a:ext cx="208188" cy="208188"/>
            </a:xfrm>
            <a:prstGeom prst="rect">
              <a:avLst/>
            </a:prstGeom>
          </p:spPr>
        </p:pic>
      </p:grp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F2A7B50F-2878-E2EE-5617-B21040CD26E5}"/>
              </a:ext>
            </a:extLst>
          </p:cNvPr>
          <p:cNvGrpSpPr/>
          <p:nvPr/>
        </p:nvGrpSpPr>
        <p:grpSpPr>
          <a:xfrm>
            <a:off x="271448" y="194486"/>
            <a:ext cx="316783" cy="6353029"/>
            <a:chOff x="271448" y="194486"/>
            <a:chExt cx="316783" cy="6353029"/>
          </a:xfrm>
          <a:solidFill>
            <a:schemeClr val="bg1"/>
          </a:solidFill>
        </p:grpSpPr>
        <p:grpSp>
          <p:nvGrpSpPr>
            <p:cNvPr id="23" name="Gruppe 22">
              <a:extLst>
                <a:ext uri="{FF2B5EF4-FFF2-40B4-BE49-F238E27FC236}">
                  <a16:creationId xmlns:a16="http://schemas.microsoft.com/office/drawing/2014/main" id="{D84DBA4C-9E0A-54D7-ECED-870020CBED98}"/>
                </a:ext>
              </a:extLst>
            </p:cNvPr>
            <p:cNvGrpSpPr/>
            <p:nvPr/>
          </p:nvGrpSpPr>
          <p:grpSpPr>
            <a:xfrm>
              <a:off x="377720" y="6032244"/>
              <a:ext cx="104238" cy="515271"/>
              <a:chOff x="236436" y="6032244"/>
              <a:chExt cx="104238" cy="515271"/>
            </a:xfrm>
            <a:grpFill/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D39F4515-A5B4-DFE6-F444-171A2EFC63A4}"/>
                  </a:ext>
                </a:extLst>
              </p:cNvPr>
              <p:cNvSpPr/>
              <p:nvPr/>
            </p:nvSpPr>
            <p:spPr>
              <a:xfrm>
                <a:off x="236436" y="6032244"/>
                <a:ext cx="104238" cy="10423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1602E549-AF23-56C6-D5DA-8718F7CB115D}"/>
                  </a:ext>
                </a:extLst>
              </p:cNvPr>
              <p:cNvSpPr/>
              <p:nvPr/>
            </p:nvSpPr>
            <p:spPr>
              <a:xfrm>
                <a:off x="236436" y="6237031"/>
                <a:ext cx="104238" cy="10423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43AC1017-58C8-4C7E-A7A2-F2ECF4F31A67}"/>
                  </a:ext>
                </a:extLst>
              </p:cNvPr>
              <p:cNvSpPr/>
              <p:nvPr/>
            </p:nvSpPr>
            <p:spPr>
              <a:xfrm>
                <a:off x="236436" y="6443277"/>
                <a:ext cx="104238" cy="10423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24" name="Bild 23">
              <a:extLst>
                <a:ext uri="{FF2B5EF4-FFF2-40B4-BE49-F238E27FC236}">
                  <a16:creationId xmlns:a16="http://schemas.microsoft.com/office/drawing/2014/main" id="{03AFAFB4-52A4-4146-4BF5-12D328BAEE0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271448" y="194486"/>
              <a:ext cx="316783" cy="316783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CD53EE5F-D72B-20E5-2167-D87A1DA408C1}"/>
              </a:ext>
            </a:extLst>
          </p:cNvPr>
          <p:cNvSpPr txBox="1"/>
          <p:nvPr/>
        </p:nvSpPr>
        <p:spPr>
          <a:xfrm>
            <a:off x="1718239" y="2505171"/>
            <a:ext cx="1592723" cy="1847659"/>
          </a:xfrm>
          <a:custGeom>
            <a:avLst/>
            <a:gdLst/>
            <a:ahLst/>
            <a:cxnLst/>
            <a:rect l="l" t="t" r="r" b="b"/>
            <a:pathLst>
              <a:path w="1592723" h="1847659">
                <a:moveTo>
                  <a:pt x="850630" y="0"/>
                </a:moveTo>
                <a:cubicBezTo>
                  <a:pt x="971788" y="0"/>
                  <a:pt x="1090843" y="13041"/>
                  <a:pt x="1207794" y="39124"/>
                </a:cubicBezTo>
                <a:cubicBezTo>
                  <a:pt x="1324745" y="65206"/>
                  <a:pt x="1427814" y="103489"/>
                  <a:pt x="1516999" y="153971"/>
                </a:cubicBezTo>
                <a:lnTo>
                  <a:pt x="1337786" y="585597"/>
                </a:lnTo>
                <a:cubicBezTo>
                  <a:pt x="1164463" y="498094"/>
                  <a:pt x="1000395" y="454342"/>
                  <a:pt x="845582" y="454342"/>
                </a:cubicBezTo>
                <a:cubicBezTo>
                  <a:pt x="692452" y="454342"/>
                  <a:pt x="615887" y="491363"/>
                  <a:pt x="615887" y="565404"/>
                </a:cubicBezTo>
                <a:cubicBezTo>
                  <a:pt x="615887" y="600741"/>
                  <a:pt x="638604" y="627245"/>
                  <a:pt x="684038" y="644914"/>
                </a:cubicBezTo>
                <a:cubicBezTo>
                  <a:pt x="729472" y="662582"/>
                  <a:pt x="804355" y="681513"/>
                  <a:pt x="908685" y="701706"/>
                </a:cubicBezTo>
                <a:cubicBezTo>
                  <a:pt x="1043305" y="726948"/>
                  <a:pt x="1156891" y="755975"/>
                  <a:pt x="1249442" y="788789"/>
                </a:cubicBezTo>
                <a:cubicBezTo>
                  <a:pt x="1341993" y="821602"/>
                  <a:pt x="1422345" y="875030"/>
                  <a:pt x="1490496" y="949071"/>
                </a:cubicBezTo>
                <a:cubicBezTo>
                  <a:pt x="1558647" y="1023112"/>
                  <a:pt x="1592723" y="1124077"/>
                  <a:pt x="1592723" y="1251966"/>
                </a:cubicBezTo>
                <a:cubicBezTo>
                  <a:pt x="1592723" y="1363027"/>
                  <a:pt x="1561592" y="1463571"/>
                  <a:pt x="1499330" y="1553599"/>
                </a:cubicBezTo>
                <a:cubicBezTo>
                  <a:pt x="1437069" y="1643626"/>
                  <a:pt x="1344097" y="1715143"/>
                  <a:pt x="1220415" y="1768149"/>
                </a:cubicBezTo>
                <a:cubicBezTo>
                  <a:pt x="1096733" y="1821156"/>
                  <a:pt x="946547" y="1847659"/>
                  <a:pt x="769858" y="1847659"/>
                </a:cubicBezTo>
                <a:cubicBezTo>
                  <a:pt x="623459" y="1847659"/>
                  <a:pt x="480846" y="1831252"/>
                  <a:pt x="342019" y="1798439"/>
                </a:cubicBezTo>
                <a:cubicBezTo>
                  <a:pt x="203192" y="1765625"/>
                  <a:pt x="89186" y="1721453"/>
                  <a:pt x="0" y="1665922"/>
                </a:cubicBezTo>
                <a:lnTo>
                  <a:pt x="191834" y="1231773"/>
                </a:lnTo>
                <a:cubicBezTo>
                  <a:pt x="275971" y="1280572"/>
                  <a:pt x="370205" y="1319696"/>
                  <a:pt x="474536" y="1349144"/>
                </a:cubicBezTo>
                <a:cubicBezTo>
                  <a:pt x="578866" y="1378593"/>
                  <a:pt x="678990" y="1393317"/>
                  <a:pt x="774907" y="1393317"/>
                </a:cubicBezTo>
                <a:cubicBezTo>
                  <a:pt x="857361" y="1393317"/>
                  <a:pt x="916258" y="1385324"/>
                  <a:pt x="951595" y="1369337"/>
                </a:cubicBezTo>
                <a:cubicBezTo>
                  <a:pt x="986933" y="1353351"/>
                  <a:pt x="1004602" y="1329372"/>
                  <a:pt x="1004602" y="1297400"/>
                </a:cubicBezTo>
                <a:cubicBezTo>
                  <a:pt x="1004602" y="1260379"/>
                  <a:pt x="981464" y="1232614"/>
                  <a:pt x="935189" y="1214104"/>
                </a:cubicBezTo>
                <a:cubicBezTo>
                  <a:pt x="888913" y="1195594"/>
                  <a:pt x="812769" y="1175401"/>
                  <a:pt x="706755" y="1153525"/>
                </a:cubicBezTo>
                <a:cubicBezTo>
                  <a:pt x="570453" y="1124918"/>
                  <a:pt x="456867" y="1094208"/>
                  <a:pt x="365998" y="1061394"/>
                </a:cubicBezTo>
                <a:cubicBezTo>
                  <a:pt x="275130" y="1028581"/>
                  <a:pt x="196041" y="974733"/>
                  <a:pt x="128731" y="899850"/>
                </a:cubicBezTo>
                <a:cubicBezTo>
                  <a:pt x="61421" y="824968"/>
                  <a:pt x="27766" y="723582"/>
                  <a:pt x="27766" y="595693"/>
                </a:cubicBezTo>
                <a:cubicBezTo>
                  <a:pt x="27766" y="484632"/>
                  <a:pt x="58896" y="383667"/>
                  <a:pt x="121158" y="292798"/>
                </a:cubicBezTo>
                <a:cubicBezTo>
                  <a:pt x="183420" y="201930"/>
                  <a:pt x="276392" y="130413"/>
                  <a:pt x="400074" y="78248"/>
                </a:cubicBezTo>
                <a:cubicBezTo>
                  <a:pt x="523756" y="26082"/>
                  <a:pt x="673942" y="0"/>
                  <a:pt x="85063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99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855014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5">
            <a:extLst>
              <a:ext uri="{FF2B5EF4-FFF2-40B4-BE49-F238E27FC236}">
                <a16:creationId xmlns:a16="http://schemas.microsoft.com/office/drawing/2014/main" id="{C683307F-2933-CEC0-97F4-C54F85FC5FC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351" b="3351"/>
          <a:stretch/>
        </p:blipFill>
        <p:spPr/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2F1D3317-1479-378F-4ED2-324A19591E41}"/>
              </a:ext>
            </a:extLst>
          </p:cNvPr>
          <p:cNvSpPr/>
          <p:nvPr/>
        </p:nvSpPr>
        <p:spPr>
          <a:xfrm>
            <a:off x="11684000" y="6210300"/>
            <a:ext cx="508000" cy="393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latin typeface="Montserrat" panose="00000500000000000000" pitchFamily="2" charset="-52"/>
            </a:endParaRPr>
          </a:p>
        </p:txBody>
      </p:sp>
      <p:sp>
        <p:nvSpPr>
          <p:cNvPr id="3" name="Text 2">
            <a:extLst>
              <a:ext uri="{FF2B5EF4-FFF2-40B4-BE49-F238E27FC236}">
                <a16:creationId xmlns:a16="http://schemas.microsoft.com/office/drawing/2014/main" id="{ADA36827-7774-78AB-11A1-F9B33DCE0D8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>
                <a:solidFill>
                  <a:schemeClr val="bg1"/>
                </a:solidFill>
              </a:rPr>
              <a:t>TEXT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Foliennummer 3">
            <a:extLst>
              <a:ext uri="{FF2B5EF4-FFF2-40B4-BE49-F238E27FC236}">
                <a16:creationId xmlns:a16="http://schemas.microsoft.com/office/drawing/2014/main" id="{11557627-A40D-FDBE-1140-73ED2CF06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00A3-348B-4BE4-A5CE-3075B70DCC3B}" type="slidenum">
              <a:rPr lang="ru-RU" smtClean="0"/>
              <a:pPr/>
              <a:t>29</a:t>
            </a:fld>
            <a:endParaRPr lang="ru-RU" dirty="0"/>
          </a:p>
        </p:txBody>
      </p:sp>
      <p:sp>
        <p:nvSpPr>
          <p:cNvPr id="34" name="Titel 33">
            <a:extLst>
              <a:ext uri="{FF2B5EF4-FFF2-40B4-BE49-F238E27FC236}">
                <a16:creationId xmlns:a16="http://schemas.microsoft.com/office/drawing/2014/main" id="{4C9A3B34-8C3D-9E94-B0D3-743CD6250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571" y="1522797"/>
            <a:ext cx="5977794" cy="584775"/>
          </a:xfrm>
        </p:spPr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35" name="Objekt 34">
            <a:extLst>
              <a:ext uri="{FF2B5EF4-FFF2-40B4-BE49-F238E27FC236}">
                <a16:creationId xmlns:a16="http://schemas.microsoft.com/office/drawing/2014/main" id="{61D2C2EA-5E57-8616-7F5A-4799D8B06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5143" y="3531686"/>
            <a:ext cx="2246108" cy="307777"/>
          </a:xfrm>
        </p:spPr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36" name="Objekt 35">
            <a:extLst>
              <a:ext uri="{FF2B5EF4-FFF2-40B4-BE49-F238E27FC236}">
                <a16:creationId xmlns:a16="http://schemas.microsoft.com/office/drawing/2014/main" id="{E517B098-FB9B-780C-2831-C1D50C47013E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836571" y="3927984"/>
            <a:ext cx="2814680" cy="1677382"/>
          </a:xfrm>
        </p:spPr>
        <p:txBody>
          <a:bodyPr/>
          <a:lstStyle/>
          <a:p>
            <a:r>
              <a:rPr lang="de-DE" dirty="0"/>
              <a:t>Lorem ipsum dolor sit amet, consectetuer adipiscing elit. Maecenas porttitor congue massa. Fusce posuere, magna sed pulvinar ultricies, purus </a:t>
            </a:r>
            <a:r>
              <a:rPr lang="de-DE" dirty="0" err="1"/>
              <a:t>lectus</a:t>
            </a:r>
            <a:r>
              <a:rPr lang="de-DE" dirty="0"/>
              <a:t> </a:t>
            </a:r>
            <a:r>
              <a:rPr lang="de-DE" dirty="0" err="1"/>
              <a:t>malesuada</a:t>
            </a:r>
            <a:r>
              <a:rPr lang="de-DE" dirty="0"/>
              <a:t>.</a:t>
            </a:r>
          </a:p>
          <a:p>
            <a:endParaRPr lang="ru-RU" dirty="0"/>
          </a:p>
        </p:txBody>
      </p:sp>
      <p:sp>
        <p:nvSpPr>
          <p:cNvPr id="37" name="Objekt 36">
            <a:extLst>
              <a:ext uri="{FF2B5EF4-FFF2-40B4-BE49-F238E27FC236}">
                <a16:creationId xmlns:a16="http://schemas.microsoft.com/office/drawing/2014/main" id="{60AE5CF8-AB8D-C562-0698-C87209779FC0}"/>
              </a:ext>
            </a:extLst>
          </p:cNvPr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38" name="Objekt 37">
            <a:extLst>
              <a:ext uri="{FF2B5EF4-FFF2-40B4-BE49-F238E27FC236}">
                <a16:creationId xmlns:a16="http://schemas.microsoft.com/office/drawing/2014/main" id="{8A89FA67-1EA0-12B9-48FB-A374E5FE06BA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999685" y="3927984"/>
            <a:ext cx="2814680" cy="1384995"/>
          </a:xfrm>
        </p:spPr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r>
              <a:rPr lang="de-DE" dirty="0"/>
              <a:t>. Maecenas </a:t>
            </a:r>
            <a:r>
              <a:rPr lang="de-DE" dirty="0" err="1"/>
              <a:t>porttitor</a:t>
            </a:r>
            <a:r>
              <a:rPr lang="de-DE" dirty="0"/>
              <a:t> </a:t>
            </a:r>
            <a:r>
              <a:rPr lang="de-DE" dirty="0" err="1"/>
              <a:t>congue</a:t>
            </a:r>
            <a:r>
              <a:rPr lang="de-DE" dirty="0"/>
              <a:t> </a:t>
            </a:r>
            <a:r>
              <a:rPr lang="de-DE" dirty="0" err="1"/>
              <a:t>massa</a:t>
            </a:r>
            <a:r>
              <a:rPr lang="de-DE" dirty="0"/>
              <a:t>. </a:t>
            </a:r>
            <a:r>
              <a:rPr lang="de-DE" dirty="0" err="1"/>
              <a:t>Fusce</a:t>
            </a:r>
            <a:r>
              <a:rPr lang="de-DE" dirty="0"/>
              <a:t> </a:t>
            </a:r>
            <a:r>
              <a:rPr lang="de-DE" dirty="0" err="1"/>
              <a:t>posuere</a:t>
            </a:r>
            <a:r>
              <a:rPr lang="de-DE" dirty="0"/>
              <a:t>, magna sed </a:t>
            </a:r>
            <a:r>
              <a:rPr lang="de-DE" dirty="0" err="1"/>
              <a:t>pulvinar</a:t>
            </a:r>
            <a:r>
              <a:rPr lang="de-DE" dirty="0"/>
              <a:t> </a:t>
            </a:r>
            <a:r>
              <a:rPr lang="de-DE" dirty="0" err="1"/>
              <a:t>ultricies</a:t>
            </a:r>
            <a:r>
              <a:rPr lang="de-DE" dirty="0"/>
              <a:t>, </a:t>
            </a:r>
            <a:r>
              <a:rPr lang="de-DE" dirty="0" err="1"/>
              <a:t>purus</a:t>
            </a:r>
            <a:r>
              <a:rPr lang="de-DE" dirty="0"/>
              <a:t> </a:t>
            </a:r>
            <a:r>
              <a:rPr lang="de-DE" dirty="0" err="1"/>
              <a:t>lectus</a:t>
            </a:r>
            <a:r>
              <a:rPr lang="de-DE" dirty="0"/>
              <a:t> </a:t>
            </a:r>
            <a:r>
              <a:rPr lang="de-DE" dirty="0" err="1"/>
              <a:t>malesuada</a:t>
            </a:r>
            <a:r>
              <a:rPr lang="de-DE" dirty="0"/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3A8693-6AD3-2226-5F4E-6A660136424A}"/>
              </a:ext>
            </a:extLst>
          </p:cNvPr>
          <p:cNvSpPr txBox="1"/>
          <p:nvPr/>
        </p:nvSpPr>
        <p:spPr>
          <a:xfrm>
            <a:off x="8187476" y="2540304"/>
            <a:ext cx="2993611" cy="1766887"/>
          </a:xfrm>
          <a:custGeom>
            <a:avLst/>
            <a:gdLst/>
            <a:ahLst/>
            <a:cxnLst/>
            <a:rect l="l" t="t" r="r" b="b"/>
            <a:pathLst>
              <a:path w="2993611" h="1766887">
                <a:moveTo>
                  <a:pt x="0" y="0"/>
                </a:moveTo>
                <a:lnTo>
                  <a:pt x="613362" y="0"/>
                </a:lnTo>
                <a:lnTo>
                  <a:pt x="921305" y="1004601"/>
                </a:lnTo>
                <a:lnTo>
                  <a:pt x="1246917" y="0"/>
                </a:lnTo>
                <a:lnTo>
                  <a:pt x="1794652" y="0"/>
                </a:lnTo>
                <a:lnTo>
                  <a:pt x="2102595" y="1017222"/>
                </a:lnTo>
                <a:lnTo>
                  <a:pt x="2428207" y="0"/>
                </a:lnTo>
                <a:lnTo>
                  <a:pt x="2993611" y="0"/>
                </a:lnTo>
                <a:lnTo>
                  <a:pt x="2428207" y="1766887"/>
                </a:lnTo>
                <a:lnTo>
                  <a:pt x="1789604" y="1766887"/>
                </a:lnTo>
                <a:lnTo>
                  <a:pt x="1504378" y="822864"/>
                </a:lnTo>
                <a:lnTo>
                  <a:pt x="1204007" y="1766887"/>
                </a:lnTo>
                <a:lnTo>
                  <a:pt x="565403" y="17668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9900" dirty="0">
              <a:solidFill>
                <a:schemeClr val="bg1"/>
              </a:solidFill>
              <a:latin typeface="Montserrat Black" panose="00000A00000000000000" pitchFamily="50" charset="-52"/>
            </a:endParaRPr>
          </a:p>
        </p:txBody>
      </p:sp>
      <p:grpSp>
        <p:nvGrpSpPr>
          <p:cNvPr id="7" name="Gruppe 6">
            <a:extLst>
              <a:ext uri="{FF2B5EF4-FFF2-40B4-BE49-F238E27FC236}">
                <a16:creationId xmlns:a16="http://schemas.microsoft.com/office/drawing/2014/main" id="{E85D4C7E-C1CB-BCFF-1DC7-E979769DE980}"/>
              </a:ext>
            </a:extLst>
          </p:cNvPr>
          <p:cNvGrpSpPr/>
          <p:nvPr/>
        </p:nvGrpSpPr>
        <p:grpSpPr>
          <a:xfrm>
            <a:off x="271448" y="194486"/>
            <a:ext cx="316783" cy="6353029"/>
            <a:chOff x="271448" y="194486"/>
            <a:chExt cx="316783" cy="6353029"/>
          </a:xfrm>
        </p:grpSpPr>
        <p:grpSp>
          <p:nvGrpSpPr>
            <p:cNvPr id="8" name="Gruppe 7">
              <a:extLst>
                <a:ext uri="{FF2B5EF4-FFF2-40B4-BE49-F238E27FC236}">
                  <a16:creationId xmlns:a16="http://schemas.microsoft.com/office/drawing/2014/main" id="{07E85F6E-39B0-0803-B379-F129E5DD731F}"/>
                </a:ext>
              </a:extLst>
            </p:cNvPr>
            <p:cNvGrpSpPr/>
            <p:nvPr/>
          </p:nvGrpSpPr>
          <p:grpSpPr>
            <a:xfrm>
              <a:off x="377720" y="6032244"/>
              <a:ext cx="104238" cy="515271"/>
              <a:chOff x="236436" y="6032244"/>
              <a:chExt cx="104238" cy="515271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FE97033F-C913-8AC4-E9E6-B73B8AEECE63}"/>
                  </a:ext>
                </a:extLst>
              </p:cNvPr>
              <p:cNvSpPr/>
              <p:nvPr/>
            </p:nvSpPr>
            <p:spPr>
              <a:xfrm>
                <a:off x="236436" y="6032244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7DE97629-86F9-C24D-F192-AEA7FEBCF39C}"/>
                  </a:ext>
                </a:extLst>
              </p:cNvPr>
              <p:cNvSpPr/>
              <p:nvPr/>
            </p:nvSpPr>
            <p:spPr>
              <a:xfrm>
                <a:off x="236436" y="6237031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D8F45C72-771D-7348-74BA-73678336A607}"/>
                  </a:ext>
                </a:extLst>
              </p:cNvPr>
              <p:cNvSpPr/>
              <p:nvPr/>
            </p:nvSpPr>
            <p:spPr>
              <a:xfrm>
                <a:off x="236436" y="6443277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9" name="Bild 8">
              <a:extLst>
                <a:ext uri="{FF2B5EF4-FFF2-40B4-BE49-F238E27FC236}">
                  <a16:creationId xmlns:a16="http://schemas.microsoft.com/office/drawing/2014/main" id="{C2B5E39C-C150-0C0F-6711-D90A5D9502C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271448" y="194486"/>
              <a:ext cx="316783" cy="316783"/>
            </a:xfrm>
            <a:prstGeom prst="rect">
              <a:avLst/>
            </a:prstGeom>
          </p:spPr>
        </p:pic>
      </p:grpSp>
      <p:grpSp>
        <p:nvGrpSpPr>
          <p:cNvPr id="39" name="Gruppe 38">
            <a:extLst>
              <a:ext uri="{FF2B5EF4-FFF2-40B4-BE49-F238E27FC236}">
                <a16:creationId xmlns:a16="http://schemas.microsoft.com/office/drawing/2014/main" id="{C1750B1F-BFE6-7879-8647-73E3A1B3A984}"/>
              </a:ext>
            </a:extLst>
          </p:cNvPr>
          <p:cNvGrpSpPr/>
          <p:nvPr/>
        </p:nvGrpSpPr>
        <p:grpSpPr>
          <a:xfrm>
            <a:off x="960616" y="3509838"/>
            <a:ext cx="374332" cy="351472"/>
            <a:chOff x="947738" y="2366758"/>
            <a:chExt cx="374332" cy="351472"/>
          </a:xfrm>
        </p:grpSpPr>
        <p:sp>
          <p:nvSpPr>
            <p:cNvPr id="40" name="Rechteck 39">
              <a:extLst>
                <a:ext uri="{FF2B5EF4-FFF2-40B4-BE49-F238E27FC236}">
                  <a16:creationId xmlns:a16="http://schemas.microsoft.com/office/drawing/2014/main" id="{BF3880BB-D36C-BD70-0B64-6C6A195B49C6}"/>
                </a:ext>
              </a:extLst>
            </p:cNvPr>
            <p:cNvSpPr/>
            <p:nvPr/>
          </p:nvSpPr>
          <p:spPr>
            <a:xfrm>
              <a:off x="947738" y="2366758"/>
              <a:ext cx="374332" cy="35147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41" name="Bild 40">
              <a:extLst>
                <a:ext uri="{FF2B5EF4-FFF2-40B4-BE49-F238E27FC236}">
                  <a16:creationId xmlns:a16="http://schemas.microsoft.com/office/drawing/2014/main" id="{3F5CE91C-8DEE-FCED-A9FB-8967C878F65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30810" y="2438400"/>
              <a:ext cx="208188" cy="208188"/>
            </a:xfrm>
            <a:prstGeom prst="rect">
              <a:avLst/>
            </a:prstGeom>
          </p:spPr>
        </p:pic>
      </p:grpSp>
      <p:grpSp>
        <p:nvGrpSpPr>
          <p:cNvPr id="42" name="Gruppe 41">
            <a:extLst>
              <a:ext uri="{FF2B5EF4-FFF2-40B4-BE49-F238E27FC236}">
                <a16:creationId xmlns:a16="http://schemas.microsoft.com/office/drawing/2014/main" id="{DCD286FA-84E0-D501-DD4C-CED852D381CC}"/>
              </a:ext>
            </a:extLst>
          </p:cNvPr>
          <p:cNvGrpSpPr/>
          <p:nvPr/>
        </p:nvGrpSpPr>
        <p:grpSpPr>
          <a:xfrm>
            <a:off x="4107041" y="3509838"/>
            <a:ext cx="374332" cy="351472"/>
            <a:chOff x="947738" y="2366758"/>
            <a:chExt cx="374332" cy="351472"/>
          </a:xfrm>
        </p:grpSpPr>
        <p:sp>
          <p:nvSpPr>
            <p:cNvPr id="43" name="Rechteck 42">
              <a:extLst>
                <a:ext uri="{FF2B5EF4-FFF2-40B4-BE49-F238E27FC236}">
                  <a16:creationId xmlns:a16="http://schemas.microsoft.com/office/drawing/2014/main" id="{6541F1BD-E890-44A7-39CF-A87F11A5BF25}"/>
                </a:ext>
              </a:extLst>
            </p:cNvPr>
            <p:cNvSpPr/>
            <p:nvPr/>
          </p:nvSpPr>
          <p:spPr>
            <a:xfrm>
              <a:off x="947738" y="2366758"/>
              <a:ext cx="374332" cy="35147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44" name="Bild 43">
              <a:extLst>
                <a:ext uri="{FF2B5EF4-FFF2-40B4-BE49-F238E27FC236}">
                  <a16:creationId xmlns:a16="http://schemas.microsoft.com/office/drawing/2014/main" id="{39599267-C0C7-3CCE-AEB2-7501D26AF28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30810" y="2438400"/>
              <a:ext cx="208188" cy="2081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62835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 14">
            <a:extLst>
              <a:ext uri="{FF2B5EF4-FFF2-40B4-BE49-F238E27FC236}">
                <a16:creationId xmlns:a16="http://schemas.microsoft.com/office/drawing/2014/main" id="{7B9EC816-EB7F-F6D4-ED1B-851C0ABFE2A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28" r="57088"/>
          <a:stretch/>
        </p:blipFill>
        <p:spPr>
          <a:xfrm>
            <a:off x="7137400" y="0"/>
            <a:ext cx="5054600" cy="6858000"/>
          </a:xfr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9085FB94-FBC3-D04C-8046-49D9C8BE5251}"/>
              </a:ext>
            </a:extLst>
          </p:cNvPr>
          <p:cNvSpPr/>
          <p:nvPr/>
        </p:nvSpPr>
        <p:spPr>
          <a:xfrm>
            <a:off x="11684000" y="6210300"/>
            <a:ext cx="508000" cy="393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latin typeface="Montserrat" panose="00000500000000000000" pitchFamily="2" charset="-52"/>
            </a:endParaRP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415D0047-8134-A38B-1A8B-F14C0F58E45C}"/>
              </a:ext>
            </a:extLst>
          </p:cNvPr>
          <p:cNvSpPr/>
          <p:nvPr/>
        </p:nvSpPr>
        <p:spPr>
          <a:xfrm>
            <a:off x="0" y="4559300"/>
            <a:ext cx="7137400" cy="1244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Foliennummer 3">
            <a:extLst>
              <a:ext uri="{FF2B5EF4-FFF2-40B4-BE49-F238E27FC236}">
                <a16:creationId xmlns:a16="http://schemas.microsoft.com/office/drawing/2014/main" id="{B5B6C759-C130-89C7-FAAC-028FE57E4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00A3-348B-4BE4-A5CE-3075B70DCC3B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19" name="Titel 18">
            <a:extLst>
              <a:ext uri="{FF2B5EF4-FFF2-40B4-BE49-F238E27FC236}">
                <a16:creationId xmlns:a16="http://schemas.microsoft.com/office/drawing/2014/main" id="{308A3D07-1BF8-A00F-5474-653FF2396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4800" y="1288990"/>
            <a:ext cx="4457700" cy="584775"/>
          </a:xfrm>
        </p:spPr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20" name="Objekt 19">
            <a:extLst>
              <a:ext uri="{FF2B5EF4-FFF2-40B4-BE49-F238E27FC236}">
                <a16:creationId xmlns:a16="http://schemas.microsoft.com/office/drawing/2014/main" id="{BE2F8F09-839E-6FB6-9CBE-FD0F306DCE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4800" y="2673985"/>
            <a:ext cx="4457700" cy="892552"/>
          </a:xfrm>
        </p:spPr>
        <p:txBody>
          <a:bodyPr/>
          <a:lstStyle/>
          <a:p>
            <a:r>
              <a:rPr lang="de-DE" dirty="0"/>
              <a:t>TEXT</a:t>
            </a:r>
            <a:endParaRPr lang="ru-RU" dirty="0"/>
          </a:p>
          <a:p>
            <a:r>
              <a:rPr lang="de-DE" dirty="0"/>
              <a:t>TEXT</a:t>
            </a:r>
            <a:endParaRPr lang="ru-RU" dirty="0"/>
          </a:p>
          <a:p>
            <a:r>
              <a:rPr lang="de-DE" dirty="0"/>
              <a:t>TEXT</a:t>
            </a:r>
            <a:endParaRPr lang="ru-RU" dirty="0"/>
          </a:p>
        </p:txBody>
      </p:sp>
      <p:sp>
        <p:nvSpPr>
          <p:cNvPr id="58" name="Text 57">
            <a:extLst>
              <a:ext uri="{FF2B5EF4-FFF2-40B4-BE49-F238E27FC236}">
                <a16:creationId xmlns:a16="http://schemas.microsoft.com/office/drawing/2014/main" id="{9A32AE67-D465-EE2A-AB7E-D4EBD27E606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de-DE" dirty="0"/>
              <a:t>TEXT</a:t>
            </a:r>
            <a:endParaRPr lang="ru-RU" dirty="0"/>
          </a:p>
        </p:txBody>
      </p:sp>
      <p:sp>
        <p:nvSpPr>
          <p:cNvPr id="59" name="Text 58">
            <a:extLst>
              <a:ext uri="{FF2B5EF4-FFF2-40B4-BE49-F238E27FC236}">
                <a16:creationId xmlns:a16="http://schemas.microsoft.com/office/drawing/2014/main" id="{521D2C6A-400C-79C6-C8D6-AFDA5312437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de-DE" dirty="0"/>
              <a:t>TEXT</a:t>
            </a:r>
            <a:endParaRPr lang="ru-RU" dirty="0"/>
          </a:p>
        </p:txBody>
      </p:sp>
      <p:sp>
        <p:nvSpPr>
          <p:cNvPr id="60" name="Text 59">
            <a:extLst>
              <a:ext uri="{FF2B5EF4-FFF2-40B4-BE49-F238E27FC236}">
                <a16:creationId xmlns:a16="http://schemas.microsoft.com/office/drawing/2014/main" id="{E1E69614-EE25-F31F-4B3F-872C2D32B7A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de-DE" dirty="0"/>
              <a:t>TEXT</a:t>
            </a:r>
            <a:endParaRPr lang="ru-RU" dirty="0"/>
          </a:p>
        </p:txBody>
      </p:sp>
      <p:sp>
        <p:nvSpPr>
          <p:cNvPr id="61" name="Text 60">
            <a:extLst>
              <a:ext uri="{FF2B5EF4-FFF2-40B4-BE49-F238E27FC236}">
                <a16:creationId xmlns:a16="http://schemas.microsoft.com/office/drawing/2014/main" id="{910BBB17-AE14-8720-69D4-1775B40F857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/>
              <a:t>150+</a:t>
            </a:r>
            <a:endParaRPr lang="ru-RU" dirty="0"/>
          </a:p>
        </p:txBody>
      </p:sp>
      <p:sp>
        <p:nvSpPr>
          <p:cNvPr id="62" name="Text 61">
            <a:extLst>
              <a:ext uri="{FF2B5EF4-FFF2-40B4-BE49-F238E27FC236}">
                <a16:creationId xmlns:a16="http://schemas.microsoft.com/office/drawing/2014/main" id="{37E8D9B9-8C05-E9EA-0AB4-23BA55D1D03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/>
              <a:t>300+</a:t>
            </a:r>
            <a:endParaRPr lang="ru-RU" dirty="0"/>
          </a:p>
        </p:txBody>
      </p:sp>
      <p:sp>
        <p:nvSpPr>
          <p:cNvPr id="63" name="Text 62">
            <a:extLst>
              <a:ext uri="{FF2B5EF4-FFF2-40B4-BE49-F238E27FC236}">
                <a16:creationId xmlns:a16="http://schemas.microsoft.com/office/drawing/2014/main" id="{5A2260CC-D1F6-ECE2-5A25-88ACD9591CD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US" dirty="0"/>
              <a:t>640+</a:t>
            </a:r>
            <a:endParaRPr lang="ru-RU" dirty="0"/>
          </a:p>
        </p:txBody>
      </p:sp>
      <p:grpSp>
        <p:nvGrpSpPr>
          <p:cNvPr id="97" name="Gruppe 96">
            <a:extLst>
              <a:ext uri="{FF2B5EF4-FFF2-40B4-BE49-F238E27FC236}">
                <a16:creationId xmlns:a16="http://schemas.microsoft.com/office/drawing/2014/main" id="{E64CA3ED-5C26-DF73-3EF2-A7587778BEF7}"/>
              </a:ext>
            </a:extLst>
          </p:cNvPr>
          <p:cNvGrpSpPr/>
          <p:nvPr/>
        </p:nvGrpSpPr>
        <p:grpSpPr>
          <a:xfrm>
            <a:off x="271448" y="194486"/>
            <a:ext cx="316783" cy="6353029"/>
            <a:chOff x="271448" y="194486"/>
            <a:chExt cx="316783" cy="6353029"/>
          </a:xfrm>
        </p:grpSpPr>
        <p:grpSp>
          <p:nvGrpSpPr>
            <p:cNvPr id="98" name="Gruppe 97">
              <a:extLst>
                <a:ext uri="{FF2B5EF4-FFF2-40B4-BE49-F238E27FC236}">
                  <a16:creationId xmlns:a16="http://schemas.microsoft.com/office/drawing/2014/main" id="{79037E8E-BD64-12C4-896D-1A85CE371C35}"/>
                </a:ext>
              </a:extLst>
            </p:cNvPr>
            <p:cNvGrpSpPr/>
            <p:nvPr/>
          </p:nvGrpSpPr>
          <p:grpSpPr>
            <a:xfrm>
              <a:off x="377720" y="6032244"/>
              <a:ext cx="104238" cy="515271"/>
              <a:chOff x="236436" y="6032244"/>
              <a:chExt cx="104238" cy="515271"/>
            </a:xfrm>
          </p:grpSpPr>
          <p:sp>
            <p:nvSpPr>
              <p:cNvPr id="100" name="Oval 99">
                <a:extLst>
                  <a:ext uri="{FF2B5EF4-FFF2-40B4-BE49-F238E27FC236}">
                    <a16:creationId xmlns:a16="http://schemas.microsoft.com/office/drawing/2014/main" id="{AF9A1212-D125-BFDF-2A59-E1880878419A}"/>
                  </a:ext>
                </a:extLst>
              </p:cNvPr>
              <p:cNvSpPr/>
              <p:nvPr/>
            </p:nvSpPr>
            <p:spPr>
              <a:xfrm>
                <a:off x="236436" y="6032244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id="{D827E899-D317-D1B3-5F40-7B5C1A2D3359}"/>
                  </a:ext>
                </a:extLst>
              </p:cNvPr>
              <p:cNvSpPr/>
              <p:nvPr/>
            </p:nvSpPr>
            <p:spPr>
              <a:xfrm>
                <a:off x="236436" y="6237031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53743FC0-6503-D868-E42C-DDFE5EF42193}"/>
                  </a:ext>
                </a:extLst>
              </p:cNvPr>
              <p:cNvSpPr/>
              <p:nvPr/>
            </p:nvSpPr>
            <p:spPr>
              <a:xfrm>
                <a:off x="236436" y="6443277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99" name="Bild 98">
              <a:extLst>
                <a:ext uri="{FF2B5EF4-FFF2-40B4-BE49-F238E27FC236}">
                  <a16:creationId xmlns:a16="http://schemas.microsoft.com/office/drawing/2014/main" id="{B935A31C-6C37-4E0C-0527-AEA9F47BFD9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271448" y="194486"/>
              <a:ext cx="316783" cy="3167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513261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Bild 30">
            <a:extLst>
              <a:ext uri="{FF2B5EF4-FFF2-40B4-BE49-F238E27FC236}">
                <a16:creationId xmlns:a16="http://schemas.microsoft.com/office/drawing/2014/main" id="{1C449859-451B-F61F-69D2-8F4CBBBEF0A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553" r="25553"/>
          <a:stretch>
            <a:fillRect/>
          </a:stretch>
        </p:blipFill>
        <p:spPr>
          <a:xfrm>
            <a:off x="0" y="0"/>
            <a:ext cx="5029200" cy="6858000"/>
          </a:xfrm>
        </p:spPr>
      </p:pic>
      <p:sp>
        <p:nvSpPr>
          <p:cNvPr id="3" name="Text 2">
            <a:extLst>
              <a:ext uri="{FF2B5EF4-FFF2-40B4-BE49-F238E27FC236}">
                <a16:creationId xmlns:a16="http://schemas.microsoft.com/office/drawing/2014/main" id="{DF77AA74-7AC1-0562-0721-809BA333A41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99374" y="198989"/>
            <a:ext cx="3802870" cy="307777"/>
          </a:xfrm>
        </p:spPr>
        <p:txBody>
          <a:bodyPr/>
          <a:lstStyle/>
          <a:p>
            <a:r>
              <a:rPr lang="de-DE" dirty="0"/>
              <a:t>TEXT</a:t>
            </a:r>
            <a:endParaRPr lang="ru-RU" dirty="0"/>
          </a:p>
        </p:txBody>
      </p:sp>
      <p:sp>
        <p:nvSpPr>
          <p:cNvPr id="4" name="Foliennummer 3">
            <a:extLst>
              <a:ext uri="{FF2B5EF4-FFF2-40B4-BE49-F238E27FC236}">
                <a16:creationId xmlns:a16="http://schemas.microsoft.com/office/drawing/2014/main" id="{3CDE4EC2-25CB-95E3-2A27-8CC604D8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00A3-348B-4BE4-A5CE-3075B70DCC3B}" type="slidenum">
              <a:rPr lang="ru-RU" smtClean="0"/>
              <a:pPr/>
              <a:t>30</a:t>
            </a:fld>
            <a:endParaRPr lang="ru-RU" dirty="0"/>
          </a:p>
        </p:txBody>
      </p:sp>
      <p:sp>
        <p:nvSpPr>
          <p:cNvPr id="5" name="Objekt 4">
            <a:extLst>
              <a:ext uri="{FF2B5EF4-FFF2-40B4-BE49-F238E27FC236}">
                <a16:creationId xmlns:a16="http://schemas.microsoft.com/office/drawing/2014/main" id="{08B01197-79A6-EB50-32DF-3954844AC0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30438" y="2420652"/>
            <a:ext cx="4244725" cy="307777"/>
          </a:xfrm>
        </p:spPr>
        <p:txBody>
          <a:bodyPr/>
          <a:lstStyle/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TITEL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Objekt 5">
            <a:extLst>
              <a:ext uri="{FF2B5EF4-FFF2-40B4-BE49-F238E27FC236}">
                <a16:creationId xmlns:a16="http://schemas.microsoft.com/office/drawing/2014/main" id="{FE15491C-31DE-ED7B-9BF1-7C4C009BA045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6461867" y="2816950"/>
            <a:ext cx="4813296" cy="523220"/>
          </a:xfrm>
        </p:spPr>
        <p:txBody>
          <a:bodyPr/>
          <a:lstStyle/>
          <a:p>
            <a:r>
              <a:rPr lang="de-DE" dirty="0"/>
              <a:t>Lorem ipsum dolor sit amet, consectetuer adipiscing elit. Maecenas porttitor congue massa. </a:t>
            </a:r>
            <a:endParaRPr lang="ru-RU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4BD73892-324A-0708-A9F2-B328A88FD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868" y="914176"/>
            <a:ext cx="4892926" cy="584775"/>
          </a:xfrm>
        </p:spPr>
        <p:txBody>
          <a:bodyPr/>
          <a:lstStyle/>
          <a:p>
            <a:r>
              <a:rPr lang="de-DE" dirty="0">
                <a:latin typeface="Montserrat Black" panose="00000A00000000000000" pitchFamily="50" charset="-52"/>
              </a:rPr>
              <a:t>TITEL</a:t>
            </a:r>
            <a:endParaRPr lang="ru-RU" dirty="0">
              <a:latin typeface="Montserrat Black" panose="00000A00000000000000" pitchFamily="50" charset="-52"/>
            </a:endParaRPr>
          </a:p>
        </p:txBody>
      </p:sp>
      <p:sp>
        <p:nvSpPr>
          <p:cNvPr id="8" name="Objekt 7">
            <a:extLst>
              <a:ext uri="{FF2B5EF4-FFF2-40B4-BE49-F238E27FC236}">
                <a16:creationId xmlns:a16="http://schemas.microsoft.com/office/drawing/2014/main" id="{8359B0FB-0244-985E-431D-8D2AC6B8F322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30438" y="3707345"/>
            <a:ext cx="4244725" cy="307777"/>
          </a:xfrm>
        </p:spPr>
        <p:txBody>
          <a:bodyPr/>
          <a:lstStyle/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TITEL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bjekt 8">
            <a:extLst>
              <a:ext uri="{FF2B5EF4-FFF2-40B4-BE49-F238E27FC236}">
                <a16:creationId xmlns:a16="http://schemas.microsoft.com/office/drawing/2014/main" id="{101A4389-39DB-22C0-F4F1-51898014AE6C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61867" y="4103643"/>
            <a:ext cx="4813296" cy="523220"/>
          </a:xfrm>
        </p:spPr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r>
              <a:rPr lang="de-DE" dirty="0"/>
              <a:t>. Maecenas </a:t>
            </a:r>
            <a:r>
              <a:rPr lang="de-DE" dirty="0" err="1"/>
              <a:t>porttitor</a:t>
            </a:r>
            <a:r>
              <a:rPr lang="de-DE" dirty="0"/>
              <a:t> </a:t>
            </a:r>
            <a:r>
              <a:rPr lang="de-DE" dirty="0" err="1"/>
              <a:t>congue</a:t>
            </a:r>
            <a:r>
              <a:rPr lang="de-DE" dirty="0"/>
              <a:t> </a:t>
            </a:r>
            <a:r>
              <a:rPr lang="de-DE" dirty="0" err="1"/>
              <a:t>massa</a:t>
            </a:r>
            <a:r>
              <a:rPr lang="de-DE" dirty="0"/>
              <a:t>. </a:t>
            </a:r>
          </a:p>
        </p:txBody>
      </p:sp>
      <p:grpSp>
        <p:nvGrpSpPr>
          <p:cNvPr id="12" name="Gruppe 11">
            <a:extLst>
              <a:ext uri="{FF2B5EF4-FFF2-40B4-BE49-F238E27FC236}">
                <a16:creationId xmlns:a16="http://schemas.microsoft.com/office/drawing/2014/main" id="{086C4E28-5960-2783-EB2F-04C7CCE18C31}"/>
              </a:ext>
            </a:extLst>
          </p:cNvPr>
          <p:cNvGrpSpPr/>
          <p:nvPr/>
        </p:nvGrpSpPr>
        <p:grpSpPr>
          <a:xfrm>
            <a:off x="6573034" y="2398804"/>
            <a:ext cx="374332" cy="351472"/>
            <a:chOff x="947738" y="2366758"/>
            <a:chExt cx="374332" cy="351472"/>
          </a:xfrm>
        </p:grpSpPr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50A74181-E609-D59E-3292-7454575A243C}"/>
                </a:ext>
              </a:extLst>
            </p:cNvPr>
            <p:cNvSpPr/>
            <p:nvPr/>
          </p:nvSpPr>
          <p:spPr>
            <a:xfrm>
              <a:off x="947738" y="2366758"/>
              <a:ext cx="374332" cy="351472"/>
            </a:xfrm>
            <a:prstGeom prst="rect">
              <a:avLst/>
            </a:prstGeom>
            <a:solidFill>
              <a:srgbClr val="4E4E4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14" name="Bild 13">
              <a:extLst>
                <a:ext uri="{FF2B5EF4-FFF2-40B4-BE49-F238E27FC236}">
                  <a16:creationId xmlns:a16="http://schemas.microsoft.com/office/drawing/2014/main" id="{B66EF6D7-27A8-7FBB-1F87-A4ECF318D2D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30810" y="2438400"/>
              <a:ext cx="208188" cy="208188"/>
            </a:xfrm>
            <a:prstGeom prst="rect">
              <a:avLst/>
            </a:prstGeom>
          </p:spPr>
        </p:pic>
      </p:grpSp>
      <p:grpSp>
        <p:nvGrpSpPr>
          <p:cNvPr id="15" name="Gruppe 14">
            <a:extLst>
              <a:ext uri="{FF2B5EF4-FFF2-40B4-BE49-F238E27FC236}">
                <a16:creationId xmlns:a16="http://schemas.microsoft.com/office/drawing/2014/main" id="{671D5B1F-8EAB-CD7D-0FB6-CE919F297B96}"/>
              </a:ext>
            </a:extLst>
          </p:cNvPr>
          <p:cNvGrpSpPr/>
          <p:nvPr/>
        </p:nvGrpSpPr>
        <p:grpSpPr>
          <a:xfrm>
            <a:off x="6573034" y="3685497"/>
            <a:ext cx="374332" cy="351472"/>
            <a:chOff x="947738" y="2366758"/>
            <a:chExt cx="374332" cy="351472"/>
          </a:xfrm>
        </p:grpSpPr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F378668F-2FDB-D009-9206-DB7230950F19}"/>
                </a:ext>
              </a:extLst>
            </p:cNvPr>
            <p:cNvSpPr/>
            <p:nvPr/>
          </p:nvSpPr>
          <p:spPr>
            <a:xfrm>
              <a:off x="947738" y="2366758"/>
              <a:ext cx="374332" cy="351472"/>
            </a:xfrm>
            <a:prstGeom prst="rect">
              <a:avLst/>
            </a:prstGeom>
            <a:solidFill>
              <a:srgbClr val="4E4E4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17" name="Bild 16">
              <a:extLst>
                <a:ext uri="{FF2B5EF4-FFF2-40B4-BE49-F238E27FC236}">
                  <a16:creationId xmlns:a16="http://schemas.microsoft.com/office/drawing/2014/main" id="{14EA4D1B-6573-0870-C961-BF31DC6B75E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30810" y="2438400"/>
              <a:ext cx="208188" cy="208188"/>
            </a:xfrm>
            <a:prstGeom prst="rect">
              <a:avLst/>
            </a:prstGeom>
          </p:spPr>
        </p:pic>
      </p:grp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F2A7B50F-2878-E2EE-5617-B21040CD26E5}"/>
              </a:ext>
            </a:extLst>
          </p:cNvPr>
          <p:cNvGrpSpPr/>
          <p:nvPr/>
        </p:nvGrpSpPr>
        <p:grpSpPr>
          <a:xfrm>
            <a:off x="271448" y="194486"/>
            <a:ext cx="316783" cy="6353029"/>
            <a:chOff x="271448" y="194486"/>
            <a:chExt cx="316783" cy="6353029"/>
          </a:xfrm>
          <a:solidFill>
            <a:schemeClr val="bg1"/>
          </a:solidFill>
        </p:grpSpPr>
        <p:grpSp>
          <p:nvGrpSpPr>
            <p:cNvPr id="23" name="Gruppe 22">
              <a:extLst>
                <a:ext uri="{FF2B5EF4-FFF2-40B4-BE49-F238E27FC236}">
                  <a16:creationId xmlns:a16="http://schemas.microsoft.com/office/drawing/2014/main" id="{D84DBA4C-9E0A-54D7-ECED-870020CBED98}"/>
                </a:ext>
              </a:extLst>
            </p:cNvPr>
            <p:cNvGrpSpPr/>
            <p:nvPr/>
          </p:nvGrpSpPr>
          <p:grpSpPr>
            <a:xfrm>
              <a:off x="377720" y="6032244"/>
              <a:ext cx="104238" cy="515271"/>
              <a:chOff x="236436" y="6032244"/>
              <a:chExt cx="104238" cy="515271"/>
            </a:xfrm>
            <a:grpFill/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D39F4515-A5B4-DFE6-F444-171A2EFC63A4}"/>
                  </a:ext>
                </a:extLst>
              </p:cNvPr>
              <p:cNvSpPr/>
              <p:nvPr/>
            </p:nvSpPr>
            <p:spPr>
              <a:xfrm>
                <a:off x="236436" y="6032244"/>
                <a:ext cx="104238" cy="10423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1602E549-AF23-56C6-D5DA-8718F7CB115D}"/>
                  </a:ext>
                </a:extLst>
              </p:cNvPr>
              <p:cNvSpPr/>
              <p:nvPr/>
            </p:nvSpPr>
            <p:spPr>
              <a:xfrm>
                <a:off x="236436" y="6237031"/>
                <a:ext cx="104238" cy="10423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43AC1017-58C8-4C7E-A7A2-F2ECF4F31A67}"/>
                  </a:ext>
                </a:extLst>
              </p:cNvPr>
              <p:cNvSpPr/>
              <p:nvPr/>
            </p:nvSpPr>
            <p:spPr>
              <a:xfrm>
                <a:off x="236436" y="6443277"/>
                <a:ext cx="104238" cy="10423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24" name="Bild 23">
              <a:extLst>
                <a:ext uri="{FF2B5EF4-FFF2-40B4-BE49-F238E27FC236}">
                  <a16:creationId xmlns:a16="http://schemas.microsoft.com/office/drawing/2014/main" id="{03AFAFB4-52A4-4146-4BF5-12D328BAEE0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271448" y="194486"/>
              <a:ext cx="316783" cy="316783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73FC4FD8-D18B-D1AA-2A69-13289F2C3EC7}"/>
              </a:ext>
            </a:extLst>
          </p:cNvPr>
          <p:cNvSpPr txBox="1"/>
          <p:nvPr/>
        </p:nvSpPr>
        <p:spPr>
          <a:xfrm>
            <a:off x="1517571" y="2505171"/>
            <a:ext cx="1994059" cy="1847659"/>
          </a:xfrm>
          <a:custGeom>
            <a:avLst/>
            <a:gdLst/>
            <a:ahLst/>
            <a:cxnLst/>
            <a:rect l="l" t="t" r="r" b="b"/>
            <a:pathLst>
              <a:path w="1994059" h="1847659">
                <a:moveTo>
                  <a:pt x="997030" y="482108"/>
                </a:moveTo>
                <a:cubicBezTo>
                  <a:pt x="922989" y="482108"/>
                  <a:pt x="856099" y="500197"/>
                  <a:pt x="796362" y="536376"/>
                </a:cubicBezTo>
                <a:cubicBezTo>
                  <a:pt x="736624" y="572555"/>
                  <a:pt x="689087" y="623879"/>
                  <a:pt x="653749" y="690348"/>
                </a:cubicBezTo>
                <a:cubicBezTo>
                  <a:pt x="618411" y="756817"/>
                  <a:pt x="600742" y="834644"/>
                  <a:pt x="600742" y="923829"/>
                </a:cubicBezTo>
                <a:cubicBezTo>
                  <a:pt x="600742" y="1013015"/>
                  <a:pt x="618411" y="1090842"/>
                  <a:pt x="653749" y="1157311"/>
                </a:cubicBezTo>
                <a:cubicBezTo>
                  <a:pt x="689087" y="1223780"/>
                  <a:pt x="736624" y="1275104"/>
                  <a:pt x="796362" y="1311283"/>
                </a:cubicBezTo>
                <a:cubicBezTo>
                  <a:pt x="856099" y="1347462"/>
                  <a:pt x="922989" y="1365551"/>
                  <a:pt x="997030" y="1365551"/>
                </a:cubicBezTo>
                <a:cubicBezTo>
                  <a:pt x="1071071" y="1365551"/>
                  <a:pt x="1137960" y="1347462"/>
                  <a:pt x="1197698" y="1311283"/>
                </a:cubicBezTo>
                <a:cubicBezTo>
                  <a:pt x="1257435" y="1275104"/>
                  <a:pt x="1304973" y="1223780"/>
                  <a:pt x="1340311" y="1157311"/>
                </a:cubicBezTo>
                <a:cubicBezTo>
                  <a:pt x="1375648" y="1090842"/>
                  <a:pt x="1393317" y="1013015"/>
                  <a:pt x="1393317" y="923829"/>
                </a:cubicBezTo>
                <a:cubicBezTo>
                  <a:pt x="1393317" y="834644"/>
                  <a:pt x="1375648" y="756817"/>
                  <a:pt x="1340311" y="690348"/>
                </a:cubicBezTo>
                <a:cubicBezTo>
                  <a:pt x="1304973" y="623879"/>
                  <a:pt x="1257435" y="572555"/>
                  <a:pt x="1197698" y="536376"/>
                </a:cubicBezTo>
                <a:cubicBezTo>
                  <a:pt x="1137960" y="500197"/>
                  <a:pt x="1071071" y="482108"/>
                  <a:pt x="997030" y="482108"/>
                </a:cubicBezTo>
                <a:close/>
                <a:moveTo>
                  <a:pt x="997030" y="0"/>
                </a:moveTo>
                <a:cubicBezTo>
                  <a:pt x="1187180" y="0"/>
                  <a:pt x="1357980" y="39544"/>
                  <a:pt x="1509427" y="118634"/>
                </a:cubicBezTo>
                <a:cubicBezTo>
                  <a:pt x="1660874" y="197723"/>
                  <a:pt x="1779508" y="307522"/>
                  <a:pt x="1865329" y="448032"/>
                </a:cubicBezTo>
                <a:cubicBezTo>
                  <a:pt x="1951149" y="588542"/>
                  <a:pt x="1994059" y="747141"/>
                  <a:pt x="1994059" y="923829"/>
                </a:cubicBezTo>
                <a:cubicBezTo>
                  <a:pt x="1994059" y="1100518"/>
                  <a:pt x="1951149" y="1259117"/>
                  <a:pt x="1865329" y="1399627"/>
                </a:cubicBezTo>
                <a:cubicBezTo>
                  <a:pt x="1779508" y="1540137"/>
                  <a:pt x="1660874" y="1649936"/>
                  <a:pt x="1509427" y="1729025"/>
                </a:cubicBezTo>
                <a:cubicBezTo>
                  <a:pt x="1357980" y="1808115"/>
                  <a:pt x="1187180" y="1847659"/>
                  <a:pt x="997030" y="1847659"/>
                </a:cubicBezTo>
                <a:cubicBezTo>
                  <a:pt x="806879" y="1847659"/>
                  <a:pt x="636080" y="1808115"/>
                  <a:pt x="484632" y="1729025"/>
                </a:cubicBezTo>
                <a:cubicBezTo>
                  <a:pt x="333185" y="1649936"/>
                  <a:pt x="214551" y="1540137"/>
                  <a:pt x="128731" y="1399627"/>
                </a:cubicBezTo>
                <a:cubicBezTo>
                  <a:pt x="42910" y="1259117"/>
                  <a:pt x="0" y="1100518"/>
                  <a:pt x="0" y="923829"/>
                </a:cubicBezTo>
                <a:cubicBezTo>
                  <a:pt x="0" y="747141"/>
                  <a:pt x="42910" y="588542"/>
                  <a:pt x="128731" y="448032"/>
                </a:cubicBezTo>
                <a:cubicBezTo>
                  <a:pt x="214551" y="307522"/>
                  <a:pt x="333185" y="197723"/>
                  <a:pt x="484632" y="118634"/>
                </a:cubicBezTo>
                <a:cubicBezTo>
                  <a:pt x="636080" y="39544"/>
                  <a:pt x="806879" y="0"/>
                  <a:pt x="99703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9900" dirty="0">
              <a:solidFill>
                <a:schemeClr val="bg1"/>
              </a:solidFill>
              <a:latin typeface="Montserrat Black" panose="00000A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1085340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 15">
            <a:extLst>
              <a:ext uri="{FF2B5EF4-FFF2-40B4-BE49-F238E27FC236}">
                <a16:creationId xmlns:a16="http://schemas.microsoft.com/office/drawing/2014/main" id="{E0AF2F1E-749D-E487-0F66-EE3F9E1463D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352" b="3352"/>
          <a:stretch>
            <a:fillRect/>
          </a:stretch>
        </p:blipFill>
        <p:spPr/>
      </p:pic>
      <p:sp>
        <p:nvSpPr>
          <p:cNvPr id="38" name="Rechteck 37">
            <a:extLst>
              <a:ext uri="{FF2B5EF4-FFF2-40B4-BE49-F238E27FC236}">
                <a16:creationId xmlns:a16="http://schemas.microsoft.com/office/drawing/2014/main" id="{5741B17A-5A7F-A949-7066-20DDE1AC4916}"/>
              </a:ext>
            </a:extLst>
          </p:cNvPr>
          <p:cNvSpPr/>
          <p:nvPr/>
        </p:nvSpPr>
        <p:spPr>
          <a:xfrm>
            <a:off x="11684000" y="6210300"/>
            <a:ext cx="508000" cy="393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latin typeface="Montserrat" panose="00000500000000000000" pitchFamily="2" charset="-52"/>
            </a:endParaRPr>
          </a:p>
        </p:txBody>
      </p:sp>
      <p:sp>
        <p:nvSpPr>
          <p:cNvPr id="35" name="Text 34">
            <a:extLst>
              <a:ext uri="{FF2B5EF4-FFF2-40B4-BE49-F238E27FC236}">
                <a16:creationId xmlns:a16="http://schemas.microsoft.com/office/drawing/2014/main" id="{BAAD8A31-6378-DC02-6CDD-D96BE2F007A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>
                <a:solidFill>
                  <a:schemeClr val="bg1"/>
                </a:solidFill>
              </a:rPr>
              <a:t>TEXT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Foliennummer 3">
            <a:extLst>
              <a:ext uri="{FF2B5EF4-FFF2-40B4-BE49-F238E27FC236}">
                <a16:creationId xmlns:a16="http://schemas.microsoft.com/office/drawing/2014/main" id="{A7A18AE2-915E-3B5E-CC7D-CEAFC91CA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00A3-348B-4BE4-A5CE-3075B70DCC3B}" type="slidenum">
              <a:rPr lang="ru-RU" smtClean="0"/>
              <a:pPr/>
              <a:t>31</a:t>
            </a:fld>
            <a:endParaRPr lang="ru-RU" dirty="0"/>
          </a:p>
        </p:txBody>
      </p:sp>
      <p:sp>
        <p:nvSpPr>
          <p:cNvPr id="34" name="Objekt 33">
            <a:extLst>
              <a:ext uri="{FF2B5EF4-FFF2-40B4-BE49-F238E27FC236}">
                <a16:creationId xmlns:a16="http://schemas.microsoft.com/office/drawing/2014/main" id="{17AF784C-5457-92DB-3D7B-57CD21D200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6" name="Objekt 5">
            <a:extLst>
              <a:ext uri="{FF2B5EF4-FFF2-40B4-BE49-F238E27FC236}">
                <a16:creationId xmlns:a16="http://schemas.microsoft.com/office/drawing/2014/main" id="{E97702B8-4058-B189-3C31-9AB001DEE70C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1261217" y="2631756"/>
            <a:ext cx="4813296" cy="523220"/>
          </a:xfrm>
        </p:spPr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r>
              <a:rPr lang="de-DE" dirty="0"/>
              <a:t>. Maecenas </a:t>
            </a:r>
            <a:r>
              <a:rPr lang="de-DE" dirty="0" err="1"/>
              <a:t>porttitor</a:t>
            </a:r>
            <a:r>
              <a:rPr lang="de-DE" dirty="0"/>
              <a:t> </a:t>
            </a:r>
            <a:r>
              <a:rPr lang="de-DE" dirty="0" err="1"/>
              <a:t>congue</a:t>
            </a:r>
            <a:r>
              <a:rPr lang="de-DE" dirty="0"/>
              <a:t> </a:t>
            </a:r>
            <a:r>
              <a:rPr lang="de-DE" dirty="0" err="1"/>
              <a:t>massa</a:t>
            </a:r>
            <a:r>
              <a:rPr lang="de-DE" dirty="0"/>
              <a:t>. 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CEEA21FE-1BE5-824F-E489-88115A3FB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36" name="Objekt 35">
            <a:extLst>
              <a:ext uri="{FF2B5EF4-FFF2-40B4-BE49-F238E27FC236}">
                <a16:creationId xmlns:a16="http://schemas.microsoft.com/office/drawing/2014/main" id="{C7F7A8E4-5507-160C-3B57-8DF25FB6596E}"/>
              </a:ext>
            </a:extLst>
          </p:cNvPr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9" name="Objekt 8">
            <a:extLst>
              <a:ext uri="{FF2B5EF4-FFF2-40B4-BE49-F238E27FC236}">
                <a16:creationId xmlns:a16="http://schemas.microsoft.com/office/drawing/2014/main" id="{C98B7059-FED3-45DB-74E4-F05919047DB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1261217" y="3918449"/>
            <a:ext cx="4813296" cy="523220"/>
          </a:xfrm>
        </p:spPr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r>
              <a:rPr lang="de-DE" dirty="0"/>
              <a:t>. Maecenas </a:t>
            </a:r>
            <a:r>
              <a:rPr lang="de-DE" dirty="0" err="1"/>
              <a:t>porttitor</a:t>
            </a:r>
            <a:r>
              <a:rPr lang="de-DE" dirty="0"/>
              <a:t> </a:t>
            </a:r>
            <a:r>
              <a:rPr lang="de-DE" dirty="0" err="1"/>
              <a:t>congue</a:t>
            </a:r>
            <a:r>
              <a:rPr lang="de-DE" dirty="0"/>
              <a:t> </a:t>
            </a:r>
            <a:r>
              <a:rPr lang="de-DE" dirty="0" err="1"/>
              <a:t>massa</a:t>
            </a:r>
            <a:r>
              <a:rPr lang="de-DE" dirty="0"/>
              <a:t>. </a:t>
            </a:r>
          </a:p>
        </p:txBody>
      </p:sp>
      <p:sp>
        <p:nvSpPr>
          <p:cNvPr id="37" name="Objekt 36">
            <a:extLst>
              <a:ext uri="{FF2B5EF4-FFF2-40B4-BE49-F238E27FC236}">
                <a16:creationId xmlns:a16="http://schemas.microsoft.com/office/drawing/2014/main" id="{DBA18D5F-05E1-B1E5-BA40-A713FE2BA217}"/>
              </a:ext>
            </a:extLst>
          </p:cNvPr>
          <p:cNvSpPr>
            <a:spLocks noGrp="1"/>
          </p:cNvSpPr>
          <p:nvPr>
            <p:ph idx="20"/>
          </p:nvPr>
        </p:nvSpPr>
        <p:spPr/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11" name="Objekt 10">
            <a:extLst>
              <a:ext uri="{FF2B5EF4-FFF2-40B4-BE49-F238E27FC236}">
                <a16:creationId xmlns:a16="http://schemas.microsoft.com/office/drawing/2014/main" id="{B1445967-A592-D7FB-3DD5-AA0B36A26FA2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1261217" y="5226989"/>
            <a:ext cx="4813296" cy="523220"/>
          </a:xfrm>
        </p:spPr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r>
              <a:rPr lang="de-DE" dirty="0"/>
              <a:t>. Maecenas </a:t>
            </a:r>
            <a:r>
              <a:rPr lang="de-DE" dirty="0" err="1"/>
              <a:t>porttitor</a:t>
            </a:r>
            <a:r>
              <a:rPr lang="de-DE" dirty="0"/>
              <a:t> </a:t>
            </a:r>
            <a:r>
              <a:rPr lang="de-DE" dirty="0" err="1"/>
              <a:t>congue</a:t>
            </a:r>
            <a:r>
              <a:rPr lang="de-DE" dirty="0"/>
              <a:t> </a:t>
            </a:r>
            <a:r>
              <a:rPr lang="de-DE" dirty="0" err="1"/>
              <a:t>massa</a:t>
            </a:r>
            <a:r>
              <a:rPr lang="de-DE" dirty="0"/>
              <a:t>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98B66C-48DB-01C7-CE71-A877B80C2024}"/>
              </a:ext>
            </a:extLst>
          </p:cNvPr>
          <p:cNvSpPr txBox="1"/>
          <p:nvPr/>
        </p:nvSpPr>
        <p:spPr>
          <a:xfrm>
            <a:off x="8867156" y="2545557"/>
            <a:ext cx="1620488" cy="1766887"/>
          </a:xfrm>
          <a:custGeom>
            <a:avLst/>
            <a:gdLst/>
            <a:ahLst/>
            <a:cxnLst/>
            <a:rect l="l" t="t" r="r" b="b"/>
            <a:pathLst>
              <a:path w="1620488" h="1766887">
                <a:moveTo>
                  <a:pt x="0" y="0"/>
                </a:moveTo>
                <a:lnTo>
                  <a:pt x="1620488" y="0"/>
                </a:lnTo>
                <a:lnTo>
                  <a:pt x="1620488" y="461915"/>
                </a:lnTo>
                <a:lnTo>
                  <a:pt x="1103043" y="461915"/>
                </a:lnTo>
                <a:lnTo>
                  <a:pt x="1103043" y="1766887"/>
                </a:lnTo>
                <a:lnTo>
                  <a:pt x="517446" y="1766887"/>
                </a:lnTo>
                <a:lnTo>
                  <a:pt x="517446" y="461915"/>
                </a:lnTo>
                <a:lnTo>
                  <a:pt x="0" y="4619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9900" dirty="0">
              <a:solidFill>
                <a:schemeClr val="bg1"/>
              </a:solidFill>
              <a:latin typeface="Montserrat Black" panose="00000A00000000000000" pitchFamily="50" charset="-52"/>
            </a:endParaRPr>
          </a:p>
        </p:txBody>
      </p: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D3E42E8D-EC7B-5509-0758-C1A98781642F}"/>
              </a:ext>
            </a:extLst>
          </p:cNvPr>
          <p:cNvGrpSpPr/>
          <p:nvPr/>
        </p:nvGrpSpPr>
        <p:grpSpPr>
          <a:xfrm>
            <a:off x="271448" y="194486"/>
            <a:ext cx="316783" cy="6353029"/>
            <a:chOff x="271448" y="194486"/>
            <a:chExt cx="316783" cy="6353029"/>
          </a:xfrm>
        </p:grpSpPr>
        <p:grpSp>
          <p:nvGrpSpPr>
            <p:cNvPr id="19" name="Gruppe 18">
              <a:extLst>
                <a:ext uri="{FF2B5EF4-FFF2-40B4-BE49-F238E27FC236}">
                  <a16:creationId xmlns:a16="http://schemas.microsoft.com/office/drawing/2014/main" id="{03A27AB7-4D42-459D-C780-84090A0AC155}"/>
                </a:ext>
              </a:extLst>
            </p:cNvPr>
            <p:cNvGrpSpPr/>
            <p:nvPr/>
          </p:nvGrpSpPr>
          <p:grpSpPr>
            <a:xfrm>
              <a:off x="377720" y="6032244"/>
              <a:ext cx="104238" cy="515271"/>
              <a:chOff x="236436" y="6032244"/>
              <a:chExt cx="104238" cy="515271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2D2BD578-DF58-4910-2FA7-81680ECD0545}"/>
                  </a:ext>
                </a:extLst>
              </p:cNvPr>
              <p:cNvSpPr/>
              <p:nvPr/>
            </p:nvSpPr>
            <p:spPr>
              <a:xfrm>
                <a:off x="236436" y="6032244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4110C291-02FA-6288-E396-CC147B50805C}"/>
                  </a:ext>
                </a:extLst>
              </p:cNvPr>
              <p:cNvSpPr/>
              <p:nvPr/>
            </p:nvSpPr>
            <p:spPr>
              <a:xfrm>
                <a:off x="236436" y="6237031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03B08ED4-2791-C4A6-D832-B89ADAC121BA}"/>
                  </a:ext>
                </a:extLst>
              </p:cNvPr>
              <p:cNvSpPr/>
              <p:nvPr/>
            </p:nvSpPr>
            <p:spPr>
              <a:xfrm>
                <a:off x="236436" y="6443277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20" name="Bild 19">
              <a:extLst>
                <a:ext uri="{FF2B5EF4-FFF2-40B4-BE49-F238E27FC236}">
                  <a16:creationId xmlns:a16="http://schemas.microsoft.com/office/drawing/2014/main" id="{F9171074-F664-5D11-03FD-832E5CACAC1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271448" y="194486"/>
              <a:ext cx="316783" cy="316783"/>
            </a:xfrm>
            <a:prstGeom prst="rect">
              <a:avLst/>
            </a:prstGeom>
          </p:spPr>
        </p:pic>
      </p:grpSp>
      <p:grpSp>
        <p:nvGrpSpPr>
          <p:cNvPr id="25" name="Gruppe 24">
            <a:extLst>
              <a:ext uri="{FF2B5EF4-FFF2-40B4-BE49-F238E27FC236}">
                <a16:creationId xmlns:a16="http://schemas.microsoft.com/office/drawing/2014/main" id="{3A55B796-7617-CAF6-F02F-846351B82CF7}"/>
              </a:ext>
            </a:extLst>
          </p:cNvPr>
          <p:cNvGrpSpPr/>
          <p:nvPr/>
        </p:nvGrpSpPr>
        <p:grpSpPr>
          <a:xfrm>
            <a:off x="1372384" y="2213610"/>
            <a:ext cx="374332" cy="351472"/>
            <a:chOff x="947738" y="2366758"/>
            <a:chExt cx="374332" cy="351472"/>
          </a:xfrm>
        </p:grpSpPr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7FF7829F-B96D-A66B-0EF4-853B23E4D3DC}"/>
                </a:ext>
              </a:extLst>
            </p:cNvPr>
            <p:cNvSpPr/>
            <p:nvPr/>
          </p:nvSpPr>
          <p:spPr>
            <a:xfrm>
              <a:off x="947738" y="2366758"/>
              <a:ext cx="374332" cy="35147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27" name="Bild 26">
              <a:extLst>
                <a:ext uri="{FF2B5EF4-FFF2-40B4-BE49-F238E27FC236}">
                  <a16:creationId xmlns:a16="http://schemas.microsoft.com/office/drawing/2014/main" id="{695D1CE9-7CB5-CDB3-4786-D24A1FF59B6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30810" y="2438400"/>
              <a:ext cx="208188" cy="208188"/>
            </a:xfrm>
            <a:prstGeom prst="rect">
              <a:avLst/>
            </a:prstGeom>
          </p:spPr>
        </p:pic>
      </p:grpSp>
      <p:grpSp>
        <p:nvGrpSpPr>
          <p:cNvPr id="40" name="Gruppe 39">
            <a:extLst>
              <a:ext uri="{FF2B5EF4-FFF2-40B4-BE49-F238E27FC236}">
                <a16:creationId xmlns:a16="http://schemas.microsoft.com/office/drawing/2014/main" id="{89677E95-4AA1-A85C-83A5-CD79D7BA7172}"/>
              </a:ext>
            </a:extLst>
          </p:cNvPr>
          <p:cNvGrpSpPr/>
          <p:nvPr/>
        </p:nvGrpSpPr>
        <p:grpSpPr>
          <a:xfrm>
            <a:off x="1372384" y="3500303"/>
            <a:ext cx="374332" cy="351472"/>
            <a:chOff x="947738" y="2366758"/>
            <a:chExt cx="374332" cy="351472"/>
          </a:xfrm>
        </p:grpSpPr>
        <p:sp>
          <p:nvSpPr>
            <p:cNvPr id="41" name="Rechteck 40">
              <a:extLst>
                <a:ext uri="{FF2B5EF4-FFF2-40B4-BE49-F238E27FC236}">
                  <a16:creationId xmlns:a16="http://schemas.microsoft.com/office/drawing/2014/main" id="{893AF577-3F9E-CDE4-57E8-F5B4255DF477}"/>
                </a:ext>
              </a:extLst>
            </p:cNvPr>
            <p:cNvSpPr/>
            <p:nvPr/>
          </p:nvSpPr>
          <p:spPr>
            <a:xfrm>
              <a:off x="947738" y="2366758"/>
              <a:ext cx="374332" cy="35147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42" name="Bild 41">
              <a:extLst>
                <a:ext uri="{FF2B5EF4-FFF2-40B4-BE49-F238E27FC236}">
                  <a16:creationId xmlns:a16="http://schemas.microsoft.com/office/drawing/2014/main" id="{7BEA0561-1755-E10D-7B48-8ED2DED38E8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30810" y="2438400"/>
              <a:ext cx="208188" cy="208188"/>
            </a:xfrm>
            <a:prstGeom prst="rect">
              <a:avLst/>
            </a:prstGeom>
          </p:spPr>
        </p:pic>
      </p:grpSp>
      <p:grpSp>
        <p:nvGrpSpPr>
          <p:cNvPr id="44" name="Gruppe 43">
            <a:extLst>
              <a:ext uri="{FF2B5EF4-FFF2-40B4-BE49-F238E27FC236}">
                <a16:creationId xmlns:a16="http://schemas.microsoft.com/office/drawing/2014/main" id="{1F4700F5-F084-2B2D-1398-14E1EEBE373C}"/>
              </a:ext>
            </a:extLst>
          </p:cNvPr>
          <p:cNvGrpSpPr/>
          <p:nvPr/>
        </p:nvGrpSpPr>
        <p:grpSpPr>
          <a:xfrm>
            <a:off x="1372384" y="4808843"/>
            <a:ext cx="374332" cy="351472"/>
            <a:chOff x="947738" y="2366758"/>
            <a:chExt cx="374332" cy="351472"/>
          </a:xfrm>
        </p:grpSpPr>
        <p:sp>
          <p:nvSpPr>
            <p:cNvPr id="45" name="Rechteck 44">
              <a:extLst>
                <a:ext uri="{FF2B5EF4-FFF2-40B4-BE49-F238E27FC236}">
                  <a16:creationId xmlns:a16="http://schemas.microsoft.com/office/drawing/2014/main" id="{71769009-3934-1697-4867-001A55240403}"/>
                </a:ext>
              </a:extLst>
            </p:cNvPr>
            <p:cNvSpPr/>
            <p:nvPr/>
          </p:nvSpPr>
          <p:spPr>
            <a:xfrm>
              <a:off x="947738" y="2366758"/>
              <a:ext cx="374332" cy="35147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46" name="Bild 45">
              <a:extLst>
                <a:ext uri="{FF2B5EF4-FFF2-40B4-BE49-F238E27FC236}">
                  <a16:creationId xmlns:a16="http://schemas.microsoft.com/office/drawing/2014/main" id="{E61D8EE9-7FA5-A34B-DBE4-21F7742351A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30810" y="2438400"/>
              <a:ext cx="208188" cy="2081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7332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>
            <a:extLst>
              <a:ext uri="{FF2B5EF4-FFF2-40B4-BE49-F238E27FC236}">
                <a16:creationId xmlns:a16="http://schemas.microsoft.com/office/drawing/2014/main" id="{87667A33-E1BE-A87E-0EA7-5C9EBFD1C0D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99374" y="198989"/>
            <a:ext cx="3802870" cy="307777"/>
          </a:xfrm>
        </p:spPr>
        <p:txBody>
          <a:bodyPr/>
          <a:lstStyle/>
          <a:p>
            <a:r>
              <a:rPr lang="de-DE" dirty="0"/>
              <a:t>TEXT</a:t>
            </a:r>
            <a:endParaRPr lang="ru-RU" dirty="0"/>
          </a:p>
        </p:txBody>
      </p:sp>
      <p:pic>
        <p:nvPicPr>
          <p:cNvPr id="21" name="Bild 20">
            <a:extLst>
              <a:ext uri="{FF2B5EF4-FFF2-40B4-BE49-F238E27FC236}">
                <a16:creationId xmlns:a16="http://schemas.microsoft.com/office/drawing/2014/main" id="{AD2FA74C-DF7A-CDE7-9310-022274F8D1CF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642" b="4895"/>
          <a:stretch/>
        </p:blipFill>
        <p:spPr>
          <a:xfrm>
            <a:off x="9265921" y="4185919"/>
            <a:ext cx="2926079" cy="1543548"/>
          </a:xfrm>
        </p:spPr>
      </p:pic>
      <p:sp>
        <p:nvSpPr>
          <p:cNvPr id="8" name="Titel 7">
            <a:extLst>
              <a:ext uri="{FF2B5EF4-FFF2-40B4-BE49-F238E27FC236}">
                <a16:creationId xmlns:a16="http://schemas.microsoft.com/office/drawing/2014/main" id="{70592449-7A4F-68D6-746D-A9A1FDA02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813" y="760418"/>
            <a:ext cx="7754374" cy="584775"/>
          </a:xfrm>
        </p:spPr>
        <p:txBody>
          <a:bodyPr/>
          <a:lstStyle/>
          <a:p>
            <a:r>
              <a:rPr lang="de-DE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Black" panose="00000A00000000000000" pitchFamily="50" charset="-52"/>
              </a:rPr>
              <a:t>TITEL</a:t>
            </a:r>
            <a:endParaRPr lang="ru-RU" dirty="0"/>
          </a:p>
        </p:txBody>
      </p:sp>
      <p:sp>
        <p:nvSpPr>
          <p:cNvPr id="9" name="Foliennummer 8">
            <a:extLst>
              <a:ext uri="{FF2B5EF4-FFF2-40B4-BE49-F238E27FC236}">
                <a16:creationId xmlns:a16="http://schemas.microsoft.com/office/drawing/2014/main" id="{126894BB-503A-8E5D-9304-9D7AE14C3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00A3-348B-4BE4-A5CE-3075B70DCC3B}" type="slidenum">
              <a:rPr lang="ru-RU" smtClean="0"/>
              <a:pPr/>
              <a:t>32</a:t>
            </a:fld>
            <a:endParaRPr lang="ru-RU" dirty="0"/>
          </a:p>
        </p:txBody>
      </p:sp>
      <p:pic>
        <p:nvPicPr>
          <p:cNvPr id="10" name="Bild 9">
            <a:extLst>
              <a:ext uri="{FF2B5EF4-FFF2-40B4-BE49-F238E27FC236}">
                <a16:creationId xmlns:a16="http://schemas.microsoft.com/office/drawing/2014/main" id="{5FF10528-7740-E467-7EC1-967BA968D28D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836" b="14836"/>
          <a:stretch/>
        </p:blipFill>
        <p:spPr>
          <a:xfrm>
            <a:off x="0" y="4186238"/>
            <a:ext cx="2925763" cy="1543050"/>
          </a:xfrm>
        </p:spPr>
      </p:pic>
      <p:pic>
        <p:nvPicPr>
          <p:cNvPr id="11" name="Bild 10">
            <a:extLst>
              <a:ext uri="{FF2B5EF4-FFF2-40B4-BE49-F238E27FC236}">
                <a16:creationId xmlns:a16="http://schemas.microsoft.com/office/drawing/2014/main" id="{79F91384-5AB2-1536-EA03-2BE39C7644CC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120" b="3120"/>
          <a:stretch>
            <a:fillRect/>
          </a:stretch>
        </p:blipFill>
        <p:spPr>
          <a:xfrm>
            <a:off x="3089275" y="4186238"/>
            <a:ext cx="2925763" cy="1543050"/>
          </a:xfrm>
        </p:spPr>
      </p:pic>
      <p:pic>
        <p:nvPicPr>
          <p:cNvPr id="12" name="Bild 11">
            <a:extLst>
              <a:ext uri="{FF2B5EF4-FFF2-40B4-BE49-F238E27FC236}">
                <a16:creationId xmlns:a16="http://schemas.microsoft.com/office/drawing/2014/main" id="{24824B31-7E2F-A1AD-8966-83EC548475CD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427" b="9427"/>
          <a:stretch>
            <a:fillRect/>
          </a:stretch>
        </p:blipFill>
        <p:spPr>
          <a:xfrm>
            <a:off x="6176963" y="4186238"/>
            <a:ext cx="2925762" cy="1543050"/>
          </a:xfrm>
        </p:spPr>
      </p:pic>
      <p:grpSp>
        <p:nvGrpSpPr>
          <p:cNvPr id="14" name="Gruppe 13">
            <a:extLst>
              <a:ext uri="{FF2B5EF4-FFF2-40B4-BE49-F238E27FC236}">
                <a16:creationId xmlns:a16="http://schemas.microsoft.com/office/drawing/2014/main" id="{8C1D1623-E348-E4A6-BD58-43B52B3C6054}"/>
              </a:ext>
            </a:extLst>
          </p:cNvPr>
          <p:cNvGrpSpPr/>
          <p:nvPr/>
        </p:nvGrpSpPr>
        <p:grpSpPr>
          <a:xfrm>
            <a:off x="271448" y="194486"/>
            <a:ext cx="316783" cy="6353029"/>
            <a:chOff x="271448" y="194486"/>
            <a:chExt cx="316783" cy="6353029"/>
          </a:xfrm>
        </p:grpSpPr>
        <p:grpSp>
          <p:nvGrpSpPr>
            <p:cNvPr id="15" name="Gruppe 14">
              <a:extLst>
                <a:ext uri="{FF2B5EF4-FFF2-40B4-BE49-F238E27FC236}">
                  <a16:creationId xmlns:a16="http://schemas.microsoft.com/office/drawing/2014/main" id="{C1DBD456-AB9F-5C7D-C93C-A55C074B6389}"/>
                </a:ext>
              </a:extLst>
            </p:cNvPr>
            <p:cNvGrpSpPr/>
            <p:nvPr/>
          </p:nvGrpSpPr>
          <p:grpSpPr>
            <a:xfrm>
              <a:off x="377720" y="6032244"/>
              <a:ext cx="104238" cy="515271"/>
              <a:chOff x="236436" y="6032244"/>
              <a:chExt cx="104238" cy="515271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C5615B67-39EC-0CB0-CC36-F17E2FA79FD1}"/>
                  </a:ext>
                </a:extLst>
              </p:cNvPr>
              <p:cNvSpPr/>
              <p:nvPr/>
            </p:nvSpPr>
            <p:spPr>
              <a:xfrm>
                <a:off x="236436" y="6032244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B357D51F-5CD5-02B4-4D93-A57C1AEF3F4D}"/>
                  </a:ext>
                </a:extLst>
              </p:cNvPr>
              <p:cNvSpPr/>
              <p:nvPr/>
            </p:nvSpPr>
            <p:spPr>
              <a:xfrm>
                <a:off x="236436" y="6237031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75EDA571-647C-1C78-5B2A-08220D6613CD}"/>
                  </a:ext>
                </a:extLst>
              </p:cNvPr>
              <p:cNvSpPr/>
              <p:nvPr/>
            </p:nvSpPr>
            <p:spPr>
              <a:xfrm>
                <a:off x="236436" y="6443277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16" name="Bild 15">
              <a:extLst>
                <a:ext uri="{FF2B5EF4-FFF2-40B4-BE49-F238E27FC236}">
                  <a16:creationId xmlns:a16="http://schemas.microsoft.com/office/drawing/2014/main" id="{7F552E8A-4DD2-785C-F917-BC2657F92B3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271448" y="194486"/>
              <a:ext cx="316783" cy="316783"/>
            </a:xfrm>
            <a:prstGeom prst="rect">
              <a:avLst/>
            </a:prstGeom>
          </p:spPr>
        </p:pic>
      </p:grpSp>
      <p:pic>
        <p:nvPicPr>
          <p:cNvPr id="35" name="Bild 34">
            <a:extLst>
              <a:ext uri="{FF2B5EF4-FFF2-40B4-BE49-F238E27FC236}">
                <a16:creationId xmlns:a16="http://schemas.microsoft.com/office/drawing/2014/main" id="{F6F424F3-9EEF-7FEA-C992-0F4998C04B6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2337" b="13403"/>
          <a:stretch/>
        </p:blipFill>
        <p:spPr>
          <a:xfrm>
            <a:off x="0" y="1701479"/>
            <a:ext cx="12192000" cy="2349661"/>
          </a:xfrm>
        </p:spPr>
      </p:pic>
    </p:spTree>
    <p:extLst>
      <p:ext uri="{BB962C8B-B14F-4D97-AF65-F5344CB8AC3E}">
        <p14:creationId xmlns:p14="http://schemas.microsoft.com/office/powerpoint/2010/main" val="27421230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>
            <a:extLst>
              <a:ext uri="{FF2B5EF4-FFF2-40B4-BE49-F238E27FC236}">
                <a16:creationId xmlns:a16="http://schemas.microsoft.com/office/drawing/2014/main" id="{4BB89466-9EC5-4C1A-683C-0A8F429D63B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TEXT</a:t>
            </a:r>
            <a:endParaRPr lang="ru-RU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CF014F4-15B6-86E8-2D19-AE0BE738C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813" y="760418"/>
            <a:ext cx="7754374" cy="584775"/>
          </a:xfrm>
        </p:spPr>
        <p:txBody>
          <a:bodyPr/>
          <a:lstStyle/>
          <a:p>
            <a:r>
              <a:rPr lang="de-DE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Black" panose="00000A00000000000000" pitchFamily="50" charset="-52"/>
              </a:rPr>
              <a:t>TITEL</a:t>
            </a:r>
            <a:endParaRPr lang="ru-RU" dirty="0"/>
          </a:p>
        </p:txBody>
      </p:sp>
      <p:sp>
        <p:nvSpPr>
          <p:cNvPr id="4" name="Foliennummer 3">
            <a:extLst>
              <a:ext uri="{FF2B5EF4-FFF2-40B4-BE49-F238E27FC236}">
                <a16:creationId xmlns:a16="http://schemas.microsoft.com/office/drawing/2014/main" id="{AAABF320-AB25-A844-68D2-F835F1512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00A3-348B-4BE4-A5CE-3075B70DCC3B}" type="slidenum">
              <a:rPr lang="ru-RU" smtClean="0"/>
              <a:pPr/>
              <a:t>33</a:t>
            </a:fld>
            <a:endParaRPr lang="ru-RU" dirty="0"/>
          </a:p>
        </p:txBody>
      </p:sp>
      <p:sp>
        <p:nvSpPr>
          <p:cNvPr id="5" name="Text 4">
            <a:extLst>
              <a:ext uri="{FF2B5EF4-FFF2-40B4-BE49-F238E27FC236}">
                <a16:creationId xmlns:a16="http://schemas.microsoft.com/office/drawing/2014/main" id="{199CBD45-90AB-F6F6-8FE6-C1F0211381F9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TITEL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 5">
            <a:extLst>
              <a:ext uri="{FF2B5EF4-FFF2-40B4-BE49-F238E27FC236}">
                <a16:creationId xmlns:a16="http://schemas.microsoft.com/office/drawing/2014/main" id="{7E3500BC-C1C4-5F0F-CA35-E18B21EFCE32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417533" y="3722116"/>
            <a:ext cx="2761060" cy="1384995"/>
          </a:xfrm>
        </p:spPr>
        <p:txBody>
          <a:bodyPr/>
          <a:lstStyle/>
          <a:p>
            <a:r>
              <a:rPr lang="de-DE" dirty="0"/>
              <a:t>Lorem ipsum dolor sit amet, consectetuer adipiscing elit. Maecenas porttitor congue massa. Fusce posuere, magna sed </a:t>
            </a:r>
            <a:r>
              <a:rPr lang="de-DE" dirty="0" err="1"/>
              <a:t>pulvinar</a:t>
            </a:r>
            <a:r>
              <a:rPr lang="de-DE" dirty="0"/>
              <a:t> </a:t>
            </a:r>
            <a:r>
              <a:rPr lang="de-DE" dirty="0" err="1"/>
              <a:t>ultricies</a:t>
            </a:r>
            <a:r>
              <a:rPr lang="de-DE" dirty="0"/>
              <a:t>..</a:t>
            </a:r>
          </a:p>
          <a:p>
            <a:endParaRPr lang="ru-RU" dirty="0"/>
          </a:p>
        </p:txBody>
      </p:sp>
      <p:sp>
        <p:nvSpPr>
          <p:cNvPr id="7" name="Text 6">
            <a:extLst>
              <a:ext uri="{FF2B5EF4-FFF2-40B4-BE49-F238E27FC236}">
                <a16:creationId xmlns:a16="http://schemas.microsoft.com/office/drawing/2014/main" id="{0FEBAAA1-87BF-A0E2-E429-3FC030A5C8F9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9018875" y="3304561"/>
            <a:ext cx="2777490" cy="307777"/>
          </a:xfrm>
        </p:spPr>
        <p:txBody>
          <a:bodyPr/>
          <a:lstStyle/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TITEL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 7">
            <a:extLst>
              <a:ext uri="{FF2B5EF4-FFF2-40B4-BE49-F238E27FC236}">
                <a16:creationId xmlns:a16="http://schemas.microsoft.com/office/drawing/2014/main" id="{379807F2-5EEB-151E-9665-41A98863E863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035306" y="3722116"/>
            <a:ext cx="2761060" cy="1169551"/>
          </a:xfrm>
        </p:spPr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r>
              <a:rPr lang="de-DE" dirty="0"/>
              <a:t>. Maecenas </a:t>
            </a:r>
            <a:r>
              <a:rPr lang="de-DE" dirty="0" err="1"/>
              <a:t>porttitor</a:t>
            </a:r>
            <a:r>
              <a:rPr lang="de-DE" dirty="0"/>
              <a:t> </a:t>
            </a:r>
            <a:r>
              <a:rPr lang="de-DE" dirty="0" err="1"/>
              <a:t>congue</a:t>
            </a:r>
            <a:r>
              <a:rPr lang="de-DE" dirty="0"/>
              <a:t> </a:t>
            </a:r>
            <a:r>
              <a:rPr lang="de-DE" dirty="0" err="1"/>
              <a:t>massa</a:t>
            </a:r>
            <a:r>
              <a:rPr lang="de-DE" dirty="0"/>
              <a:t>. </a:t>
            </a:r>
            <a:r>
              <a:rPr lang="de-DE" dirty="0" err="1"/>
              <a:t>Fusce</a:t>
            </a:r>
            <a:r>
              <a:rPr lang="de-DE" dirty="0"/>
              <a:t> </a:t>
            </a:r>
            <a:r>
              <a:rPr lang="de-DE" dirty="0" err="1"/>
              <a:t>posuere</a:t>
            </a:r>
            <a:r>
              <a:rPr lang="de-DE" dirty="0"/>
              <a:t>, magna sed </a:t>
            </a:r>
            <a:r>
              <a:rPr lang="de-DE" dirty="0" err="1"/>
              <a:t>pulvinar</a:t>
            </a:r>
            <a:r>
              <a:rPr lang="de-DE" dirty="0"/>
              <a:t> </a:t>
            </a:r>
            <a:r>
              <a:rPr lang="de-DE" dirty="0" err="1"/>
              <a:t>ultricies</a:t>
            </a:r>
            <a:r>
              <a:rPr lang="de-DE" dirty="0"/>
              <a:t>..</a:t>
            </a:r>
          </a:p>
        </p:txBody>
      </p:sp>
      <p:pic>
        <p:nvPicPr>
          <p:cNvPr id="44" name="Bild 43">
            <a:extLst>
              <a:ext uri="{FF2B5EF4-FFF2-40B4-BE49-F238E27FC236}">
                <a16:creationId xmlns:a16="http://schemas.microsoft.com/office/drawing/2014/main" id="{8C147328-48E6-AB00-EE38-B5C66DC3BFD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124" r="20449" b="2669"/>
          <a:stretch/>
        </p:blipFill>
        <p:spPr>
          <a:xfrm>
            <a:off x="3730971" y="1649374"/>
            <a:ext cx="2066084" cy="4474549"/>
          </a:xfrm>
        </p:spPr>
      </p:pic>
      <p:grpSp>
        <p:nvGrpSpPr>
          <p:cNvPr id="31" name="Gruppe 30">
            <a:extLst>
              <a:ext uri="{FF2B5EF4-FFF2-40B4-BE49-F238E27FC236}">
                <a16:creationId xmlns:a16="http://schemas.microsoft.com/office/drawing/2014/main" id="{6C195219-8906-53BD-4C32-E3E75AB98C78}"/>
              </a:ext>
            </a:extLst>
          </p:cNvPr>
          <p:cNvGrpSpPr/>
          <p:nvPr/>
        </p:nvGrpSpPr>
        <p:grpSpPr>
          <a:xfrm>
            <a:off x="271448" y="194486"/>
            <a:ext cx="316783" cy="6353029"/>
            <a:chOff x="271448" y="194486"/>
            <a:chExt cx="316783" cy="6353029"/>
          </a:xfrm>
        </p:grpSpPr>
        <p:grpSp>
          <p:nvGrpSpPr>
            <p:cNvPr id="32" name="Gruppe 31">
              <a:extLst>
                <a:ext uri="{FF2B5EF4-FFF2-40B4-BE49-F238E27FC236}">
                  <a16:creationId xmlns:a16="http://schemas.microsoft.com/office/drawing/2014/main" id="{AC48ED6F-01CD-04C7-B980-483079167407}"/>
                </a:ext>
              </a:extLst>
            </p:cNvPr>
            <p:cNvGrpSpPr/>
            <p:nvPr/>
          </p:nvGrpSpPr>
          <p:grpSpPr>
            <a:xfrm>
              <a:off x="377720" y="6032244"/>
              <a:ext cx="104238" cy="515271"/>
              <a:chOff x="236436" y="6032244"/>
              <a:chExt cx="104238" cy="515271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F7DFEBFF-1169-AF1E-F88F-BC89BF1038EC}"/>
                  </a:ext>
                </a:extLst>
              </p:cNvPr>
              <p:cNvSpPr/>
              <p:nvPr/>
            </p:nvSpPr>
            <p:spPr>
              <a:xfrm>
                <a:off x="236436" y="6032244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ECB15647-8F39-A99D-4378-DE6628A87335}"/>
                  </a:ext>
                </a:extLst>
              </p:cNvPr>
              <p:cNvSpPr/>
              <p:nvPr/>
            </p:nvSpPr>
            <p:spPr>
              <a:xfrm>
                <a:off x="236436" y="6237031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5E3EF489-0F9F-37F0-3406-83AA0A41B390}"/>
                  </a:ext>
                </a:extLst>
              </p:cNvPr>
              <p:cNvSpPr/>
              <p:nvPr/>
            </p:nvSpPr>
            <p:spPr>
              <a:xfrm>
                <a:off x="236436" y="6443277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33" name="Bild 32">
              <a:extLst>
                <a:ext uri="{FF2B5EF4-FFF2-40B4-BE49-F238E27FC236}">
                  <a16:creationId xmlns:a16="http://schemas.microsoft.com/office/drawing/2014/main" id="{7AEFF4E0-354E-528A-F62D-38638E79A8C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271448" y="194486"/>
              <a:ext cx="316783" cy="316783"/>
            </a:xfrm>
            <a:prstGeom prst="rect">
              <a:avLst/>
            </a:prstGeom>
          </p:spPr>
        </p:pic>
      </p:grpSp>
      <p:pic>
        <p:nvPicPr>
          <p:cNvPr id="42" name="Bild 41">
            <a:extLst>
              <a:ext uri="{FF2B5EF4-FFF2-40B4-BE49-F238E27FC236}">
                <a16:creationId xmlns:a16="http://schemas.microsoft.com/office/drawing/2014/main" id="{9A68654C-0478-7484-7B68-E88D4168F14A}"/>
              </a:ext>
            </a:extLst>
          </p:cNvPr>
          <p:cNvPicPr>
            <a:picLocks noGrp="1" noChangeAspect="1"/>
          </p:cNvPicPr>
          <p:nvPr>
            <p:ph type="pic" sz="quarter" idx="4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404" r="15404"/>
          <a:stretch>
            <a:fillRect/>
          </a:stretch>
        </p:blipFill>
        <p:spPr/>
      </p:pic>
      <p:grpSp>
        <p:nvGrpSpPr>
          <p:cNvPr id="54" name="Bild 7">
            <a:extLst>
              <a:ext uri="{FF2B5EF4-FFF2-40B4-BE49-F238E27FC236}">
                <a16:creationId xmlns:a16="http://schemas.microsoft.com/office/drawing/2014/main" id="{0CF62351-D6BB-6F8F-08F5-062B75870153}"/>
              </a:ext>
            </a:extLst>
          </p:cNvPr>
          <p:cNvGrpSpPr/>
          <p:nvPr/>
        </p:nvGrpSpPr>
        <p:grpSpPr>
          <a:xfrm>
            <a:off x="4496830" y="1717939"/>
            <a:ext cx="514665" cy="149326"/>
            <a:chOff x="2611118" y="811477"/>
            <a:chExt cx="757792" cy="219868"/>
          </a:xfrm>
        </p:grpSpPr>
        <p:sp>
          <p:nvSpPr>
            <p:cNvPr id="55" name="Freihandform 54">
              <a:extLst>
                <a:ext uri="{FF2B5EF4-FFF2-40B4-BE49-F238E27FC236}">
                  <a16:creationId xmlns:a16="http://schemas.microsoft.com/office/drawing/2014/main" id="{29CDD439-8CBF-CDCC-CE2E-E50EBD1E7F1C}"/>
                </a:ext>
              </a:extLst>
            </p:cNvPr>
            <p:cNvSpPr/>
            <p:nvPr/>
          </p:nvSpPr>
          <p:spPr>
            <a:xfrm>
              <a:off x="2611118" y="811477"/>
              <a:ext cx="757792" cy="219868"/>
            </a:xfrm>
            <a:custGeom>
              <a:avLst/>
              <a:gdLst>
                <a:gd name="connsiteX0" fmla="*/ 648034 w 757792"/>
                <a:gd name="connsiteY0" fmla="*/ 219834 h 219868"/>
                <a:gd name="connsiteX1" fmla="*/ 109469 w 757792"/>
                <a:gd name="connsiteY1" fmla="*/ 219834 h 219868"/>
                <a:gd name="connsiteX2" fmla="*/ -143 w 757792"/>
                <a:gd name="connsiteY2" fmla="*/ 110221 h 219868"/>
                <a:gd name="connsiteX3" fmla="*/ -143 w 757792"/>
                <a:gd name="connsiteY3" fmla="*/ 110061 h 219868"/>
                <a:gd name="connsiteX4" fmla="*/ -143 w 757792"/>
                <a:gd name="connsiteY4" fmla="*/ 110061 h 219868"/>
                <a:gd name="connsiteX5" fmla="*/ 108986 w 757792"/>
                <a:gd name="connsiteY5" fmla="*/ -33 h 219868"/>
                <a:gd name="connsiteX6" fmla="*/ 109469 w 757792"/>
                <a:gd name="connsiteY6" fmla="*/ -35 h 219868"/>
                <a:gd name="connsiteX7" fmla="*/ 648034 w 757792"/>
                <a:gd name="connsiteY7" fmla="*/ -35 h 219868"/>
                <a:gd name="connsiteX8" fmla="*/ 757646 w 757792"/>
                <a:gd name="connsiteY8" fmla="*/ 109578 h 219868"/>
                <a:gd name="connsiteX9" fmla="*/ 757646 w 757792"/>
                <a:gd name="connsiteY9" fmla="*/ 109578 h 219868"/>
                <a:gd name="connsiteX10" fmla="*/ 648677 w 757792"/>
                <a:gd name="connsiteY10" fmla="*/ 219832 h 219868"/>
                <a:gd name="connsiteX11" fmla="*/ 648034 w 757792"/>
                <a:gd name="connsiteY11" fmla="*/ 219834 h 21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7792" h="219868">
                  <a:moveTo>
                    <a:pt x="648034" y="219834"/>
                  </a:moveTo>
                  <a:lnTo>
                    <a:pt x="109469" y="219834"/>
                  </a:lnTo>
                  <a:cubicBezTo>
                    <a:pt x="48933" y="219834"/>
                    <a:pt x="-143" y="170759"/>
                    <a:pt x="-143" y="110221"/>
                  </a:cubicBezTo>
                  <a:cubicBezTo>
                    <a:pt x="-143" y="110168"/>
                    <a:pt x="-143" y="110114"/>
                    <a:pt x="-143" y="110061"/>
                  </a:cubicBezTo>
                  <a:lnTo>
                    <a:pt x="-143" y="110061"/>
                  </a:lnTo>
                  <a:cubicBezTo>
                    <a:pt x="-417" y="49524"/>
                    <a:pt x="48450" y="233"/>
                    <a:pt x="108986" y="-33"/>
                  </a:cubicBezTo>
                  <a:cubicBezTo>
                    <a:pt x="109147" y="-35"/>
                    <a:pt x="109308" y="-35"/>
                    <a:pt x="109469" y="-35"/>
                  </a:cubicBezTo>
                  <a:lnTo>
                    <a:pt x="648034" y="-35"/>
                  </a:lnTo>
                  <a:cubicBezTo>
                    <a:pt x="708570" y="-35"/>
                    <a:pt x="757646" y="49040"/>
                    <a:pt x="757646" y="109578"/>
                  </a:cubicBezTo>
                  <a:lnTo>
                    <a:pt x="757646" y="109578"/>
                  </a:lnTo>
                  <a:cubicBezTo>
                    <a:pt x="758000" y="170114"/>
                    <a:pt x="709214" y="219476"/>
                    <a:pt x="648677" y="219832"/>
                  </a:cubicBezTo>
                  <a:cubicBezTo>
                    <a:pt x="648468" y="219834"/>
                    <a:pt x="648243" y="219834"/>
                    <a:pt x="648034" y="219834"/>
                  </a:cubicBezTo>
                  <a:close/>
                </a:path>
              </a:pathLst>
            </a:custGeom>
            <a:solidFill>
              <a:srgbClr val="1D1D1B"/>
            </a:solidFill>
            <a:ln w="16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grpSp>
          <p:nvGrpSpPr>
            <p:cNvPr id="56" name="Bild 7">
              <a:extLst>
                <a:ext uri="{FF2B5EF4-FFF2-40B4-BE49-F238E27FC236}">
                  <a16:creationId xmlns:a16="http://schemas.microsoft.com/office/drawing/2014/main" id="{63B9202D-C9DC-D696-7E40-0983C4F6BB69}"/>
                </a:ext>
              </a:extLst>
            </p:cNvPr>
            <p:cNvGrpSpPr/>
            <p:nvPr/>
          </p:nvGrpSpPr>
          <p:grpSpPr>
            <a:xfrm>
              <a:off x="3180909" y="873607"/>
              <a:ext cx="98828" cy="98828"/>
              <a:chOff x="3180909" y="873607"/>
              <a:chExt cx="98828" cy="98828"/>
            </a:xfrm>
          </p:grpSpPr>
          <p:sp>
            <p:nvSpPr>
              <p:cNvPr id="57" name="Freihandform 56">
                <a:extLst>
                  <a:ext uri="{FF2B5EF4-FFF2-40B4-BE49-F238E27FC236}">
                    <a16:creationId xmlns:a16="http://schemas.microsoft.com/office/drawing/2014/main" id="{F62D2AD5-0A60-830C-76FB-13EA7609B4EC}"/>
                  </a:ext>
                </a:extLst>
              </p:cNvPr>
              <p:cNvSpPr/>
              <p:nvPr/>
            </p:nvSpPr>
            <p:spPr>
              <a:xfrm>
                <a:off x="3180909" y="873607"/>
                <a:ext cx="95930" cy="95930"/>
              </a:xfrm>
              <a:custGeom>
                <a:avLst/>
                <a:gdLst>
                  <a:gd name="connsiteX0" fmla="*/ 95931 w 95930"/>
                  <a:gd name="connsiteY0" fmla="*/ 47965 h 95930"/>
                  <a:gd name="connsiteX1" fmla="*/ 47965 w 95930"/>
                  <a:gd name="connsiteY1" fmla="*/ 95931 h 95930"/>
                  <a:gd name="connsiteX2" fmla="*/ 0 w 95930"/>
                  <a:gd name="connsiteY2" fmla="*/ 47965 h 95930"/>
                  <a:gd name="connsiteX3" fmla="*/ 47965 w 95930"/>
                  <a:gd name="connsiteY3" fmla="*/ 0 h 95930"/>
                  <a:gd name="connsiteX4" fmla="*/ 95931 w 95930"/>
                  <a:gd name="connsiteY4" fmla="*/ 47965 h 95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930" h="95930">
                    <a:moveTo>
                      <a:pt x="95931" y="47965"/>
                    </a:moveTo>
                    <a:cubicBezTo>
                      <a:pt x="95931" y="74456"/>
                      <a:pt x="74456" y="95931"/>
                      <a:pt x="47965" y="95931"/>
                    </a:cubicBezTo>
                    <a:cubicBezTo>
                      <a:pt x="21475" y="95931"/>
                      <a:pt x="0" y="74456"/>
                      <a:pt x="0" y="47965"/>
                    </a:cubicBezTo>
                    <a:cubicBezTo>
                      <a:pt x="0" y="21475"/>
                      <a:pt x="21475" y="0"/>
                      <a:pt x="47965" y="0"/>
                    </a:cubicBezTo>
                    <a:cubicBezTo>
                      <a:pt x="74456" y="0"/>
                      <a:pt x="95931" y="21475"/>
                      <a:pt x="95931" y="47965"/>
                    </a:cubicBezTo>
                    <a:close/>
                  </a:path>
                </a:pathLst>
              </a:custGeom>
              <a:gradFill>
                <a:gsLst>
                  <a:gs pos="0">
                    <a:srgbClr val="666666"/>
                  </a:gs>
                  <a:gs pos="50000">
                    <a:srgbClr val="333335"/>
                  </a:gs>
                  <a:gs pos="100000">
                    <a:srgbClr val="010104"/>
                  </a:gs>
                </a:gsLst>
                <a:lin ang="16200000" scaled="1"/>
              </a:gradFill>
              <a:ln w="160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 dirty="0"/>
              </a:p>
            </p:txBody>
          </p:sp>
          <p:pic>
            <p:nvPicPr>
              <p:cNvPr id="58" name="Bild 57">
                <a:extLst>
                  <a:ext uri="{FF2B5EF4-FFF2-40B4-BE49-F238E27FC236}">
                    <a16:creationId xmlns:a16="http://schemas.microsoft.com/office/drawing/2014/main" id="{2204FF6F-FF29-351C-B5FB-08003FE59A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83163" y="875860"/>
                <a:ext cx="96574" cy="96574"/>
              </a:xfrm>
              <a:custGeom>
                <a:avLst/>
                <a:gdLst>
                  <a:gd name="connsiteX0" fmla="*/ 118 w 96574"/>
                  <a:gd name="connsiteY0" fmla="*/ 20 h 96574"/>
                  <a:gd name="connsiteX1" fmla="*/ 96692 w 96574"/>
                  <a:gd name="connsiteY1" fmla="*/ 20 h 96574"/>
                  <a:gd name="connsiteX2" fmla="*/ 96692 w 96574"/>
                  <a:gd name="connsiteY2" fmla="*/ 96595 h 96574"/>
                  <a:gd name="connsiteX3" fmla="*/ 118 w 96574"/>
                  <a:gd name="connsiteY3" fmla="*/ 96595 h 96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6574" h="96574">
                    <a:moveTo>
                      <a:pt x="118" y="20"/>
                    </a:moveTo>
                    <a:lnTo>
                      <a:pt x="96692" y="20"/>
                    </a:lnTo>
                    <a:lnTo>
                      <a:pt x="96692" y="96595"/>
                    </a:lnTo>
                    <a:lnTo>
                      <a:pt x="118" y="96595"/>
                    </a:lnTo>
                    <a:close/>
                  </a:path>
                </a:pathLst>
              </a:custGeom>
            </p:spPr>
          </p:pic>
          <p:sp>
            <p:nvSpPr>
              <p:cNvPr id="59" name="Freihandform 58">
                <a:extLst>
                  <a:ext uri="{FF2B5EF4-FFF2-40B4-BE49-F238E27FC236}">
                    <a16:creationId xmlns:a16="http://schemas.microsoft.com/office/drawing/2014/main" id="{79162F57-2D5B-A8F1-426D-DD6812881DA2}"/>
                  </a:ext>
                </a:extLst>
              </p:cNvPr>
              <p:cNvSpPr/>
              <p:nvPr/>
            </p:nvSpPr>
            <p:spPr>
              <a:xfrm>
                <a:off x="3201512" y="894209"/>
                <a:ext cx="54725" cy="54725"/>
              </a:xfrm>
              <a:custGeom>
                <a:avLst/>
                <a:gdLst>
                  <a:gd name="connsiteX0" fmla="*/ 54726 w 54725"/>
                  <a:gd name="connsiteY0" fmla="*/ 27363 h 54725"/>
                  <a:gd name="connsiteX1" fmla="*/ 27363 w 54725"/>
                  <a:gd name="connsiteY1" fmla="*/ 54726 h 54725"/>
                  <a:gd name="connsiteX2" fmla="*/ 0 w 54725"/>
                  <a:gd name="connsiteY2" fmla="*/ 27363 h 54725"/>
                  <a:gd name="connsiteX3" fmla="*/ 27363 w 54725"/>
                  <a:gd name="connsiteY3" fmla="*/ 0 h 54725"/>
                  <a:gd name="connsiteX4" fmla="*/ 54726 w 54725"/>
                  <a:gd name="connsiteY4" fmla="*/ 27363 h 54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725" h="54725">
                    <a:moveTo>
                      <a:pt x="54726" y="27363"/>
                    </a:moveTo>
                    <a:cubicBezTo>
                      <a:pt x="54726" y="42475"/>
                      <a:pt x="42475" y="54726"/>
                      <a:pt x="27363" y="54726"/>
                    </a:cubicBezTo>
                    <a:cubicBezTo>
                      <a:pt x="12251" y="54726"/>
                      <a:pt x="0" y="42475"/>
                      <a:pt x="0" y="27363"/>
                    </a:cubicBezTo>
                    <a:cubicBezTo>
                      <a:pt x="0" y="12251"/>
                      <a:pt x="12251" y="0"/>
                      <a:pt x="27363" y="0"/>
                    </a:cubicBezTo>
                    <a:cubicBezTo>
                      <a:pt x="42475" y="0"/>
                      <a:pt x="54726" y="12251"/>
                      <a:pt x="54726" y="27363"/>
                    </a:cubicBezTo>
                    <a:close/>
                  </a:path>
                </a:pathLst>
              </a:custGeom>
              <a:gradFill>
                <a:gsLst>
                  <a:gs pos="0">
                    <a:srgbClr val="0B131C"/>
                  </a:gs>
                  <a:gs pos="50000">
                    <a:srgbClr val="20292A"/>
                  </a:gs>
                  <a:gs pos="100000">
                    <a:srgbClr val="354039"/>
                  </a:gs>
                </a:gsLst>
                <a:lin ang="5400000" scaled="1"/>
              </a:gradFill>
              <a:ln w="160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 dirty="0"/>
              </a:p>
            </p:txBody>
          </p:sp>
          <p:grpSp>
            <p:nvGrpSpPr>
              <p:cNvPr id="60" name="Bild 7">
                <a:extLst>
                  <a:ext uri="{FF2B5EF4-FFF2-40B4-BE49-F238E27FC236}">
                    <a16:creationId xmlns:a16="http://schemas.microsoft.com/office/drawing/2014/main" id="{4340B018-01AF-2F48-F0D2-D063575C6788}"/>
                  </a:ext>
                </a:extLst>
              </p:cNvPr>
              <p:cNvGrpSpPr/>
              <p:nvPr/>
            </p:nvGrpSpPr>
            <p:grpSpPr>
              <a:xfrm>
                <a:off x="3204892" y="897751"/>
                <a:ext cx="47966" cy="47965"/>
                <a:chOff x="3204892" y="897751"/>
                <a:chExt cx="47966" cy="47965"/>
              </a:xfrm>
            </p:grpSpPr>
            <p:sp>
              <p:nvSpPr>
                <p:cNvPr id="62" name="Freihandform 61">
                  <a:extLst>
                    <a:ext uri="{FF2B5EF4-FFF2-40B4-BE49-F238E27FC236}">
                      <a16:creationId xmlns:a16="http://schemas.microsoft.com/office/drawing/2014/main" id="{7C998092-CFFE-D14D-9FFB-B185910517D8}"/>
                    </a:ext>
                  </a:extLst>
                </p:cNvPr>
                <p:cNvSpPr/>
                <p:nvPr/>
              </p:nvSpPr>
              <p:spPr>
                <a:xfrm>
                  <a:off x="3204892" y="897751"/>
                  <a:ext cx="47966" cy="47965"/>
                </a:xfrm>
                <a:custGeom>
                  <a:avLst/>
                  <a:gdLst>
                    <a:gd name="connsiteX0" fmla="*/ 47821 w 47966"/>
                    <a:gd name="connsiteY0" fmla="*/ 23787 h 47965"/>
                    <a:gd name="connsiteX1" fmla="*/ 24000 w 47966"/>
                    <a:gd name="connsiteY1" fmla="*/ 47931 h 47965"/>
                    <a:gd name="connsiteX2" fmla="*/ -144 w 47966"/>
                    <a:gd name="connsiteY2" fmla="*/ 24109 h 47965"/>
                    <a:gd name="connsiteX3" fmla="*/ 23677 w 47966"/>
                    <a:gd name="connsiteY3" fmla="*/ -35 h 47965"/>
                    <a:gd name="connsiteX4" fmla="*/ 23839 w 47966"/>
                    <a:gd name="connsiteY4" fmla="*/ -35 h 47965"/>
                    <a:gd name="connsiteX5" fmla="*/ 47821 w 47966"/>
                    <a:gd name="connsiteY5" fmla="*/ 23787 h 479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7966" h="47965">
                      <a:moveTo>
                        <a:pt x="47821" y="23787"/>
                      </a:moveTo>
                      <a:cubicBezTo>
                        <a:pt x="47918" y="37032"/>
                        <a:pt x="37246" y="47841"/>
                        <a:pt x="24000" y="47931"/>
                      </a:cubicBezTo>
                      <a:cubicBezTo>
                        <a:pt x="10753" y="48019"/>
                        <a:pt x="-48" y="37354"/>
                        <a:pt x="-144" y="24109"/>
                      </a:cubicBezTo>
                      <a:cubicBezTo>
                        <a:pt x="-225" y="10864"/>
                        <a:pt x="10431" y="56"/>
                        <a:pt x="23677" y="-35"/>
                      </a:cubicBezTo>
                      <a:cubicBezTo>
                        <a:pt x="23726" y="-35"/>
                        <a:pt x="23790" y="-35"/>
                        <a:pt x="23839" y="-35"/>
                      </a:cubicBezTo>
                      <a:cubicBezTo>
                        <a:pt x="37021" y="-35"/>
                        <a:pt x="47725" y="10605"/>
                        <a:pt x="47821" y="2378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231F20"/>
                    </a:gs>
                    <a:gs pos="8000">
                      <a:srgbClr val="222326"/>
                    </a:gs>
                    <a:gs pos="20000">
                      <a:srgbClr val="1F2C37"/>
                    </a:gs>
                    <a:gs pos="33000">
                      <a:srgbClr val="1A3D54"/>
                    </a:gs>
                    <a:gs pos="47000">
                      <a:srgbClr val="13537C"/>
                    </a:gs>
                    <a:gs pos="62000">
                      <a:srgbClr val="0B71AE"/>
                    </a:gs>
                    <a:gs pos="78000">
                      <a:srgbClr val="0094EC"/>
                    </a:gs>
                    <a:gs pos="78000">
                      <a:srgbClr val="0095EE"/>
                    </a:gs>
                    <a:gs pos="80000">
                      <a:srgbClr val="0488D6"/>
                    </a:gs>
                    <a:gs pos="84000">
                      <a:srgbClr val="0D689F"/>
                    </a:gs>
                    <a:gs pos="88000">
                      <a:srgbClr val="154E72"/>
                    </a:gs>
                    <a:gs pos="91000">
                      <a:srgbClr val="1B394E"/>
                    </a:gs>
                    <a:gs pos="95000">
                      <a:srgbClr val="1F2B35"/>
                    </a:gs>
                    <a:gs pos="98000">
                      <a:srgbClr val="222225"/>
                    </a:gs>
                    <a:gs pos="100000">
                      <a:srgbClr val="231F20"/>
                    </a:gs>
                  </a:gsLst>
                  <a:lin ang="13508166" scaled="1"/>
                </a:gradFill>
                <a:ln w="160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63" name="Freihandform 62">
                  <a:extLst>
                    <a:ext uri="{FF2B5EF4-FFF2-40B4-BE49-F238E27FC236}">
                      <a16:creationId xmlns:a16="http://schemas.microsoft.com/office/drawing/2014/main" id="{7E6A7312-708C-C197-DB61-D1139687AD0B}"/>
                    </a:ext>
                  </a:extLst>
                </p:cNvPr>
                <p:cNvSpPr/>
                <p:nvPr/>
              </p:nvSpPr>
              <p:spPr>
                <a:xfrm>
                  <a:off x="3204892" y="897751"/>
                  <a:ext cx="47966" cy="47965"/>
                </a:xfrm>
                <a:custGeom>
                  <a:avLst/>
                  <a:gdLst>
                    <a:gd name="connsiteX0" fmla="*/ 47821 w 47966"/>
                    <a:gd name="connsiteY0" fmla="*/ 23787 h 47965"/>
                    <a:gd name="connsiteX1" fmla="*/ 24000 w 47966"/>
                    <a:gd name="connsiteY1" fmla="*/ 47931 h 47965"/>
                    <a:gd name="connsiteX2" fmla="*/ -144 w 47966"/>
                    <a:gd name="connsiteY2" fmla="*/ 24109 h 47965"/>
                    <a:gd name="connsiteX3" fmla="*/ 23677 w 47966"/>
                    <a:gd name="connsiteY3" fmla="*/ -35 h 47965"/>
                    <a:gd name="connsiteX4" fmla="*/ 23839 w 47966"/>
                    <a:gd name="connsiteY4" fmla="*/ -35 h 47965"/>
                    <a:gd name="connsiteX5" fmla="*/ 47821 w 47966"/>
                    <a:gd name="connsiteY5" fmla="*/ 23787 h 479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7966" h="47965">
                      <a:moveTo>
                        <a:pt x="47821" y="23787"/>
                      </a:moveTo>
                      <a:cubicBezTo>
                        <a:pt x="47918" y="37032"/>
                        <a:pt x="37246" y="47841"/>
                        <a:pt x="24000" y="47931"/>
                      </a:cubicBezTo>
                      <a:cubicBezTo>
                        <a:pt x="10753" y="48019"/>
                        <a:pt x="-48" y="37354"/>
                        <a:pt x="-144" y="24109"/>
                      </a:cubicBezTo>
                      <a:cubicBezTo>
                        <a:pt x="-225" y="10864"/>
                        <a:pt x="10431" y="56"/>
                        <a:pt x="23677" y="-35"/>
                      </a:cubicBezTo>
                      <a:cubicBezTo>
                        <a:pt x="23726" y="-35"/>
                        <a:pt x="23790" y="-35"/>
                        <a:pt x="23839" y="-35"/>
                      </a:cubicBezTo>
                      <a:cubicBezTo>
                        <a:pt x="37021" y="-35"/>
                        <a:pt x="47725" y="10605"/>
                        <a:pt x="47821" y="23787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160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</p:grpSp>
          <p:sp>
            <p:nvSpPr>
              <p:cNvPr id="61" name="Freihandform 60">
                <a:extLst>
                  <a:ext uri="{FF2B5EF4-FFF2-40B4-BE49-F238E27FC236}">
                    <a16:creationId xmlns:a16="http://schemas.microsoft.com/office/drawing/2014/main" id="{BE7D0C65-C9C3-D07B-CE31-9CEAFF9B0536}"/>
                  </a:ext>
                </a:extLst>
              </p:cNvPr>
              <p:cNvSpPr/>
              <p:nvPr/>
            </p:nvSpPr>
            <p:spPr>
              <a:xfrm>
                <a:off x="3233542" y="925596"/>
                <a:ext cx="17061" cy="17061"/>
              </a:xfrm>
              <a:custGeom>
                <a:avLst/>
                <a:gdLst>
                  <a:gd name="connsiteX0" fmla="*/ 16917 w 17061"/>
                  <a:gd name="connsiteY0" fmla="*/ 8496 h 17061"/>
                  <a:gd name="connsiteX1" fmla="*/ 8386 w 17061"/>
                  <a:gd name="connsiteY1" fmla="*/ -35 h 17061"/>
                  <a:gd name="connsiteX2" fmla="*/ -144 w 17061"/>
                  <a:gd name="connsiteY2" fmla="*/ 8496 h 17061"/>
                  <a:gd name="connsiteX3" fmla="*/ 8386 w 17061"/>
                  <a:gd name="connsiteY3" fmla="*/ 17027 h 17061"/>
                  <a:gd name="connsiteX4" fmla="*/ 16917 w 17061"/>
                  <a:gd name="connsiteY4" fmla="*/ 8496 h 17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61" h="17061">
                    <a:moveTo>
                      <a:pt x="16917" y="8496"/>
                    </a:moveTo>
                    <a:cubicBezTo>
                      <a:pt x="16917" y="3785"/>
                      <a:pt x="13102" y="-35"/>
                      <a:pt x="8386" y="-35"/>
                    </a:cubicBezTo>
                    <a:cubicBezTo>
                      <a:pt x="3670" y="-35"/>
                      <a:pt x="-144" y="3785"/>
                      <a:pt x="-144" y="8496"/>
                    </a:cubicBezTo>
                    <a:cubicBezTo>
                      <a:pt x="-144" y="13207"/>
                      <a:pt x="3670" y="17027"/>
                      <a:pt x="8386" y="17027"/>
                    </a:cubicBezTo>
                    <a:cubicBezTo>
                      <a:pt x="13102" y="17027"/>
                      <a:pt x="16917" y="13207"/>
                      <a:pt x="16917" y="8496"/>
                    </a:cubicBezTo>
                    <a:close/>
                  </a:path>
                </a:pathLst>
              </a:custGeom>
              <a:solidFill>
                <a:srgbClr val="CCCCCC"/>
              </a:solidFill>
              <a:ln w="160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 dirty="0"/>
              </a:p>
            </p:txBody>
          </p:sp>
        </p:grpSp>
      </p:grpSp>
      <p:grpSp>
        <p:nvGrpSpPr>
          <p:cNvPr id="64" name="Bild 7">
            <a:extLst>
              <a:ext uri="{FF2B5EF4-FFF2-40B4-BE49-F238E27FC236}">
                <a16:creationId xmlns:a16="http://schemas.microsoft.com/office/drawing/2014/main" id="{A318D88F-3A0D-4723-23C4-2CFC1EB7F494}"/>
              </a:ext>
            </a:extLst>
          </p:cNvPr>
          <p:cNvGrpSpPr/>
          <p:nvPr/>
        </p:nvGrpSpPr>
        <p:grpSpPr>
          <a:xfrm>
            <a:off x="7163509" y="1717939"/>
            <a:ext cx="514665" cy="149326"/>
            <a:chOff x="2611118" y="811477"/>
            <a:chExt cx="757792" cy="219868"/>
          </a:xfrm>
        </p:grpSpPr>
        <p:sp>
          <p:nvSpPr>
            <p:cNvPr id="65" name="Freihandform 64">
              <a:extLst>
                <a:ext uri="{FF2B5EF4-FFF2-40B4-BE49-F238E27FC236}">
                  <a16:creationId xmlns:a16="http://schemas.microsoft.com/office/drawing/2014/main" id="{A3E5E869-3144-44F0-6636-DE8C8CAE0362}"/>
                </a:ext>
              </a:extLst>
            </p:cNvPr>
            <p:cNvSpPr/>
            <p:nvPr/>
          </p:nvSpPr>
          <p:spPr>
            <a:xfrm>
              <a:off x="2611118" y="811477"/>
              <a:ext cx="757792" cy="219868"/>
            </a:xfrm>
            <a:custGeom>
              <a:avLst/>
              <a:gdLst>
                <a:gd name="connsiteX0" fmla="*/ 648034 w 757792"/>
                <a:gd name="connsiteY0" fmla="*/ 219834 h 219868"/>
                <a:gd name="connsiteX1" fmla="*/ 109469 w 757792"/>
                <a:gd name="connsiteY1" fmla="*/ 219834 h 219868"/>
                <a:gd name="connsiteX2" fmla="*/ -143 w 757792"/>
                <a:gd name="connsiteY2" fmla="*/ 110221 h 219868"/>
                <a:gd name="connsiteX3" fmla="*/ -143 w 757792"/>
                <a:gd name="connsiteY3" fmla="*/ 110061 h 219868"/>
                <a:gd name="connsiteX4" fmla="*/ -143 w 757792"/>
                <a:gd name="connsiteY4" fmla="*/ 110061 h 219868"/>
                <a:gd name="connsiteX5" fmla="*/ 108986 w 757792"/>
                <a:gd name="connsiteY5" fmla="*/ -33 h 219868"/>
                <a:gd name="connsiteX6" fmla="*/ 109469 w 757792"/>
                <a:gd name="connsiteY6" fmla="*/ -35 h 219868"/>
                <a:gd name="connsiteX7" fmla="*/ 648034 w 757792"/>
                <a:gd name="connsiteY7" fmla="*/ -35 h 219868"/>
                <a:gd name="connsiteX8" fmla="*/ 757646 w 757792"/>
                <a:gd name="connsiteY8" fmla="*/ 109578 h 219868"/>
                <a:gd name="connsiteX9" fmla="*/ 757646 w 757792"/>
                <a:gd name="connsiteY9" fmla="*/ 109578 h 219868"/>
                <a:gd name="connsiteX10" fmla="*/ 648677 w 757792"/>
                <a:gd name="connsiteY10" fmla="*/ 219832 h 219868"/>
                <a:gd name="connsiteX11" fmla="*/ 648034 w 757792"/>
                <a:gd name="connsiteY11" fmla="*/ 219834 h 21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7792" h="219868">
                  <a:moveTo>
                    <a:pt x="648034" y="219834"/>
                  </a:moveTo>
                  <a:lnTo>
                    <a:pt x="109469" y="219834"/>
                  </a:lnTo>
                  <a:cubicBezTo>
                    <a:pt x="48933" y="219834"/>
                    <a:pt x="-143" y="170759"/>
                    <a:pt x="-143" y="110221"/>
                  </a:cubicBezTo>
                  <a:cubicBezTo>
                    <a:pt x="-143" y="110168"/>
                    <a:pt x="-143" y="110114"/>
                    <a:pt x="-143" y="110061"/>
                  </a:cubicBezTo>
                  <a:lnTo>
                    <a:pt x="-143" y="110061"/>
                  </a:lnTo>
                  <a:cubicBezTo>
                    <a:pt x="-417" y="49524"/>
                    <a:pt x="48450" y="233"/>
                    <a:pt x="108986" y="-33"/>
                  </a:cubicBezTo>
                  <a:cubicBezTo>
                    <a:pt x="109147" y="-35"/>
                    <a:pt x="109308" y="-35"/>
                    <a:pt x="109469" y="-35"/>
                  </a:cubicBezTo>
                  <a:lnTo>
                    <a:pt x="648034" y="-35"/>
                  </a:lnTo>
                  <a:cubicBezTo>
                    <a:pt x="708570" y="-35"/>
                    <a:pt x="757646" y="49040"/>
                    <a:pt x="757646" y="109578"/>
                  </a:cubicBezTo>
                  <a:lnTo>
                    <a:pt x="757646" y="109578"/>
                  </a:lnTo>
                  <a:cubicBezTo>
                    <a:pt x="758000" y="170114"/>
                    <a:pt x="709214" y="219476"/>
                    <a:pt x="648677" y="219832"/>
                  </a:cubicBezTo>
                  <a:cubicBezTo>
                    <a:pt x="648468" y="219834"/>
                    <a:pt x="648243" y="219834"/>
                    <a:pt x="648034" y="219834"/>
                  </a:cubicBezTo>
                  <a:close/>
                </a:path>
              </a:pathLst>
            </a:custGeom>
            <a:solidFill>
              <a:srgbClr val="1D1D1B"/>
            </a:solidFill>
            <a:ln w="16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grpSp>
          <p:nvGrpSpPr>
            <p:cNvPr id="66" name="Bild 7">
              <a:extLst>
                <a:ext uri="{FF2B5EF4-FFF2-40B4-BE49-F238E27FC236}">
                  <a16:creationId xmlns:a16="http://schemas.microsoft.com/office/drawing/2014/main" id="{372F9892-CE82-0610-CCD6-78FF669FC301}"/>
                </a:ext>
              </a:extLst>
            </p:cNvPr>
            <p:cNvGrpSpPr/>
            <p:nvPr/>
          </p:nvGrpSpPr>
          <p:grpSpPr>
            <a:xfrm>
              <a:off x="3180909" y="873607"/>
              <a:ext cx="98828" cy="98828"/>
              <a:chOff x="3180909" y="873607"/>
              <a:chExt cx="98828" cy="98828"/>
            </a:xfrm>
          </p:grpSpPr>
          <p:sp>
            <p:nvSpPr>
              <p:cNvPr id="67" name="Freihandform 66">
                <a:extLst>
                  <a:ext uri="{FF2B5EF4-FFF2-40B4-BE49-F238E27FC236}">
                    <a16:creationId xmlns:a16="http://schemas.microsoft.com/office/drawing/2014/main" id="{D5055CF1-A5C5-2991-3197-D98855FA5F96}"/>
                  </a:ext>
                </a:extLst>
              </p:cNvPr>
              <p:cNvSpPr/>
              <p:nvPr/>
            </p:nvSpPr>
            <p:spPr>
              <a:xfrm>
                <a:off x="3180909" y="873607"/>
                <a:ext cx="95930" cy="95930"/>
              </a:xfrm>
              <a:custGeom>
                <a:avLst/>
                <a:gdLst>
                  <a:gd name="connsiteX0" fmla="*/ 95931 w 95930"/>
                  <a:gd name="connsiteY0" fmla="*/ 47965 h 95930"/>
                  <a:gd name="connsiteX1" fmla="*/ 47965 w 95930"/>
                  <a:gd name="connsiteY1" fmla="*/ 95931 h 95930"/>
                  <a:gd name="connsiteX2" fmla="*/ 0 w 95930"/>
                  <a:gd name="connsiteY2" fmla="*/ 47965 h 95930"/>
                  <a:gd name="connsiteX3" fmla="*/ 47965 w 95930"/>
                  <a:gd name="connsiteY3" fmla="*/ 0 h 95930"/>
                  <a:gd name="connsiteX4" fmla="*/ 95931 w 95930"/>
                  <a:gd name="connsiteY4" fmla="*/ 47965 h 95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930" h="95930">
                    <a:moveTo>
                      <a:pt x="95931" y="47965"/>
                    </a:moveTo>
                    <a:cubicBezTo>
                      <a:pt x="95931" y="74456"/>
                      <a:pt x="74456" y="95931"/>
                      <a:pt x="47965" y="95931"/>
                    </a:cubicBezTo>
                    <a:cubicBezTo>
                      <a:pt x="21475" y="95931"/>
                      <a:pt x="0" y="74456"/>
                      <a:pt x="0" y="47965"/>
                    </a:cubicBezTo>
                    <a:cubicBezTo>
                      <a:pt x="0" y="21475"/>
                      <a:pt x="21475" y="0"/>
                      <a:pt x="47965" y="0"/>
                    </a:cubicBezTo>
                    <a:cubicBezTo>
                      <a:pt x="74456" y="0"/>
                      <a:pt x="95931" y="21475"/>
                      <a:pt x="95931" y="47965"/>
                    </a:cubicBezTo>
                    <a:close/>
                  </a:path>
                </a:pathLst>
              </a:custGeom>
              <a:gradFill>
                <a:gsLst>
                  <a:gs pos="0">
                    <a:srgbClr val="666666"/>
                  </a:gs>
                  <a:gs pos="50000">
                    <a:srgbClr val="333335"/>
                  </a:gs>
                  <a:gs pos="100000">
                    <a:srgbClr val="010104"/>
                  </a:gs>
                </a:gsLst>
                <a:lin ang="16200000" scaled="1"/>
              </a:gradFill>
              <a:ln w="160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 dirty="0"/>
              </a:p>
            </p:txBody>
          </p:sp>
          <p:pic>
            <p:nvPicPr>
              <p:cNvPr id="68" name="Bild 67">
                <a:extLst>
                  <a:ext uri="{FF2B5EF4-FFF2-40B4-BE49-F238E27FC236}">
                    <a16:creationId xmlns:a16="http://schemas.microsoft.com/office/drawing/2014/main" id="{D4129596-BC92-E7CC-638F-90CCAB4F78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83163" y="875860"/>
                <a:ext cx="96574" cy="96574"/>
              </a:xfrm>
              <a:custGeom>
                <a:avLst/>
                <a:gdLst>
                  <a:gd name="connsiteX0" fmla="*/ 118 w 96574"/>
                  <a:gd name="connsiteY0" fmla="*/ 20 h 96574"/>
                  <a:gd name="connsiteX1" fmla="*/ 96692 w 96574"/>
                  <a:gd name="connsiteY1" fmla="*/ 20 h 96574"/>
                  <a:gd name="connsiteX2" fmla="*/ 96692 w 96574"/>
                  <a:gd name="connsiteY2" fmla="*/ 96595 h 96574"/>
                  <a:gd name="connsiteX3" fmla="*/ 118 w 96574"/>
                  <a:gd name="connsiteY3" fmla="*/ 96595 h 96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6574" h="96574">
                    <a:moveTo>
                      <a:pt x="118" y="20"/>
                    </a:moveTo>
                    <a:lnTo>
                      <a:pt x="96692" y="20"/>
                    </a:lnTo>
                    <a:lnTo>
                      <a:pt x="96692" y="96595"/>
                    </a:lnTo>
                    <a:lnTo>
                      <a:pt x="118" y="96595"/>
                    </a:lnTo>
                    <a:close/>
                  </a:path>
                </a:pathLst>
              </a:custGeom>
            </p:spPr>
          </p:pic>
          <p:sp>
            <p:nvSpPr>
              <p:cNvPr id="69" name="Freihandform 68">
                <a:extLst>
                  <a:ext uri="{FF2B5EF4-FFF2-40B4-BE49-F238E27FC236}">
                    <a16:creationId xmlns:a16="http://schemas.microsoft.com/office/drawing/2014/main" id="{4E5FC179-C92F-447F-61C5-753915D72309}"/>
                  </a:ext>
                </a:extLst>
              </p:cNvPr>
              <p:cNvSpPr/>
              <p:nvPr/>
            </p:nvSpPr>
            <p:spPr>
              <a:xfrm>
                <a:off x="3201512" y="894209"/>
                <a:ext cx="54725" cy="54725"/>
              </a:xfrm>
              <a:custGeom>
                <a:avLst/>
                <a:gdLst>
                  <a:gd name="connsiteX0" fmla="*/ 54726 w 54725"/>
                  <a:gd name="connsiteY0" fmla="*/ 27363 h 54725"/>
                  <a:gd name="connsiteX1" fmla="*/ 27363 w 54725"/>
                  <a:gd name="connsiteY1" fmla="*/ 54726 h 54725"/>
                  <a:gd name="connsiteX2" fmla="*/ 0 w 54725"/>
                  <a:gd name="connsiteY2" fmla="*/ 27363 h 54725"/>
                  <a:gd name="connsiteX3" fmla="*/ 27363 w 54725"/>
                  <a:gd name="connsiteY3" fmla="*/ 0 h 54725"/>
                  <a:gd name="connsiteX4" fmla="*/ 54726 w 54725"/>
                  <a:gd name="connsiteY4" fmla="*/ 27363 h 54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725" h="54725">
                    <a:moveTo>
                      <a:pt x="54726" y="27363"/>
                    </a:moveTo>
                    <a:cubicBezTo>
                      <a:pt x="54726" y="42475"/>
                      <a:pt x="42475" y="54726"/>
                      <a:pt x="27363" y="54726"/>
                    </a:cubicBezTo>
                    <a:cubicBezTo>
                      <a:pt x="12251" y="54726"/>
                      <a:pt x="0" y="42475"/>
                      <a:pt x="0" y="27363"/>
                    </a:cubicBezTo>
                    <a:cubicBezTo>
                      <a:pt x="0" y="12251"/>
                      <a:pt x="12251" y="0"/>
                      <a:pt x="27363" y="0"/>
                    </a:cubicBezTo>
                    <a:cubicBezTo>
                      <a:pt x="42475" y="0"/>
                      <a:pt x="54726" y="12251"/>
                      <a:pt x="54726" y="27363"/>
                    </a:cubicBezTo>
                    <a:close/>
                  </a:path>
                </a:pathLst>
              </a:custGeom>
              <a:gradFill>
                <a:gsLst>
                  <a:gs pos="0">
                    <a:srgbClr val="0B131C"/>
                  </a:gs>
                  <a:gs pos="50000">
                    <a:srgbClr val="20292A"/>
                  </a:gs>
                  <a:gs pos="100000">
                    <a:srgbClr val="354039"/>
                  </a:gs>
                </a:gsLst>
                <a:lin ang="5400000" scaled="1"/>
              </a:gradFill>
              <a:ln w="160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 dirty="0"/>
              </a:p>
            </p:txBody>
          </p:sp>
          <p:grpSp>
            <p:nvGrpSpPr>
              <p:cNvPr id="70" name="Bild 7">
                <a:extLst>
                  <a:ext uri="{FF2B5EF4-FFF2-40B4-BE49-F238E27FC236}">
                    <a16:creationId xmlns:a16="http://schemas.microsoft.com/office/drawing/2014/main" id="{6C8B6B80-0C2A-F4BC-30A2-0E9C6AE35811}"/>
                  </a:ext>
                </a:extLst>
              </p:cNvPr>
              <p:cNvGrpSpPr/>
              <p:nvPr/>
            </p:nvGrpSpPr>
            <p:grpSpPr>
              <a:xfrm>
                <a:off x="3204892" y="897751"/>
                <a:ext cx="47966" cy="47965"/>
                <a:chOff x="3204892" y="897751"/>
                <a:chExt cx="47966" cy="47965"/>
              </a:xfrm>
            </p:grpSpPr>
            <p:sp>
              <p:nvSpPr>
                <p:cNvPr id="72" name="Freihandform 71">
                  <a:extLst>
                    <a:ext uri="{FF2B5EF4-FFF2-40B4-BE49-F238E27FC236}">
                      <a16:creationId xmlns:a16="http://schemas.microsoft.com/office/drawing/2014/main" id="{B7644AA1-8750-2A10-D5B8-7EF167124120}"/>
                    </a:ext>
                  </a:extLst>
                </p:cNvPr>
                <p:cNvSpPr/>
                <p:nvPr/>
              </p:nvSpPr>
              <p:spPr>
                <a:xfrm>
                  <a:off x="3204892" y="897751"/>
                  <a:ext cx="47966" cy="47965"/>
                </a:xfrm>
                <a:custGeom>
                  <a:avLst/>
                  <a:gdLst>
                    <a:gd name="connsiteX0" fmla="*/ 47821 w 47966"/>
                    <a:gd name="connsiteY0" fmla="*/ 23787 h 47965"/>
                    <a:gd name="connsiteX1" fmla="*/ 24000 w 47966"/>
                    <a:gd name="connsiteY1" fmla="*/ 47931 h 47965"/>
                    <a:gd name="connsiteX2" fmla="*/ -144 w 47966"/>
                    <a:gd name="connsiteY2" fmla="*/ 24109 h 47965"/>
                    <a:gd name="connsiteX3" fmla="*/ 23677 w 47966"/>
                    <a:gd name="connsiteY3" fmla="*/ -35 h 47965"/>
                    <a:gd name="connsiteX4" fmla="*/ 23839 w 47966"/>
                    <a:gd name="connsiteY4" fmla="*/ -35 h 47965"/>
                    <a:gd name="connsiteX5" fmla="*/ 47821 w 47966"/>
                    <a:gd name="connsiteY5" fmla="*/ 23787 h 479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7966" h="47965">
                      <a:moveTo>
                        <a:pt x="47821" y="23787"/>
                      </a:moveTo>
                      <a:cubicBezTo>
                        <a:pt x="47918" y="37032"/>
                        <a:pt x="37246" y="47841"/>
                        <a:pt x="24000" y="47931"/>
                      </a:cubicBezTo>
                      <a:cubicBezTo>
                        <a:pt x="10753" y="48019"/>
                        <a:pt x="-48" y="37354"/>
                        <a:pt x="-144" y="24109"/>
                      </a:cubicBezTo>
                      <a:cubicBezTo>
                        <a:pt x="-225" y="10864"/>
                        <a:pt x="10431" y="56"/>
                        <a:pt x="23677" y="-35"/>
                      </a:cubicBezTo>
                      <a:cubicBezTo>
                        <a:pt x="23726" y="-35"/>
                        <a:pt x="23790" y="-35"/>
                        <a:pt x="23839" y="-35"/>
                      </a:cubicBezTo>
                      <a:cubicBezTo>
                        <a:pt x="37021" y="-35"/>
                        <a:pt x="47725" y="10605"/>
                        <a:pt x="47821" y="2378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231F20"/>
                    </a:gs>
                    <a:gs pos="8000">
                      <a:srgbClr val="222326"/>
                    </a:gs>
                    <a:gs pos="20000">
                      <a:srgbClr val="1F2C37"/>
                    </a:gs>
                    <a:gs pos="33000">
                      <a:srgbClr val="1A3D54"/>
                    </a:gs>
                    <a:gs pos="47000">
                      <a:srgbClr val="13537C"/>
                    </a:gs>
                    <a:gs pos="62000">
                      <a:srgbClr val="0B71AE"/>
                    </a:gs>
                    <a:gs pos="78000">
                      <a:srgbClr val="0094EC"/>
                    </a:gs>
                    <a:gs pos="78000">
                      <a:srgbClr val="0095EE"/>
                    </a:gs>
                    <a:gs pos="80000">
                      <a:srgbClr val="0488D6"/>
                    </a:gs>
                    <a:gs pos="84000">
                      <a:srgbClr val="0D689F"/>
                    </a:gs>
                    <a:gs pos="88000">
                      <a:srgbClr val="154E72"/>
                    </a:gs>
                    <a:gs pos="91000">
                      <a:srgbClr val="1B394E"/>
                    </a:gs>
                    <a:gs pos="95000">
                      <a:srgbClr val="1F2B35"/>
                    </a:gs>
                    <a:gs pos="98000">
                      <a:srgbClr val="222225"/>
                    </a:gs>
                    <a:gs pos="100000">
                      <a:srgbClr val="231F20"/>
                    </a:gs>
                  </a:gsLst>
                  <a:lin ang="13508166" scaled="1"/>
                </a:gradFill>
                <a:ln w="160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  <p:sp>
              <p:nvSpPr>
                <p:cNvPr id="73" name="Freihandform 72">
                  <a:extLst>
                    <a:ext uri="{FF2B5EF4-FFF2-40B4-BE49-F238E27FC236}">
                      <a16:creationId xmlns:a16="http://schemas.microsoft.com/office/drawing/2014/main" id="{258FCC59-032F-D549-FEBC-A28662CE134A}"/>
                    </a:ext>
                  </a:extLst>
                </p:cNvPr>
                <p:cNvSpPr/>
                <p:nvPr/>
              </p:nvSpPr>
              <p:spPr>
                <a:xfrm>
                  <a:off x="3204892" y="897751"/>
                  <a:ext cx="47966" cy="47965"/>
                </a:xfrm>
                <a:custGeom>
                  <a:avLst/>
                  <a:gdLst>
                    <a:gd name="connsiteX0" fmla="*/ 47821 w 47966"/>
                    <a:gd name="connsiteY0" fmla="*/ 23787 h 47965"/>
                    <a:gd name="connsiteX1" fmla="*/ 24000 w 47966"/>
                    <a:gd name="connsiteY1" fmla="*/ 47931 h 47965"/>
                    <a:gd name="connsiteX2" fmla="*/ -144 w 47966"/>
                    <a:gd name="connsiteY2" fmla="*/ 24109 h 47965"/>
                    <a:gd name="connsiteX3" fmla="*/ 23677 w 47966"/>
                    <a:gd name="connsiteY3" fmla="*/ -35 h 47965"/>
                    <a:gd name="connsiteX4" fmla="*/ 23839 w 47966"/>
                    <a:gd name="connsiteY4" fmla="*/ -35 h 47965"/>
                    <a:gd name="connsiteX5" fmla="*/ 47821 w 47966"/>
                    <a:gd name="connsiteY5" fmla="*/ 23787 h 479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7966" h="47965">
                      <a:moveTo>
                        <a:pt x="47821" y="23787"/>
                      </a:moveTo>
                      <a:cubicBezTo>
                        <a:pt x="47918" y="37032"/>
                        <a:pt x="37246" y="47841"/>
                        <a:pt x="24000" y="47931"/>
                      </a:cubicBezTo>
                      <a:cubicBezTo>
                        <a:pt x="10753" y="48019"/>
                        <a:pt x="-48" y="37354"/>
                        <a:pt x="-144" y="24109"/>
                      </a:cubicBezTo>
                      <a:cubicBezTo>
                        <a:pt x="-225" y="10864"/>
                        <a:pt x="10431" y="56"/>
                        <a:pt x="23677" y="-35"/>
                      </a:cubicBezTo>
                      <a:cubicBezTo>
                        <a:pt x="23726" y="-35"/>
                        <a:pt x="23790" y="-35"/>
                        <a:pt x="23839" y="-35"/>
                      </a:cubicBezTo>
                      <a:cubicBezTo>
                        <a:pt x="37021" y="-35"/>
                        <a:pt x="47725" y="10605"/>
                        <a:pt x="47821" y="23787"/>
                      </a:cubicBezTo>
                      <a:close/>
                    </a:path>
                  </a:pathLst>
                </a:custGeom>
                <a:solidFill>
                  <a:srgbClr val="231F20"/>
                </a:solidFill>
                <a:ln w="160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 dirty="0"/>
                </a:p>
              </p:txBody>
            </p:sp>
          </p:grpSp>
          <p:sp>
            <p:nvSpPr>
              <p:cNvPr id="71" name="Freihandform 70">
                <a:extLst>
                  <a:ext uri="{FF2B5EF4-FFF2-40B4-BE49-F238E27FC236}">
                    <a16:creationId xmlns:a16="http://schemas.microsoft.com/office/drawing/2014/main" id="{96B7804F-DB54-F493-ABBB-CA768361C5A4}"/>
                  </a:ext>
                </a:extLst>
              </p:cNvPr>
              <p:cNvSpPr/>
              <p:nvPr/>
            </p:nvSpPr>
            <p:spPr>
              <a:xfrm>
                <a:off x="3233542" y="925596"/>
                <a:ext cx="17061" cy="17061"/>
              </a:xfrm>
              <a:custGeom>
                <a:avLst/>
                <a:gdLst>
                  <a:gd name="connsiteX0" fmla="*/ 16917 w 17061"/>
                  <a:gd name="connsiteY0" fmla="*/ 8496 h 17061"/>
                  <a:gd name="connsiteX1" fmla="*/ 8386 w 17061"/>
                  <a:gd name="connsiteY1" fmla="*/ -35 h 17061"/>
                  <a:gd name="connsiteX2" fmla="*/ -144 w 17061"/>
                  <a:gd name="connsiteY2" fmla="*/ 8496 h 17061"/>
                  <a:gd name="connsiteX3" fmla="*/ 8386 w 17061"/>
                  <a:gd name="connsiteY3" fmla="*/ 17027 h 17061"/>
                  <a:gd name="connsiteX4" fmla="*/ 16917 w 17061"/>
                  <a:gd name="connsiteY4" fmla="*/ 8496 h 17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61" h="17061">
                    <a:moveTo>
                      <a:pt x="16917" y="8496"/>
                    </a:moveTo>
                    <a:cubicBezTo>
                      <a:pt x="16917" y="3785"/>
                      <a:pt x="13102" y="-35"/>
                      <a:pt x="8386" y="-35"/>
                    </a:cubicBezTo>
                    <a:cubicBezTo>
                      <a:pt x="3670" y="-35"/>
                      <a:pt x="-144" y="3785"/>
                      <a:pt x="-144" y="8496"/>
                    </a:cubicBezTo>
                    <a:cubicBezTo>
                      <a:pt x="-144" y="13207"/>
                      <a:pt x="3670" y="17027"/>
                      <a:pt x="8386" y="17027"/>
                    </a:cubicBezTo>
                    <a:cubicBezTo>
                      <a:pt x="13102" y="17027"/>
                      <a:pt x="16917" y="13207"/>
                      <a:pt x="16917" y="8496"/>
                    </a:cubicBezTo>
                    <a:close/>
                  </a:path>
                </a:pathLst>
              </a:custGeom>
              <a:solidFill>
                <a:srgbClr val="CCCCCC"/>
              </a:solidFill>
              <a:ln w="160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937284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18">
            <a:extLst>
              <a:ext uri="{FF2B5EF4-FFF2-40B4-BE49-F238E27FC236}">
                <a16:creationId xmlns:a16="http://schemas.microsoft.com/office/drawing/2014/main" id="{150CDC74-8269-D672-C165-99E59D128F3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TEXT</a:t>
            </a:r>
            <a:endParaRPr lang="ru-RU" dirty="0"/>
          </a:p>
        </p:txBody>
      </p:sp>
      <p:sp>
        <p:nvSpPr>
          <p:cNvPr id="3" name="Foliennummer 2">
            <a:extLst>
              <a:ext uri="{FF2B5EF4-FFF2-40B4-BE49-F238E27FC236}">
                <a16:creationId xmlns:a16="http://schemas.microsoft.com/office/drawing/2014/main" id="{48DE3697-1653-D405-228F-BAABC36FF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00A3-348B-4BE4-A5CE-3075B70DCC3B}" type="slidenum">
              <a:rPr lang="ru-RU" smtClean="0"/>
              <a:pPr/>
              <a:t>34</a:t>
            </a:fld>
            <a:endParaRPr lang="ru-RU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BA228E62-6F33-5866-5B56-CE1D041F4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7" name="Objekt 6">
            <a:extLst>
              <a:ext uri="{FF2B5EF4-FFF2-40B4-BE49-F238E27FC236}">
                <a16:creationId xmlns:a16="http://schemas.microsoft.com/office/drawing/2014/main" id="{6571DB43-582F-ADEC-3905-1CB79C39F4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017" y="2738425"/>
            <a:ext cx="4027683" cy="1754326"/>
          </a:xfrm>
        </p:spPr>
        <p:txBody>
          <a:bodyPr/>
          <a:lstStyle/>
          <a:p>
            <a:r>
              <a:rPr lang="de-DE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de-DE" dirty="0"/>
          </a:p>
          <a:p>
            <a:endParaRPr lang="de-DE" dirty="0"/>
          </a:p>
        </p:txBody>
      </p:sp>
      <p:pic>
        <p:nvPicPr>
          <p:cNvPr id="22" name="Bild 21">
            <a:extLst>
              <a:ext uri="{FF2B5EF4-FFF2-40B4-BE49-F238E27FC236}">
                <a16:creationId xmlns:a16="http://schemas.microsoft.com/office/drawing/2014/main" id="{F1C2D3AA-B406-143A-8A94-4D0E167B761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801" b="5801"/>
          <a:stretch>
            <a:fillRect/>
          </a:stretch>
        </p:blipFill>
        <p:spPr/>
      </p:pic>
      <p:grpSp>
        <p:nvGrpSpPr>
          <p:cNvPr id="8" name="Gruppe 7">
            <a:extLst>
              <a:ext uri="{FF2B5EF4-FFF2-40B4-BE49-F238E27FC236}">
                <a16:creationId xmlns:a16="http://schemas.microsoft.com/office/drawing/2014/main" id="{0369592E-D51F-8A43-DAFE-9EF69408EA64}"/>
              </a:ext>
            </a:extLst>
          </p:cNvPr>
          <p:cNvGrpSpPr/>
          <p:nvPr/>
        </p:nvGrpSpPr>
        <p:grpSpPr>
          <a:xfrm>
            <a:off x="271448" y="194486"/>
            <a:ext cx="316783" cy="6353029"/>
            <a:chOff x="271448" y="194486"/>
            <a:chExt cx="316783" cy="6353029"/>
          </a:xfrm>
        </p:grpSpPr>
        <p:grpSp>
          <p:nvGrpSpPr>
            <p:cNvPr id="9" name="Gruppe 8">
              <a:extLst>
                <a:ext uri="{FF2B5EF4-FFF2-40B4-BE49-F238E27FC236}">
                  <a16:creationId xmlns:a16="http://schemas.microsoft.com/office/drawing/2014/main" id="{587C06C8-62AC-9B0E-B5C6-160261FDC198}"/>
                </a:ext>
              </a:extLst>
            </p:cNvPr>
            <p:cNvGrpSpPr/>
            <p:nvPr/>
          </p:nvGrpSpPr>
          <p:grpSpPr>
            <a:xfrm>
              <a:off x="377720" y="6032244"/>
              <a:ext cx="104238" cy="515271"/>
              <a:chOff x="236436" y="6032244"/>
              <a:chExt cx="104238" cy="515271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13F6E8B1-451F-58E1-0C82-A34F22DDA114}"/>
                  </a:ext>
                </a:extLst>
              </p:cNvPr>
              <p:cNvSpPr/>
              <p:nvPr/>
            </p:nvSpPr>
            <p:spPr>
              <a:xfrm>
                <a:off x="236436" y="6032244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315BE90E-892F-D71A-E358-38A65237319C}"/>
                  </a:ext>
                </a:extLst>
              </p:cNvPr>
              <p:cNvSpPr/>
              <p:nvPr/>
            </p:nvSpPr>
            <p:spPr>
              <a:xfrm>
                <a:off x="236436" y="6237031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EAC9987C-BD97-32DB-7C3B-008E20D9FBBF}"/>
                  </a:ext>
                </a:extLst>
              </p:cNvPr>
              <p:cNvSpPr/>
              <p:nvPr/>
            </p:nvSpPr>
            <p:spPr>
              <a:xfrm>
                <a:off x="236436" y="6443277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10" name="Bild 9">
              <a:extLst>
                <a:ext uri="{FF2B5EF4-FFF2-40B4-BE49-F238E27FC236}">
                  <a16:creationId xmlns:a16="http://schemas.microsoft.com/office/drawing/2014/main" id="{AF4DA8C3-A2F8-F8FD-8AFA-C3812E13FBD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271448" y="194486"/>
              <a:ext cx="316783" cy="3167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264708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2">
            <a:extLst>
              <a:ext uri="{FF2B5EF4-FFF2-40B4-BE49-F238E27FC236}">
                <a16:creationId xmlns:a16="http://schemas.microsoft.com/office/drawing/2014/main" id="{92A53A7B-33A5-6E23-2774-AF645D87790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TEXT</a:t>
            </a:r>
            <a:endParaRPr lang="ru-RU" dirty="0"/>
          </a:p>
        </p:txBody>
      </p:sp>
      <p:sp>
        <p:nvSpPr>
          <p:cNvPr id="4" name="Foliennummer 3">
            <a:extLst>
              <a:ext uri="{FF2B5EF4-FFF2-40B4-BE49-F238E27FC236}">
                <a16:creationId xmlns:a16="http://schemas.microsoft.com/office/drawing/2014/main" id="{1E41CCE1-50E1-94D6-857A-812906072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00A3-348B-4BE4-A5CE-3075B70DCC3B}" type="slidenum">
              <a:rPr lang="ru-RU" smtClean="0"/>
              <a:pPr/>
              <a:t>35</a:t>
            </a:fld>
            <a:endParaRPr lang="ru-RU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E5BDE39B-1E76-DA23-959C-EA212F2DB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813" y="760418"/>
            <a:ext cx="7754374" cy="584775"/>
          </a:xfrm>
        </p:spPr>
        <p:txBody>
          <a:bodyPr/>
          <a:lstStyle/>
          <a:p>
            <a:r>
              <a:rPr lang="de-DE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Black" panose="00000A00000000000000" pitchFamily="50" charset="-52"/>
              </a:rPr>
              <a:t>TITEL</a:t>
            </a:r>
            <a:endParaRPr lang="ru-RU" dirty="0"/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FEC92407-4769-9D90-EADD-46BAC1DDFC9E}"/>
              </a:ext>
            </a:extLst>
          </p:cNvPr>
          <p:cNvGrpSpPr/>
          <p:nvPr/>
        </p:nvGrpSpPr>
        <p:grpSpPr>
          <a:xfrm>
            <a:off x="271448" y="194486"/>
            <a:ext cx="316783" cy="6353029"/>
            <a:chOff x="271448" y="194486"/>
            <a:chExt cx="316783" cy="6353029"/>
          </a:xfrm>
        </p:grpSpPr>
        <p:grpSp>
          <p:nvGrpSpPr>
            <p:cNvPr id="7" name="Gruppe 6">
              <a:extLst>
                <a:ext uri="{FF2B5EF4-FFF2-40B4-BE49-F238E27FC236}">
                  <a16:creationId xmlns:a16="http://schemas.microsoft.com/office/drawing/2014/main" id="{29C7D08B-9C79-2F75-A9E9-12D33D18A735}"/>
                </a:ext>
              </a:extLst>
            </p:cNvPr>
            <p:cNvGrpSpPr/>
            <p:nvPr/>
          </p:nvGrpSpPr>
          <p:grpSpPr>
            <a:xfrm>
              <a:off x="377720" y="6032244"/>
              <a:ext cx="104238" cy="515271"/>
              <a:chOff x="236436" y="6032244"/>
              <a:chExt cx="104238" cy="515271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996F3519-E451-A1DA-C95F-D4231ADA276C}"/>
                  </a:ext>
                </a:extLst>
              </p:cNvPr>
              <p:cNvSpPr/>
              <p:nvPr/>
            </p:nvSpPr>
            <p:spPr>
              <a:xfrm>
                <a:off x="236436" y="6032244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340418EF-4D27-8824-B224-827FA19B5C6C}"/>
                  </a:ext>
                </a:extLst>
              </p:cNvPr>
              <p:cNvSpPr/>
              <p:nvPr/>
            </p:nvSpPr>
            <p:spPr>
              <a:xfrm>
                <a:off x="236436" y="6237031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960A2AAE-DCD3-6949-3B10-0CC0FCDE03A6}"/>
                  </a:ext>
                </a:extLst>
              </p:cNvPr>
              <p:cNvSpPr/>
              <p:nvPr/>
            </p:nvSpPr>
            <p:spPr>
              <a:xfrm>
                <a:off x="236436" y="6443277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8" name="Bild 7">
              <a:extLst>
                <a:ext uri="{FF2B5EF4-FFF2-40B4-BE49-F238E27FC236}">
                  <a16:creationId xmlns:a16="http://schemas.microsoft.com/office/drawing/2014/main" id="{0E793D06-E51B-F498-5977-629E14B756A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271448" y="194486"/>
              <a:ext cx="316783" cy="316783"/>
            </a:xfrm>
            <a:prstGeom prst="rect">
              <a:avLst/>
            </a:prstGeom>
          </p:spPr>
        </p:pic>
      </p:grpSp>
      <p:graphicFrame>
        <p:nvGraphicFramePr>
          <p:cNvPr id="12" name="Diagrammplatzhalter 11">
            <a:extLst>
              <a:ext uri="{FF2B5EF4-FFF2-40B4-BE49-F238E27FC236}">
                <a16:creationId xmlns:a16="http://schemas.microsoft.com/office/drawing/2014/main" id="{B0705612-0637-E7DA-43BA-94A24BD754A1}"/>
              </a:ext>
            </a:extLst>
          </p:cNvPr>
          <p:cNvGraphicFramePr>
            <a:graphicFrameLocks noGrp="1"/>
          </p:cNvGraphicFramePr>
          <p:nvPr>
            <p:ph type="chart" sz="quarter" idx="15"/>
            <p:extLst>
              <p:ext uri="{D42A27DB-BD31-4B8C-83A1-F6EECF244321}">
                <p14:modId xmlns:p14="http://schemas.microsoft.com/office/powerpoint/2010/main" val="2076887888"/>
              </p:ext>
            </p:extLst>
          </p:nvPr>
        </p:nvGraphicFramePr>
        <p:xfrm>
          <a:off x="1177925" y="1828800"/>
          <a:ext cx="9837738" cy="4268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803642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19">
            <a:extLst>
              <a:ext uri="{FF2B5EF4-FFF2-40B4-BE49-F238E27FC236}">
                <a16:creationId xmlns:a16="http://schemas.microsoft.com/office/drawing/2014/main" id="{62D03434-68BB-3421-0D61-089E79A438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TEXT</a:t>
            </a:r>
            <a:endParaRPr lang="ru-RU" dirty="0"/>
          </a:p>
        </p:txBody>
      </p:sp>
      <p:sp>
        <p:nvSpPr>
          <p:cNvPr id="3" name="Foliennummer 2">
            <a:extLst>
              <a:ext uri="{FF2B5EF4-FFF2-40B4-BE49-F238E27FC236}">
                <a16:creationId xmlns:a16="http://schemas.microsoft.com/office/drawing/2014/main" id="{4AFF81E9-F306-8075-9DE5-CA01F8E51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00A3-348B-4BE4-A5CE-3075B70DCC3B}" type="slidenum">
              <a:rPr lang="ru-RU" smtClean="0"/>
              <a:pPr/>
              <a:t>36</a:t>
            </a:fld>
            <a:endParaRPr lang="ru-RU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B7EC21F0-9279-8A0B-78E8-C63F2BBB8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8857" y="1653419"/>
            <a:ext cx="3895143" cy="584775"/>
          </a:xfrm>
        </p:spPr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19" name="Objekt 18">
            <a:extLst>
              <a:ext uri="{FF2B5EF4-FFF2-40B4-BE49-F238E27FC236}">
                <a16:creationId xmlns:a16="http://schemas.microsoft.com/office/drawing/2014/main" id="{82E34C8A-82E4-7F41-B39B-2D33149C1A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88857" y="3299221"/>
            <a:ext cx="3895143" cy="1384995"/>
          </a:xfrm>
        </p:spPr>
        <p:txBody>
          <a:bodyPr/>
          <a:lstStyle/>
          <a:p>
            <a:r>
              <a:rPr lang="de-DE" dirty="0"/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de-DE" dirty="0" err="1"/>
              <a:t>urna</a:t>
            </a:r>
            <a:r>
              <a:rPr lang="de-DE" dirty="0"/>
              <a:t>.</a:t>
            </a:r>
          </a:p>
        </p:txBody>
      </p:sp>
      <p:graphicFrame>
        <p:nvGraphicFramePr>
          <p:cNvPr id="14" name="Diagrammplatzhalter 13">
            <a:extLst>
              <a:ext uri="{FF2B5EF4-FFF2-40B4-BE49-F238E27FC236}">
                <a16:creationId xmlns:a16="http://schemas.microsoft.com/office/drawing/2014/main" id="{E8979FE5-74DB-E9A5-DFA0-C1A4FB0E937A}"/>
              </a:ext>
            </a:extLst>
          </p:cNvPr>
          <p:cNvGraphicFramePr>
            <a:graphicFrameLocks noGrp="1"/>
          </p:cNvGraphicFramePr>
          <p:nvPr>
            <p:ph type="chart" sz="quarter" idx="15"/>
            <p:extLst>
              <p:ext uri="{D42A27DB-BD31-4B8C-83A1-F6EECF244321}">
                <p14:modId xmlns:p14="http://schemas.microsoft.com/office/powerpoint/2010/main" val="2493140646"/>
              </p:ext>
            </p:extLst>
          </p:nvPr>
        </p:nvGraphicFramePr>
        <p:xfrm>
          <a:off x="874713" y="1828800"/>
          <a:ext cx="5510212" cy="4268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6">
            <a:extLst>
              <a:ext uri="{FF2B5EF4-FFF2-40B4-BE49-F238E27FC236}">
                <a16:creationId xmlns:a16="http://schemas.microsoft.com/office/drawing/2014/main" id="{DBF2ED2B-8230-008B-DDA7-E32FA4B558D2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583D262D-6695-700C-B8BF-C9969221AE59}"/>
              </a:ext>
            </a:extLst>
          </p:cNvPr>
          <p:cNvGrpSpPr/>
          <p:nvPr/>
        </p:nvGrpSpPr>
        <p:grpSpPr>
          <a:xfrm>
            <a:off x="271448" y="194486"/>
            <a:ext cx="316783" cy="6353029"/>
            <a:chOff x="271448" y="194486"/>
            <a:chExt cx="316783" cy="6353029"/>
          </a:xfrm>
        </p:grpSpPr>
        <p:grpSp>
          <p:nvGrpSpPr>
            <p:cNvPr id="9" name="Gruppe 8">
              <a:extLst>
                <a:ext uri="{FF2B5EF4-FFF2-40B4-BE49-F238E27FC236}">
                  <a16:creationId xmlns:a16="http://schemas.microsoft.com/office/drawing/2014/main" id="{F72FDFDD-4733-F366-CBFC-E181FADFDA2F}"/>
                </a:ext>
              </a:extLst>
            </p:cNvPr>
            <p:cNvGrpSpPr/>
            <p:nvPr/>
          </p:nvGrpSpPr>
          <p:grpSpPr>
            <a:xfrm>
              <a:off x="377720" y="6032244"/>
              <a:ext cx="104238" cy="515271"/>
              <a:chOff x="236436" y="6032244"/>
              <a:chExt cx="104238" cy="515271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AA8A57F2-5D66-5255-556E-6B665DBEA06B}"/>
                  </a:ext>
                </a:extLst>
              </p:cNvPr>
              <p:cNvSpPr/>
              <p:nvPr/>
            </p:nvSpPr>
            <p:spPr>
              <a:xfrm>
                <a:off x="236436" y="6032244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62C93791-59D0-05AE-ED68-35EA5DF3D9AB}"/>
                  </a:ext>
                </a:extLst>
              </p:cNvPr>
              <p:cNvSpPr/>
              <p:nvPr/>
            </p:nvSpPr>
            <p:spPr>
              <a:xfrm>
                <a:off x="236436" y="6237031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F01A2BD6-BEDC-02A3-C1BA-83F0B9D49674}"/>
                  </a:ext>
                </a:extLst>
              </p:cNvPr>
              <p:cNvSpPr/>
              <p:nvPr/>
            </p:nvSpPr>
            <p:spPr>
              <a:xfrm>
                <a:off x="236436" y="6443277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10" name="Bild 9">
              <a:extLst>
                <a:ext uri="{FF2B5EF4-FFF2-40B4-BE49-F238E27FC236}">
                  <a16:creationId xmlns:a16="http://schemas.microsoft.com/office/drawing/2014/main" id="{FA2A2A8E-C528-DF2C-5DC7-23C7E87AAEB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271448" y="194486"/>
              <a:ext cx="316783" cy="3167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398013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 80">
            <a:extLst>
              <a:ext uri="{FF2B5EF4-FFF2-40B4-BE49-F238E27FC236}">
                <a16:creationId xmlns:a16="http://schemas.microsoft.com/office/drawing/2014/main" id="{410953F2-1040-C1EB-B9EA-CF94F4771B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TEXT</a:t>
            </a:r>
            <a:endParaRPr lang="ru-RU" dirty="0"/>
          </a:p>
        </p:txBody>
      </p:sp>
      <p:sp>
        <p:nvSpPr>
          <p:cNvPr id="3" name="Foliennummer 2">
            <a:extLst>
              <a:ext uri="{FF2B5EF4-FFF2-40B4-BE49-F238E27FC236}">
                <a16:creationId xmlns:a16="http://schemas.microsoft.com/office/drawing/2014/main" id="{1FD99A16-CCB5-8033-E015-5443FF174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00A3-348B-4BE4-A5CE-3075B70DCC3B}" type="slidenum">
              <a:rPr lang="ru-RU" smtClean="0"/>
              <a:pPr/>
              <a:t>37</a:t>
            </a:fld>
            <a:endParaRPr lang="ru-RU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BF3E7EE-23D8-7578-368E-841199492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5" name="Text 4">
            <a:extLst>
              <a:ext uri="{FF2B5EF4-FFF2-40B4-BE49-F238E27FC236}">
                <a16:creationId xmlns:a16="http://schemas.microsoft.com/office/drawing/2014/main" id="{E6C26533-3559-AA72-030F-CB1FADA8BB48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43" name="Text 42">
            <a:extLst>
              <a:ext uri="{FF2B5EF4-FFF2-40B4-BE49-F238E27FC236}">
                <a16:creationId xmlns:a16="http://schemas.microsoft.com/office/drawing/2014/main" id="{EB4FD939-C2A5-E475-2BBF-FF0E2BD7CC15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494189" y="2926176"/>
            <a:ext cx="3182961" cy="523220"/>
          </a:xfrm>
        </p:spPr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r>
              <a:rPr lang="de-DE" dirty="0"/>
              <a:t>. </a:t>
            </a:r>
            <a:endParaRPr lang="ru-RU" dirty="0"/>
          </a:p>
        </p:txBody>
      </p:sp>
      <p:sp>
        <p:nvSpPr>
          <p:cNvPr id="7" name="Text 6">
            <a:extLst>
              <a:ext uri="{FF2B5EF4-FFF2-40B4-BE49-F238E27FC236}">
                <a16:creationId xmlns:a16="http://schemas.microsoft.com/office/drawing/2014/main" id="{78B57A2C-7598-9C66-4DBA-CC63CAC853EE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68" name="Text 67">
            <a:extLst>
              <a:ext uri="{FF2B5EF4-FFF2-40B4-BE49-F238E27FC236}">
                <a16:creationId xmlns:a16="http://schemas.microsoft.com/office/drawing/2014/main" id="{C0551568-BBB5-74B0-689F-460B1F328AE4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8531281" y="2926176"/>
            <a:ext cx="3179439" cy="523220"/>
          </a:xfrm>
        </p:spPr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r>
              <a:rPr lang="de-DE" dirty="0"/>
              <a:t>. </a:t>
            </a:r>
            <a:endParaRPr lang="ru-RU" dirty="0"/>
          </a:p>
        </p:txBody>
      </p:sp>
      <p:sp>
        <p:nvSpPr>
          <p:cNvPr id="45" name="Text 44">
            <a:extLst>
              <a:ext uri="{FF2B5EF4-FFF2-40B4-BE49-F238E27FC236}">
                <a16:creationId xmlns:a16="http://schemas.microsoft.com/office/drawing/2014/main" id="{D1E49C37-1981-48ED-C51E-CBFED6268504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69" name="Text 68">
            <a:extLst>
              <a:ext uri="{FF2B5EF4-FFF2-40B4-BE49-F238E27FC236}">
                <a16:creationId xmlns:a16="http://schemas.microsoft.com/office/drawing/2014/main" id="{AF2B331F-61AF-57A0-ECA5-043AB61C92FF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494189" y="4754626"/>
            <a:ext cx="3182961" cy="523220"/>
          </a:xfrm>
        </p:spPr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r>
              <a:rPr lang="de-DE" dirty="0"/>
              <a:t>. </a:t>
            </a:r>
            <a:endParaRPr lang="ru-RU" dirty="0"/>
          </a:p>
        </p:txBody>
      </p:sp>
      <p:sp>
        <p:nvSpPr>
          <p:cNvPr id="47" name="Text 46">
            <a:extLst>
              <a:ext uri="{FF2B5EF4-FFF2-40B4-BE49-F238E27FC236}">
                <a16:creationId xmlns:a16="http://schemas.microsoft.com/office/drawing/2014/main" id="{1DB6909F-CF4D-834B-7601-0881B0B8AB92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/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70" name="Text 69">
            <a:extLst>
              <a:ext uri="{FF2B5EF4-FFF2-40B4-BE49-F238E27FC236}">
                <a16:creationId xmlns:a16="http://schemas.microsoft.com/office/drawing/2014/main" id="{D5D6D67D-FA4E-3213-43EE-3FC0E76A9F40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8531281" y="4754626"/>
            <a:ext cx="3179439" cy="523220"/>
          </a:xfrm>
        </p:spPr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r>
              <a:rPr lang="de-DE" dirty="0"/>
              <a:t>. </a:t>
            </a:r>
            <a:endParaRPr lang="ru-RU" dirty="0"/>
          </a:p>
        </p:txBody>
      </p:sp>
      <p:sp>
        <p:nvSpPr>
          <p:cNvPr id="16" name="Tropfen 15">
            <a:extLst>
              <a:ext uri="{FF2B5EF4-FFF2-40B4-BE49-F238E27FC236}">
                <a16:creationId xmlns:a16="http://schemas.microsoft.com/office/drawing/2014/main" id="{62303A03-C10E-BAA7-1FE7-30F06CEDD629}"/>
              </a:ext>
            </a:extLst>
          </p:cNvPr>
          <p:cNvSpPr/>
          <p:nvPr/>
        </p:nvSpPr>
        <p:spPr>
          <a:xfrm rot="16200000">
            <a:off x="4281518" y="2255584"/>
            <a:ext cx="1676400" cy="1676400"/>
          </a:xfrm>
          <a:prstGeom prst="teardrop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4C1CDFA-012B-A232-D2D7-08F782EDC086}"/>
              </a:ext>
            </a:extLst>
          </p:cNvPr>
          <p:cNvSpPr/>
          <p:nvPr/>
        </p:nvSpPr>
        <p:spPr>
          <a:xfrm>
            <a:off x="4656422" y="2630487"/>
            <a:ext cx="926592" cy="92659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Tropfen 20">
            <a:extLst>
              <a:ext uri="{FF2B5EF4-FFF2-40B4-BE49-F238E27FC236}">
                <a16:creationId xmlns:a16="http://schemas.microsoft.com/office/drawing/2014/main" id="{FB6C6F9E-EEC5-6405-53D5-D15F1DB9BF1C}"/>
              </a:ext>
            </a:extLst>
          </p:cNvPr>
          <p:cNvSpPr/>
          <p:nvPr/>
        </p:nvSpPr>
        <p:spPr>
          <a:xfrm rot="5400000" flipH="1">
            <a:off x="6234081" y="2255584"/>
            <a:ext cx="1676400" cy="1676400"/>
          </a:xfrm>
          <a:prstGeom prst="teardrop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A652CCF8-957A-3E4E-6669-2491F7CD67B9}"/>
              </a:ext>
            </a:extLst>
          </p:cNvPr>
          <p:cNvSpPr/>
          <p:nvPr/>
        </p:nvSpPr>
        <p:spPr>
          <a:xfrm flipH="1">
            <a:off x="6608985" y="2630487"/>
            <a:ext cx="926592" cy="92659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Tropfen 25">
            <a:extLst>
              <a:ext uri="{FF2B5EF4-FFF2-40B4-BE49-F238E27FC236}">
                <a16:creationId xmlns:a16="http://schemas.microsoft.com/office/drawing/2014/main" id="{285166C7-90DD-7DC9-AE78-B6FA6827BBB0}"/>
              </a:ext>
            </a:extLst>
          </p:cNvPr>
          <p:cNvSpPr/>
          <p:nvPr/>
        </p:nvSpPr>
        <p:spPr>
          <a:xfrm rot="10800000">
            <a:off x="4281519" y="4084033"/>
            <a:ext cx="1676400" cy="1676400"/>
          </a:xfrm>
          <a:prstGeom prst="teardrop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7AC89810-468D-1523-495D-EB027335B7FF}"/>
              </a:ext>
            </a:extLst>
          </p:cNvPr>
          <p:cNvSpPr/>
          <p:nvPr/>
        </p:nvSpPr>
        <p:spPr>
          <a:xfrm>
            <a:off x="4656422" y="4458936"/>
            <a:ext cx="926592" cy="92659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Tropfen 28">
            <a:extLst>
              <a:ext uri="{FF2B5EF4-FFF2-40B4-BE49-F238E27FC236}">
                <a16:creationId xmlns:a16="http://schemas.microsoft.com/office/drawing/2014/main" id="{EA96DFE0-DBF9-FA10-5971-CE257F82C05D}"/>
              </a:ext>
            </a:extLst>
          </p:cNvPr>
          <p:cNvSpPr/>
          <p:nvPr/>
        </p:nvSpPr>
        <p:spPr>
          <a:xfrm rot="10800000" flipH="1">
            <a:off x="6234081" y="4084033"/>
            <a:ext cx="1676400" cy="1676400"/>
          </a:xfrm>
          <a:prstGeom prst="teardrop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962489B-FCD8-8B60-FB91-FE6C9177D2B1}"/>
              </a:ext>
            </a:extLst>
          </p:cNvPr>
          <p:cNvSpPr/>
          <p:nvPr/>
        </p:nvSpPr>
        <p:spPr>
          <a:xfrm flipH="1">
            <a:off x="6608985" y="4458936"/>
            <a:ext cx="926592" cy="92659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32" name="Gruppe 31">
            <a:extLst>
              <a:ext uri="{FF2B5EF4-FFF2-40B4-BE49-F238E27FC236}">
                <a16:creationId xmlns:a16="http://schemas.microsoft.com/office/drawing/2014/main" id="{51F8BAD4-EC0B-E6D6-FB1E-E95B6A50EE79}"/>
              </a:ext>
            </a:extLst>
          </p:cNvPr>
          <p:cNvGrpSpPr/>
          <p:nvPr/>
        </p:nvGrpSpPr>
        <p:grpSpPr>
          <a:xfrm>
            <a:off x="271448" y="194486"/>
            <a:ext cx="316783" cy="6353029"/>
            <a:chOff x="271448" y="194486"/>
            <a:chExt cx="316783" cy="6353029"/>
          </a:xfrm>
        </p:grpSpPr>
        <p:grpSp>
          <p:nvGrpSpPr>
            <p:cNvPr id="33" name="Gruppe 32">
              <a:extLst>
                <a:ext uri="{FF2B5EF4-FFF2-40B4-BE49-F238E27FC236}">
                  <a16:creationId xmlns:a16="http://schemas.microsoft.com/office/drawing/2014/main" id="{43507C75-8F32-F566-4500-46CED31C13F2}"/>
                </a:ext>
              </a:extLst>
            </p:cNvPr>
            <p:cNvGrpSpPr/>
            <p:nvPr/>
          </p:nvGrpSpPr>
          <p:grpSpPr>
            <a:xfrm>
              <a:off x="377720" y="6032244"/>
              <a:ext cx="104238" cy="515271"/>
              <a:chOff x="236436" y="6032244"/>
              <a:chExt cx="104238" cy="515271"/>
            </a:xfrm>
          </p:grpSpPr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5561B841-FFD4-3694-6411-1D6344FFAE93}"/>
                  </a:ext>
                </a:extLst>
              </p:cNvPr>
              <p:cNvSpPr/>
              <p:nvPr/>
            </p:nvSpPr>
            <p:spPr>
              <a:xfrm>
                <a:off x="236436" y="6032244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8D24A71D-015B-DEDC-551E-CA10094F5C97}"/>
                  </a:ext>
                </a:extLst>
              </p:cNvPr>
              <p:cNvSpPr/>
              <p:nvPr/>
            </p:nvSpPr>
            <p:spPr>
              <a:xfrm>
                <a:off x="236436" y="6237031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B90F5BC0-1E63-59B4-49FD-D1F22B4A1857}"/>
                  </a:ext>
                </a:extLst>
              </p:cNvPr>
              <p:cNvSpPr/>
              <p:nvPr/>
            </p:nvSpPr>
            <p:spPr>
              <a:xfrm>
                <a:off x="236436" y="6443277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34" name="Bild 33">
              <a:extLst>
                <a:ext uri="{FF2B5EF4-FFF2-40B4-BE49-F238E27FC236}">
                  <a16:creationId xmlns:a16="http://schemas.microsoft.com/office/drawing/2014/main" id="{A8952DA1-4F34-7BB2-A5F6-E2051CAE4AD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271448" y="194486"/>
              <a:ext cx="316783" cy="316783"/>
            </a:xfrm>
            <a:prstGeom prst="rect">
              <a:avLst/>
            </a:prstGeom>
          </p:spPr>
        </p:pic>
      </p:grpSp>
      <p:pic>
        <p:nvPicPr>
          <p:cNvPr id="83" name="Bild 82">
            <a:extLst>
              <a:ext uri="{FF2B5EF4-FFF2-40B4-BE49-F238E27FC236}">
                <a16:creationId xmlns:a16="http://schemas.microsoft.com/office/drawing/2014/main" id="{F96F3D4F-436D-E65E-4A13-9E5B4C6234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29975" y="2904040"/>
            <a:ext cx="379486" cy="379486"/>
          </a:xfrm>
          <a:prstGeom prst="rect">
            <a:avLst/>
          </a:prstGeom>
        </p:spPr>
      </p:pic>
      <p:pic>
        <p:nvPicPr>
          <p:cNvPr id="85" name="Bild 84">
            <a:extLst>
              <a:ext uri="{FF2B5EF4-FFF2-40B4-BE49-F238E27FC236}">
                <a16:creationId xmlns:a16="http://schemas.microsoft.com/office/drawing/2014/main" id="{35A5080D-A410-E258-1F66-E5543D8B8CE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82538" y="2904040"/>
            <a:ext cx="379486" cy="379486"/>
          </a:xfrm>
          <a:prstGeom prst="rect">
            <a:avLst/>
          </a:prstGeom>
        </p:spPr>
      </p:pic>
      <p:pic>
        <p:nvPicPr>
          <p:cNvPr id="87" name="Bild 86">
            <a:extLst>
              <a:ext uri="{FF2B5EF4-FFF2-40B4-BE49-F238E27FC236}">
                <a16:creationId xmlns:a16="http://schemas.microsoft.com/office/drawing/2014/main" id="{261D5FA6-4681-3176-62C5-8928A8C52B4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29975" y="4732489"/>
            <a:ext cx="379486" cy="379486"/>
          </a:xfrm>
          <a:prstGeom prst="rect">
            <a:avLst/>
          </a:prstGeom>
        </p:spPr>
      </p:pic>
      <p:pic>
        <p:nvPicPr>
          <p:cNvPr id="89" name="Bild 88">
            <a:extLst>
              <a:ext uri="{FF2B5EF4-FFF2-40B4-BE49-F238E27FC236}">
                <a16:creationId xmlns:a16="http://schemas.microsoft.com/office/drawing/2014/main" id="{83E7751A-AEA7-341C-4AEF-6CA13930E35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82538" y="4732489"/>
            <a:ext cx="379486" cy="379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7218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>
            <a:extLst>
              <a:ext uri="{FF2B5EF4-FFF2-40B4-BE49-F238E27FC236}">
                <a16:creationId xmlns:a16="http://schemas.microsoft.com/office/drawing/2014/main" id="{D7DB1F7C-0371-264D-D0C4-634815C138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99374" y="198989"/>
            <a:ext cx="3802870" cy="307777"/>
          </a:xfrm>
        </p:spPr>
        <p:txBody>
          <a:bodyPr/>
          <a:lstStyle/>
          <a:p>
            <a:r>
              <a:rPr lang="de-DE" dirty="0"/>
              <a:t>TEXT</a:t>
            </a:r>
            <a:endParaRPr lang="ru-RU" dirty="0"/>
          </a:p>
        </p:txBody>
      </p:sp>
      <p:sp>
        <p:nvSpPr>
          <p:cNvPr id="3" name="Foliennummer 2">
            <a:extLst>
              <a:ext uri="{FF2B5EF4-FFF2-40B4-BE49-F238E27FC236}">
                <a16:creationId xmlns:a16="http://schemas.microsoft.com/office/drawing/2014/main" id="{37404D22-8910-9B00-2C84-3DB01E966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00A3-348B-4BE4-A5CE-3075B70DCC3B}" type="slidenum">
              <a:rPr lang="ru-RU" smtClean="0"/>
              <a:pPr/>
              <a:t>38</a:t>
            </a:fld>
            <a:endParaRPr lang="ru-RU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76667E9A-8495-C3D6-A579-49350CC9A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813" y="760418"/>
            <a:ext cx="7754374" cy="584775"/>
          </a:xfrm>
        </p:spPr>
        <p:txBody>
          <a:bodyPr/>
          <a:lstStyle/>
          <a:p>
            <a:r>
              <a:rPr lang="de-DE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Black" panose="00000A00000000000000" pitchFamily="50" charset="-52"/>
              </a:rPr>
              <a:t>TITEL</a:t>
            </a:r>
            <a:endParaRPr lang="ru-RU" dirty="0"/>
          </a:p>
        </p:txBody>
      </p:sp>
      <p:sp>
        <p:nvSpPr>
          <p:cNvPr id="5" name="Text 4">
            <a:extLst>
              <a:ext uri="{FF2B5EF4-FFF2-40B4-BE49-F238E27FC236}">
                <a16:creationId xmlns:a16="http://schemas.microsoft.com/office/drawing/2014/main" id="{8D33279B-7168-FD5A-139B-CBA40BFD3189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6" name="Text 5">
            <a:extLst>
              <a:ext uri="{FF2B5EF4-FFF2-40B4-BE49-F238E27FC236}">
                <a16:creationId xmlns:a16="http://schemas.microsoft.com/office/drawing/2014/main" id="{4A49E0B1-1252-05D2-4730-15B88A78C4D8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6216741" y="2196465"/>
            <a:ext cx="3179439" cy="523220"/>
          </a:xfrm>
        </p:spPr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r>
              <a:rPr lang="de-DE" dirty="0"/>
              <a:t>.</a:t>
            </a:r>
          </a:p>
        </p:txBody>
      </p:sp>
      <p:sp>
        <p:nvSpPr>
          <p:cNvPr id="7" name="Text 6">
            <a:extLst>
              <a:ext uri="{FF2B5EF4-FFF2-40B4-BE49-F238E27FC236}">
                <a16:creationId xmlns:a16="http://schemas.microsoft.com/office/drawing/2014/main" id="{ADF2E507-23FF-CC4D-F280-22271E296D00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8" name="Text 7">
            <a:extLst>
              <a:ext uri="{FF2B5EF4-FFF2-40B4-BE49-F238E27FC236}">
                <a16:creationId xmlns:a16="http://schemas.microsoft.com/office/drawing/2014/main" id="{3B96D2CF-46FC-ADD0-0E2A-565EAFD3A446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2785086" y="2196465"/>
            <a:ext cx="3179439" cy="523220"/>
          </a:xfrm>
        </p:spPr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r>
              <a:rPr lang="de-DE" dirty="0"/>
              <a:t>. </a:t>
            </a:r>
          </a:p>
        </p:txBody>
      </p:sp>
      <p:sp>
        <p:nvSpPr>
          <p:cNvPr id="9" name="Text 8">
            <a:extLst>
              <a:ext uri="{FF2B5EF4-FFF2-40B4-BE49-F238E27FC236}">
                <a16:creationId xmlns:a16="http://schemas.microsoft.com/office/drawing/2014/main" id="{239214DF-6B3C-7586-0BD4-4EEDE1F20198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/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10" name="Text 9">
            <a:extLst>
              <a:ext uri="{FF2B5EF4-FFF2-40B4-BE49-F238E27FC236}">
                <a16:creationId xmlns:a16="http://schemas.microsoft.com/office/drawing/2014/main" id="{6DFF2B58-A860-4D5D-3FAB-EBB2FFB412D1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1081150" y="5734930"/>
            <a:ext cx="3179439" cy="523220"/>
          </a:xfrm>
        </p:spPr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r>
              <a:rPr lang="de-DE" dirty="0"/>
              <a:t>. </a:t>
            </a:r>
          </a:p>
        </p:txBody>
      </p:sp>
      <p:sp>
        <p:nvSpPr>
          <p:cNvPr id="11" name="Text 10">
            <a:extLst>
              <a:ext uri="{FF2B5EF4-FFF2-40B4-BE49-F238E27FC236}">
                <a16:creationId xmlns:a16="http://schemas.microsoft.com/office/drawing/2014/main" id="{C6011A46-58B7-590B-F56E-BA7C7A060302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12" name="Text 11">
            <a:extLst>
              <a:ext uri="{FF2B5EF4-FFF2-40B4-BE49-F238E27FC236}">
                <a16:creationId xmlns:a16="http://schemas.microsoft.com/office/drawing/2014/main" id="{8057D2FA-CF31-725D-B458-9C184196934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4515741" y="5734930"/>
            <a:ext cx="3179439" cy="523220"/>
          </a:xfrm>
        </p:spPr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r>
              <a:rPr lang="de-DE" dirty="0"/>
              <a:t>. </a:t>
            </a:r>
          </a:p>
        </p:txBody>
      </p:sp>
      <p:sp>
        <p:nvSpPr>
          <p:cNvPr id="13" name="Text 12">
            <a:extLst>
              <a:ext uri="{FF2B5EF4-FFF2-40B4-BE49-F238E27FC236}">
                <a16:creationId xmlns:a16="http://schemas.microsoft.com/office/drawing/2014/main" id="{BAEFD48E-54F8-5349-F804-A47C9693D2F7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/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14" name="Text 13">
            <a:extLst>
              <a:ext uri="{FF2B5EF4-FFF2-40B4-BE49-F238E27FC236}">
                <a16:creationId xmlns:a16="http://schemas.microsoft.com/office/drawing/2014/main" id="{FF90155A-0FB8-6691-4785-AABE583F791F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7930275" y="5734930"/>
            <a:ext cx="3179439" cy="523220"/>
          </a:xfrm>
        </p:spPr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r>
              <a:rPr lang="de-DE" dirty="0"/>
              <a:t>. </a:t>
            </a: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A1FFEB8C-5C78-6375-71FA-7B24D8AAB86B}"/>
              </a:ext>
            </a:extLst>
          </p:cNvPr>
          <p:cNvGrpSpPr/>
          <p:nvPr/>
        </p:nvGrpSpPr>
        <p:grpSpPr>
          <a:xfrm>
            <a:off x="271448" y="194486"/>
            <a:ext cx="316783" cy="6353029"/>
            <a:chOff x="271448" y="194486"/>
            <a:chExt cx="316783" cy="6353029"/>
          </a:xfrm>
        </p:grpSpPr>
        <p:grpSp>
          <p:nvGrpSpPr>
            <p:cNvPr id="31" name="Gruppe 30">
              <a:extLst>
                <a:ext uri="{FF2B5EF4-FFF2-40B4-BE49-F238E27FC236}">
                  <a16:creationId xmlns:a16="http://schemas.microsoft.com/office/drawing/2014/main" id="{A6AF73AD-97AB-77BC-FF75-1301D158932C}"/>
                </a:ext>
              </a:extLst>
            </p:cNvPr>
            <p:cNvGrpSpPr/>
            <p:nvPr/>
          </p:nvGrpSpPr>
          <p:grpSpPr>
            <a:xfrm>
              <a:off x="377720" y="6032244"/>
              <a:ext cx="104238" cy="515271"/>
              <a:chOff x="236436" y="6032244"/>
              <a:chExt cx="104238" cy="515271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123BDF71-A3BE-CA86-F0D4-757938787BA6}"/>
                  </a:ext>
                </a:extLst>
              </p:cNvPr>
              <p:cNvSpPr/>
              <p:nvPr/>
            </p:nvSpPr>
            <p:spPr>
              <a:xfrm>
                <a:off x="236436" y="6032244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6FC5EA2D-9B84-9638-9766-39699A9602B5}"/>
                  </a:ext>
                </a:extLst>
              </p:cNvPr>
              <p:cNvSpPr/>
              <p:nvPr/>
            </p:nvSpPr>
            <p:spPr>
              <a:xfrm>
                <a:off x="236436" y="6237031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772F955D-3CAC-AC2A-EDF5-4F609A43682A}"/>
                  </a:ext>
                </a:extLst>
              </p:cNvPr>
              <p:cNvSpPr/>
              <p:nvPr/>
            </p:nvSpPr>
            <p:spPr>
              <a:xfrm>
                <a:off x="236436" y="6443277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32" name="Bild 31">
              <a:extLst>
                <a:ext uri="{FF2B5EF4-FFF2-40B4-BE49-F238E27FC236}">
                  <a16:creationId xmlns:a16="http://schemas.microsoft.com/office/drawing/2014/main" id="{B18C5745-141C-E59E-89DE-EB9836925ED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271448" y="194486"/>
              <a:ext cx="316783" cy="316783"/>
            </a:xfrm>
            <a:prstGeom prst="rect">
              <a:avLst/>
            </a:prstGeom>
          </p:spPr>
        </p:pic>
      </p:grpSp>
      <p:sp>
        <p:nvSpPr>
          <p:cNvPr id="36" name="Freihandform 35">
            <a:extLst>
              <a:ext uri="{FF2B5EF4-FFF2-40B4-BE49-F238E27FC236}">
                <a16:creationId xmlns:a16="http://schemas.microsoft.com/office/drawing/2014/main" id="{0B494AF1-2CCD-E8B8-43EE-E46DC4E6BBAF}"/>
              </a:ext>
            </a:extLst>
          </p:cNvPr>
          <p:cNvSpPr/>
          <p:nvPr/>
        </p:nvSpPr>
        <p:spPr>
          <a:xfrm>
            <a:off x="3294816" y="2839284"/>
            <a:ext cx="2260600" cy="1135816"/>
          </a:xfrm>
          <a:custGeom>
            <a:avLst/>
            <a:gdLst>
              <a:gd name="connsiteX0" fmla="*/ 1130300 w 2260600"/>
              <a:gd name="connsiteY0" fmla="*/ 0 h 1135816"/>
              <a:gd name="connsiteX1" fmla="*/ 2260600 w 2260600"/>
              <a:gd name="connsiteY1" fmla="*/ 1130300 h 1135816"/>
              <a:gd name="connsiteX2" fmla="*/ 2260322 w 2260600"/>
              <a:gd name="connsiteY2" fmla="*/ 1135816 h 1135816"/>
              <a:gd name="connsiteX3" fmla="*/ 1670328 w 2260600"/>
              <a:gd name="connsiteY3" fmla="*/ 1135816 h 1135816"/>
              <a:gd name="connsiteX4" fmla="*/ 1670884 w 2260600"/>
              <a:gd name="connsiteY4" fmla="*/ 1130300 h 1135816"/>
              <a:gd name="connsiteX5" fmla="*/ 1130300 w 2260600"/>
              <a:gd name="connsiteY5" fmla="*/ 589716 h 1135816"/>
              <a:gd name="connsiteX6" fmla="*/ 589716 w 2260600"/>
              <a:gd name="connsiteY6" fmla="*/ 1130300 h 1135816"/>
              <a:gd name="connsiteX7" fmla="*/ 590272 w 2260600"/>
              <a:gd name="connsiteY7" fmla="*/ 1135816 h 1135816"/>
              <a:gd name="connsiteX8" fmla="*/ 279 w 2260600"/>
              <a:gd name="connsiteY8" fmla="*/ 1135816 h 1135816"/>
              <a:gd name="connsiteX9" fmla="*/ 0 w 2260600"/>
              <a:gd name="connsiteY9" fmla="*/ 1130300 h 1135816"/>
              <a:gd name="connsiteX10" fmla="*/ 1130300 w 2260600"/>
              <a:gd name="connsiteY10" fmla="*/ 0 h 1135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60600" h="1135816">
                <a:moveTo>
                  <a:pt x="1130300" y="0"/>
                </a:moveTo>
                <a:cubicBezTo>
                  <a:pt x="1754547" y="0"/>
                  <a:pt x="2260600" y="506053"/>
                  <a:pt x="2260600" y="1130300"/>
                </a:cubicBezTo>
                <a:lnTo>
                  <a:pt x="2260322" y="1135816"/>
                </a:lnTo>
                <a:lnTo>
                  <a:pt x="1670328" y="1135816"/>
                </a:lnTo>
                <a:lnTo>
                  <a:pt x="1670884" y="1130300"/>
                </a:lnTo>
                <a:cubicBezTo>
                  <a:pt x="1670884" y="831744"/>
                  <a:pt x="1428856" y="589716"/>
                  <a:pt x="1130300" y="589716"/>
                </a:cubicBezTo>
                <a:cubicBezTo>
                  <a:pt x="831744" y="589716"/>
                  <a:pt x="589716" y="831744"/>
                  <a:pt x="589716" y="1130300"/>
                </a:cubicBezTo>
                <a:lnTo>
                  <a:pt x="590272" y="1135816"/>
                </a:lnTo>
                <a:lnTo>
                  <a:pt x="279" y="1135816"/>
                </a:lnTo>
                <a:lnTo>
                  <a:pt x="0" y="1130300"/>
                </a:lnTo>
                <a:cubicBezTo>
                  <a:pt x="0" y="506053"/>
                  <a:pt x="506053" y="0"/>
                  <a:pt x="1130300" y="0"/>
                </a:cubicBezTo>
                <a:close/>
              </a:path>
            </a:pathLst>
          </a:custGeom>
          <a:solidFill>
            <a:srgbClr val="4E4E4E"/>
          </a:solidFill>
          <a:ln w="530225">
            <a:noFil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DFE2C8D-4115-9FA0-8FC4-3DA20FC5D88D}"/>
              </a:ext>
            </a:extLst>
          </p:cNvPr>
          <p:cNvSpPr/>
          <p:nvPr/>
        </p:nvSpPr>
        <p:spPr>
          <a:xfrm>
            <a:off x="5555416" y="3429000"/>
            <a:ext cx="1081168" cy="108116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4E4E4E"/>
                </a:solidFill>
                <a:latin typeface="+mj-lt"/>
              </a:rPr>
              <a:t>03</a:t>
            </a:r>
          </a:p>
        </p:txBody>
      </p:sp>
      <p:sp>
        <p:nvSpPr>
          <p:cNvPr id="38" name="Freihandform 37">
            <a:extLst>
              <a:ext uri="{FF2B5EF4-FFF2-40B4-BE49-F238E27FC236}">
                <a16:creationId xmlns:a16="http://schemas.microsoft.com/office/drawing/2014/main" id="{EE8EF042-8097-FB4D-7797-0BD97759C266}"/>
              </a:ext>
            </a:extLst>
          </p:cNvPr>
          <p:cNvSpPr/>
          <p:nvPr/>
        </p:nvSpPr>
        <p:spPr>
          <a:xfrm rot="10800000">
            <a:off x="4965700" y="3964068"/>
            <a:ext cx="2260600" cy="1135816"/>
          </a:xfrm>
          <a:custGeom>
            <a:avLst/>
            <a:gdLst>
              <a:gd name="connsiteX0" fmla="*/ 1130300 w 2260600"/>
              <a:gd name="connsiteY0" fmla="*/ 0 h 1135816"/>
              <a:gd name="connsiteX1" fmla="*/ 2260600 w 2260600"/>
              <a:gd name="connsiteY1" fmla="*/ 1130300 h 1135816"/>
              <a:gd name="connsiteX2" fmla="*/ 2260322 w 2260600"/>
              <a:gd name="connsiteY2" fmla="*/ 1135816 h 1135816"/>
              <a:gd name="connsiteX3" fmla="*/ 1670328 w 2260600"/>
              <a:gd name="connsiteY3" fmla="*/ 1135816 h 1135816"/>
              <a:gd name="connsiteX4" fmla="*/ 1670884 w 2260600"/>
              <a:gd name="connsiteY4" fmla="*/ 1130300 h 1135816"/>
              <a:gd name="connsiteX5" fmla="*/ 1130300 w 2260600"/>
              <a:gd name="connsiteY5" fmla="*/ 589716 h 1135816"/>
              <a:gd name="connsiteX6" fmla="*/ 589716 w 2260600"/>
              <a:gd name="connsiteY6" fmla="*/ 1130300 h 1135816"/>
              <a:gd name="connsiteX7" fmla="*/ 590272 w 2260600"/>
              <a:gd name="connsiteY7" fmla="*/ 1135816 h 1135816"/>
              <a:gd name="connsiteX8" fmla="*/ 279 w 2260600"/>
              <a:gd name="connsiteY8" fmla="*/ 1135816 h 1135816"/>
              <a:gd name="connsiteX9" fmla="*/ 0 w 2260600"/>
              <a:gd name="connsiteY9" fmla="*/ 1130300 h 1135816"/>
              <a:gd name="connsiteX10" fmla="*/ 1130300 w 2260600"/>
              <a:gd name="connsiteY10" fmla="*/ 0 h 1135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60600" h="1135816">
                <a:moveTo>
                  <a:pt x="1130300" y="0"/>
                </a:moveTo>
                <a:cubicBezTo>
                  <a:pt x="1754547" y="0"/>
                  <a:pt x="2260600" y="506053"/>
                  <a:pt x="2260600" y="1130300"/>
                </a:cubicBezTo>
                <a:lnTo>
                  <a:pt x="2260322" y="1135816"/>
                </a:lnTo>
                <a:lnTo>
                  <a:pt x="1670328" y="1135816"/>
                </a:lnTo>
                <a:lnTo>
                  <a:pt x="1670884" y="1130300"/>
                </a:lnTo>
                <a:cubicBezTo>
                  <a:pt x="1670884" y="831744"/>
                  <a:pt x="1428856" y="589716"/>
                  <a:pt x="1130300" y="589716"/>
                </a:cubicBezTo>
                <a:cubicBezTo>
                  <a:pt x="831744" y="589716"/>
                  <a:pt x="589716" y="831744"/>
                  <a:pt x="589716" y="1130300"/>
                </a:cubicBezTo>
                <a:lnTo>
                  <a:pt x="590272" y="1135816"/>
                </a:lnTo>
                <a:lnTo>
                  <a:pt x="279" y="1135816"/>
                </a:lnTo>
                <a:lnTo>
                  <a:pt x="0" y="1130300"/>
                </a:lnTo>
                <a:cubicBezTo>
                  <a:pt x="0" y="506053"/>
                  <a:pt x="506053" y="0"/>
                  <a:pt x="1130300" y="0"/>
                </a:cubicBezTo>
                <a:close/>
              </a:path>
            </a:pathLst>
          </a:custGeom>
          <a:solidFill>
            <a:schemeClr val="accent2"/>
          </a:solidFill>
          <a:ln w="530225">
            <a:noFil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F1EE6A47-5DA5-6FD7-7F39-A579CF3A3B31}"/>
              </a:ext>
            </a:extLst>
          </p:cNvPr>
          <p:cNvSpPr/>
          <p:nvPr/>
        </p:nvSpPr>
        <p:spPr>
          <a:xfrm>
            <a:off x="3884532" y="3429000"/>
            <a:ext cx="1081168" cy="108116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4E4E4E"/>
                </a:solidFill>
                <a:latin typeface="+mj-lt"/>
              </a:rPr>
              <a:t>02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D4D76C2E-8C2F-4374-8B66-F034E8BB05EC}"/>
              </a:ext>
            </a:extLst>
          </p:cNvPr>
          <p:cNvSpPr/>
          <p:nvPr/>
        </p:nvSpPr>
        <p:spPr>
          <a:xfrm>
            <a:off x="2213647" y="3429000"/>
            <a:ext cx="1081168" cy="108116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4E4E4E"/>
                </a:solidFill>
                <a:latin typeface="+mj-lt"/>
              </a:rPr>
              <a:t>01</a:t>
            </a:r>
          </a:p>
        </p:txBody>
      </p:sp>
      <p:sp>
        <p:nvSpPr>
          <p:cNvPr id="41" name="Freihandform 40">
            <a:extLst>
              <a:ext uri="{FF2B5EF4-FFF2-40B4-BE49-F238E27FC236}">
                <a16:creationId xmlns:a16="http://schemas.microsoft.com/office/drawing/2014/main" id="{EC7FB88E-1063-7552-CEA9-908595CF2E1B}"/>
              </a:ext>
            </a:extLst>
          </p:cNvPr>
          <p:cNvSpPr/>
          <p:nvPr/>
        </p:nvSpPr>
        <p:spPr>
          <a:xfrm rot="10800000">
            <a:off x="1623931" y="3964068"/>
            <a:ext cx="2260600" cy="1135816"/>
          </a:xfrm>
          <a:custGeom>
            <a:avLst/>
            <a:gdLst>
              <a:gd name="connsiteX0" fmla="*/ 1130300 w 2260600"/>
              <a:gd name="connsiteY0" fmla="*/ 0 h 1135816"/>
              <a:gd name="connsiteX1" fmla="*/ 2260600 w 2260600"/>
              <a:gd name="connsiteY1" fmla="*/ 1130300 h 1135816"/>
              <a:gd name="connsiteX2" fmla="*/ 2260322 w 2260600"/>
              <a:gd name="connsiteY2" fmla="*/ 1135816 h 1135816"/>
              <a:gd name="connsiteX3" fmla="*/ 1670328 w 2260600"/>
              <a:gd name="connsiteY3" fmla="*/ 1135816 h 1135816"/>
              <a:gd name="connsiteX4" fmla="*/ 1670884 w 2260600"/>
              <a:gd name="connsiteY4" fmla="*/ 1130300 h 1135816"/>
              <a:gd name="connsiteX5" fmla="*/ 1130300 w 2260600"/>
              <a:gd name="connsiteY5" fmla="*/ 589716 h 1135816"/>
              <a:gd name="connsiteX6" fmla="*/ 589716 w 2260600"/>
              <a:gd name="connsiteY6" fmla="*/ 1130300 h 1135816"/>
              <a:gd name="connsiteX7" fmla="*/ 590272 w 2260600"/>
              <a:gd name="connsiteY7" fmla="*/ 1135816 h 1135816"/>
              <a:gd name="connsiteX8" fmla="*/ 279 w 2260600"/>
              <a:gd name="connsiteY8" fmla="*/ 1135816 h 1135816"/>
              <a:gd name="connsiteX9" fmla="*/ 0 w 2260600"/>
              <a:gd name="connsiteY9" fmla="*/ 1130300 h 1135816"/>
              <a:gd name="connsiteX10" fmla="*/ 1130300 w 2260600"/>
              <a:gd name="connsiteY10" fmla="*/ 0 h 1135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60600" h="1135816">
                <a:moveTo>
                  <a:pt x="1130300" y="0"/>
                </a:moveTo>
                <a:cubicBezTo>
                  <a:pt x="1754547" y="0"/>
                  <a:pt x="2260600" y="506053"/>
                  <a:pt x="2260600" y="1130300"/>
                </a:cubicBezTo>
                <a:lnTo>
                  <a:pt x="2260322" y="1135816"/>
                </a:lnTo>
                <a:lnTo>
                  <a:pt x="1670328" y="1135816"/>
                </a:lnTo>
                <a:lnTo>
                  <a:pt x="1670884" y="1130300"/>
                </a:lnTo>
                <a:cubicBezTo>
                  <a:pt x="1670884" y="831744"/>
                  <a:pt x="1428856" y="589716"/>
                  <a:pt x="1130300" y="589716"/>
                </a:cubicBezTo>
                <a:cubicBezTo>
                  <a:pt x="831744" y="589716"/>
                  <a:pt x="589716" y="831744"/>
                  <a:pt x="589716" y="1130300"/>
                </a:cubicBezTo>
                <a:lnTo>
                  <a:pt x="590272" y="1135816"/>
                </a:lnTo>
                <a:lnTo>
                  <a:pt x="279" y="1135816"/>
                </a:lnTo>
                <a:lnTo>
                  <a:pt x="0" y="1130300"/>
                </a:lnTo>
                <a:cubicBezTo>
                  <a:pt x="0" y="506053"/>
                  <a:pt x="506053" y="0"/>
                  <a:pt x="1130300" y="0"/>
                </a:cubicBezTo>
                <a:close/>
              </a:path>
            </a:pathLst>
          </a:custGeom>
          <a:solidFill>
            <a:schemeClr val="accent2"/>
          </a:solidFill>
          <a:ln w="530225">
            <a:noFil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2" name="Freihandform 41">
            <a:extLst>
              <a:ext uri="{FF2B5EF4-FFF2-40B4-BE49-F238E27FC236}">
                <a16:creationId xmlns:a16="http://schemas.microsoft.com/office/drawing/2014/main" id="{987F6FBC-F9A9-A596-6565-A57DF4D53844}"/>
              </a:ext>
            </a:extLst>
          </p:cNvPr>
          <p:cNvSpPr/>
          <p:nvPr/>
        </p:nvSpPr>
        <p:spPr>
          <a:xfrm>
            <a:off x="6636586" y="2839284"/>
            <a:ext cx="2260600" cy="1135816"/>
          </a:xfrm>
          <a:custGeom>
            <a:avLst/>
            <a:gdLst>
              <a:gd name="connsiteX0" fmla="*/ 1130300 w 2260600"/>
              <a:gd name="connsiteY0" fmla="*/ 0 h 1135816"/>
              <a:gd name="connsiteX1" fmla="*/ 2260600 w 2260600"/>
              <a:gd name="connsiteY1" fmla="*/ 1130300 h 1135816"/>
              <a:gd name="connsiteX2" fmla="*/ 2260322 w 2260600"/>
              <a:gd name="connsiteY2" fmla="*/ 1135816 h 1135816"/>
              <a:gd name="connsiteX3" fmla="*/ 1670328 w 2260600"/>
              <a:gd name="connsiteY3" fmla="*/ 1135816 h 1135816"/>
              <a:gd name="connsiteX4" fmla="*/ 1670884 w 2260600"/>
              <a:gd name="connsiteY4" fmla="*/ 1130300 h 1135816"/>
              <a:gd name="connsiteX5" fmla="*/ 1130300 w 2260600"/>
              <a:gd name="connsiteY5" fmla="*/ 589716 h 1135816"/>
              <a:gd name="connsiteX6" fmla="*/ 589716 w 2260600"/>
              <a:gd name="connsiteY6" fmla="*/ 1130300 h 1135816"/>
              <a:gd name="connsiteX7" fmla="*/ 590272 w 2260600"/>
              <a:gd name="connsiteY7" fmla="*/ 1135816 h 1135816"/>
              <a:gd name="connsiteX8" fmla="*/ 279 w 2260600"/>
              <a:gd name="connsiteY8" fmla="*/ 1135816 h 1135816"/>
              <a:gd name="connsiteX9" fmla="*/ 0 w 2260600"/>
              <a:gd name="connsiteY9" fmla="*/ 1130300 h 1135816"/>
              <a:gd name="connsiteX10" fmla="*/ 1130300 w 2260600"/>
              <a:gd name="connsiteY10" fmla="*/ 0 h 1135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60600" h="1135816">
                <a:moveTo>
                  <a:pt x="1130300" y="0"/>
                </a:moveTo>
                <a:cubicBezTo>
                  <a:pt x="1754547" y="0"/>
                  <a:pt x="2260600" y="506053"/>
                  <a:pt x="2260600" y="1130300"/>
                </a:cubicBezTo>
                <a:lnTo>
                  <a:pt x="2260322" y="1135816"/>
                </a:lnTo>
                <a:lnTo>
                  <a:pt x="1670328" y="1135816"/>
                </a:lnTo>
                <a:lnTo>
                  <a:pt x="1670884" y="1130300"/>
                </a:lnTo>
                <a:cubicBezTo>
                  <a:pt x="1670884" y="831744"/>
                  <a:pt x="1428856" y="589716"/>
                  <a:pt x="1130300" y="589716"/>
                </a:cubicBezTo>
                <a:cubicBezTo>
                  <a:pt x="831744" y="589716"/>
                  <a:pt x="589716" y="831744"/>
                  <a:pt x="589716" y="1130300"/>
                </a:cubicBezTo>
                <a:lnTo>
                  <a:pt x="590272" y="1135816"/>
                </a:lnTo>
                <a:lnTo>
                  <a:pt x="279" y="1135816"/>
                </a:lnTo>
                <a:lnTo>
                  <a:pt x="0" y="1130300"/>
                </a:lnTo>
                <a:cubicBezTo>
                  <a:pt x="0" y="506053"/>
                  <a:pt x="506053" y="0"/>
                  <a:pt x="1130300" y="0"/>
                </a:cubicBezTo>
                <a:close/>
              </a:path>
            </a:pathLst>
          </a:custGeom>
          <a:solidFill>
            <a:srgbClr val="4E4E4E"/>
          </a:solidFill>
          <a:ln w="530225">
            <a:noFil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BC38AB16-0463-8474-61A7-E2978359A260}"/>
              </a:ext>
            </a:extLst>
          </p:cNvPr>
          <p:cNvSpPr/>
          <p:nvPr/>
        </p:nvSpPr>
        <p:spPr>
          <a:xfrm>
            <a:off x="8897186" y="3429000"/>
            <a:ext cx="1081168" cy="108116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4E4E4E"/>
                </a:solidFill>
                <a:latin typeface="+mj-lt"/>
              </a:rPr>
              <a:t>05</a:t>
            </a:r>
          </a:p>
        </p:txBody>
      </p:sp>
      <p:sp>
        <p:nvSpPr>
          <p:cNvPr id="44" name="Freihandform 43">
            <a:extLst>
              <a:ext uri="{FF2B5EF4-FFF2-40B4-BE49-F238E27FC236}">
                <a16:creationId xmlns:a16="http://schemas.microsoft.com/office/drawing/2014/main" id="{51C9F8B7-92CA-E361-87EC-F1C6EAE03F61}"/>
              </a:ext>
            </a:extLst>
          </p:cNvPr>
          <p:cNvSpPr/>
          <p:nvPr/>
        </p:nvSpPr>
        <p:spPr>
          <a:xfrm rot="10800000">
            <a:off x="8307470" y="3964068"/>
            <a:ext cx="2260600" cy="1135816"/>
          </a:xfrm>
          <a:custGeom>
            <a:avLst/>
            <a:gdLst>
              <a:gd name="connsiteX0" fmla="*/ 1130300 w 2260600"/>
              <a:gd name="connsiteY0" fmla="*/ 0 h 1135816"/>
              <a:gd name="connsiteX1" fmla="*/ 2260600 w 2260600"/>
              <a:gd name="connsiteY1" fmla="*/ 1130300 h 1135816"/>
              <a:gd name="connsiteX2" fmla="*/ 2260322 w 2260600"/>
              <a:gd name="connsiteY2" fmla="*/ 1135816 h 1135816"/>
              <a:gd name="connsiteX3" fmla="*/ 1670328 w 2260600"/>
              <a:gd name="connsiteY3" fmla="*/ 1135816 h 1135816"/>
              <a:gd name="connsiteX4" fmla="*/ 1670884 w 2260600"/>
              <a:gd name="connsiteY4" fmla="*/ 1130300 h 1135816"/>
              <a:gd name="connsiteX5" fmla="*/ 1130300 w 2260600"/>
              <a:gd name="connsiteY5" fmla="*/ 589716 h 1135816"/>
              <a:gd name="connsiteX6" fmla="*/ 589716 w 2260600"/>
              <a:gd name="connsiteY6" fmla="*/ 1130300 h 1135816"/>
              <a:gd name="connsiteX7" fmla="*/ 590272 w 2260600"/>
              <a:gd name="connsiteY7" fmla="*/ 1135816 h 1135816"/>
              <a:gd name="connsiteX8" fmla="*/ 279 w 2260600"/>
              <a:gd name="connsiteY8" fmla="*/ 1135816 h 1135816"/>
              <a:gd name="connsiteX9" fmla="*/ 0 w 2260600"/>
              <a:gd name="connsiteY9" fmla="*/ 1130300 h 1135816"/>
              <a:gd name="connsiteX10" fmla="*/ 1130300 w 2260600"/>
              <a:gd name="connsiteY10" fmla="*/ 0 h 1135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60600" h="1135816">
                <a:moveTo>
                  <a:pt x="1130300" y="0"/>
                </a:moveTo>
                <a:cubicBezTo>
                  <a:pt x="1754547" y="0"/>
                  <a:pt x="2260600" y="506053"/>
                  <a:pt x="2260600" y="1130300"/>
                </a:cubicBezTo>
                <a:lnTo>
                  <a:pt x="2260322" y="1135816"/>
                </a:lnTo>
                <a:lnTo>
                  <a:pt x="1670328" y="1135816"/>
                </a:lnTo>
                <a:lnTo>
                  <a:pt x="1670884" y="1130300"/>
                </a:lnTo>
                <a:cubicBezTo>
                  <a:pt x="1670884" y="831744"/>
                  <a:pt x="1428856" y="589716"/>
                  <a:pt x="1130300" y="589716"/>
                </a:cubicBezTo>
                <a:cubicBezTo>
                  <a:pt x="831744" y="589716"/>
                  <a:pt x="589716" y="831744"/>
                  <a:pt x="589716" y="1130300"/>
                </a:cubicBezTo>
                <a:lnTo>
                  <a:pt x="590272" y="1135816"/>
                </a:lnTo>
                <a:lnTo>
                  <a:pt x="279" y="1135816"/>
                </a:lnTo>
                <a:lnTo>
                  <a:pt x="0" y="1130300"/>
                </a:lnTo>
                <a:cubicBezTo>
                  <a:pt x="0" y="506053"/>
                  <a:pt x="506053" y="0"/>
                  <a:pt x="1130300" y="0"/>
                </a:cubicBezTo>
                <a:close/>
              </a:path>
            </a:pathLst>
          </a:custGeom>
          <a:solidFill>
            <a:schemeClr val="accent2"/>
          </a:solidFill>
          <a:ln w="530225">
            <a:noFil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CB06B20E-5AC2-6449-A7D6-32B2320718B6}"/>
              </a:ext>
            </a:extLst>
          </p:cNvPr>
          <p:cNvSpPr/>
          <p:nvPr/>
        </p:nvSpPr>
        <p:spPr>
          <a:xfrm>
            <a:off x="7226302" y="3429000"/>
            <a:ext cx="1081168" cy="108116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4E4E4E"/>
                </a:solidFill>
                <a:latin typeface="+mj-lt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25831547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>
            <a:extLst>
              <a:ext uri="{FF2B5EF4-FFF2-40B4-BE49-F238E27FC236}">
                <a16:creationId xmlns:a16="http://schemas.microsoft.com/office/drawing/2014/main" id="{2470514E-6C4A-8DBA-519F-E0ADF673406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TEXT</a:t>
            </a:r>
            <a:endParaRPr lang="ru-RU" dirty="0"/>
          </a:p>
        </p:txBody>
      </p:sp>
      <p:sp>
        <p:nvSpPr>
          <p:cNvPr id="3" name="Foliennummer 2">
            <a:extLst>
              <a:ext uri="{FF2B5EF4-FFF2-40B4-BE49-F238E27FC236}">
                <a16:creationId xmlns:a16="http://schemas.microsoft.com/office/drawing/2014/main" id="{EED3176C-1897-34C9-B3C6-DCF049077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00A3-348B-4BE4-A5CE-3075B70DCC3B}" type="slidenum">
              <a:rPr lang="ru-RU" smtClean="0"/>
              <a:pPr/>
              <a:t>39</a:t>
            </a:fld>
            <a:endParaRPr lang="ru-RU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E72B5963-69D6-4FFA-56C4-BCAB6F6B2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6" name="Text 5">
            <a:extLst>
              <a:ext uri="{FF2B5EF4-FFF2-40B4-BE49-F238E27FC236}">
                <a16:creationId xmlns:a16="http://schemas.microsoft.com/office/drawing/2014/main" id="{872B69D0-14E0-7F91-1312-9DB52EE54CC3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r>
              <a:rPr lang="de-DE" dirty="0"/>
              <a:t>Öffnungszeiten</a:t>
            </a:r>
            <a:endParaRPr lang="ru-RU" dirty="0"/>
          </a:p>
        </p:txBody>
      </p:sp>
      <p:sp>
        <p:nvSpPr>
          <p:cNvPr id="7" name="Text 6">
            <a:extLst>
              <a:ext uri="{FF2B5EF4-FFF2-40B4-BE49-F238E27FC236}">
                <a16:creationId xmlns:a16="http://schemas.microsoft.com/office/drawing/2014/main" id="{3305A827-36EE-22D3-EDAA-F7BC814EFE4B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1200384" y="2949688"/>
            <a:ext cx="2201466" cy="523220"/>
          </a:xfrm>
        </p:spPr>
        <p:txBody>
          <a:bodyPr/>
          <a:lstStyle/>
          <a:p>
            <a:r>
              <a:rPr lang="de-DE" dirty="0"/>
              <a:t>Mo</a:t>
            </a:r>
            <a:r>
              <a:rPr lang="ru-RU" dirty="0"/>
              <a:t>.-</a:t>
            </a:r>
            <a:r>
              <a:rPr lang="de-DE" dirty="0"/>
              <a:t>Fr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/>
              <a:t>08</a:t>
            </a:r>
            <a:r>
              <a:rPr lang="en-US" dirty="0"/>
              <a:t>:00</a:t>
            </a:r>
            <a:r>
              <a:rPr lang="ru-RU" dirty="0"/>
              <a:t> – 21</a:t>
            </a:r>
            <a:r>
              <a:rPr lang="en-US" dirty="0"/>
              <a:t>:00</a:t>
            </a:r>
            <a:endParaRPr lang="ru-RU" dirty="0"/>
          </a:p>
        </p:txBody>
      </p:sp>
      <p:sp>
        <p:nvSpPr>
          <p:cNvPr id="8" name="Text 7">
            <a:extLst>
              <a:ext uri="{FF2B5EF4-FFF2-40B4-BE49-F238E27FC236}">
                <a16:creationId xmlns:a16="http://schemas.microsoft.com/office/drawing/2014/main" id="{5ABAE834-518A-39CC-9B1C-E6D4E0927C4C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r>
              <a:rPr lang="de-DE" dirty="0"/>
              <a:t>Kontakt</a:t>
            </a:r>
            <a:endParaRPr lang="ru-RU" dirty="0"/>
          </a:p>
        </p:txBody>
      </p:sp>
      <p:sp>
        <p:nvSpPr>
          <p:cNvPr id="9" name="Text 8">
            <a:extLst>
              <a:ext uri="{FF2B5EF4-FFF2-40B4-BE49-F238E27FC236}">
                <a16:creationId xmlns:a16="http://schemas.microsoft.com/office/drawing/2014/main" id="{D0DECC0D-A10A-237D-8E5D-C98891A229E4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734323" y="2949688"/>
            <a:ext cx="2201466" cy="523220"/>
          </a:xfrm>
        </p:spPr>
        <p:txBody>
          <a:bodyPr/>
          <a:lstStyle/>
          <a:p>
            <a:r>
              <a:rPr lang="en-US" dirty="0"/>
              <a:t>www.xxx.de</a:t>
            </a:r>
          </a:p>
          <a:p>
            <a:r>
              <a:rPr lang="en-US" dirty="0"/>
              <a:t>xxx@xxx.de</a:t>
            </a:r>
            <a:endParaRPr lang="ru-RU" dirty="0"/>
          </a:p>
        </p:txBody>
      </p:sp>
      <p:sp>
        <p:nvSpPr>
          <p:cNvPr id="10" name="Text 9">
            <a:extLst>
              <a:ext uri="{FF2B5EF4-FFF2-40B4-BE49-F238E27FC236}">
                <a16:creationId xmlns:a16="http://schemas.microsoft.com/office/drawing/2014/main" id="{25BF9E1B-67DE-B646-98AC-AC31C32331AF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de-DE" dirty="0"/>
              <a:t>Telefon</a:t>
            </a:r>
            <a:endParaRPr lang="ru-RU" dirty="0"/>
          </a:p>
        </p:txBody>
      </p:sp>
      <p:sp>
        <p:nvSpPr>
          <p:cNvPr id="11" name="Text 10">
            <a:extLst>
              <a:ext uri="{FF2B5EF4-FFF2-40B4-BE49-F238E27FC236}">
                <a16:creationId xmlns:a16="http://schemas.microsoft.com/office/drawing/2014/main" id="{A9C70288-831F-8D3E-759D-5C9A9DD7C824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6268262" y="2949688"/>
            <a:ext cx="2201466" cy="523220"/>
          </a:xfrm>
        </p:spPr>
        <p:txBody>
          <a:bodyPr/>
          <a:lstStyle/>
          <a:p>
            <a:r>
              <a:rPr lang="ru-RU" dirty="0"/>
              <a:t>+</a:t>
            </a:r>
            <a:r>
              <a:rPr lang="de-DE" dirty="0"/>
              <a:t>49</a:t>
            </a:r>
            <a:r>
              <a:rPr lang="ru-RU" dirty="0"/>
              <a:t> (</a:t>
            </a:r>
            <a:r>
              <a:rPr lang="en-US" dirty="0"/>
              <a:t>999</a:t>
            </a:r>
            <a:r>
              <a:rPr lang="ru-RU" dirty="0"/>
              <a:t>) </a:t>
            </a:r>
            <a:r>
              <a:rPr lang="en-US" dirty="0"/>
              <a:t>999 99 </a:t>
            </a:r>
          </a:p>
          <a:p>
            <a:r>
              <a:rPr lang="ru-RU" dirty="0"/>
              <a:t>+</a:t>
            </a:r>
            <a:r>
              <a:rPr lang="de-DE" dirty="0"/>
              <a:t>49</a:t>
            </a:r>
            <a:r>
              <a:rPr lang="ru-RU" dirty="0"/>
              <a:t> (</a:t>
            </a:r>
            <a:r>
              <a:rPr lang="en-US" dirty="0"/>
              <a:t>999</a:t>
            </a:r>
            <a:r>
              <a:rPr lang="ru-RU" dirty="0"/>
              <a:t>) </a:t>
            </a:r>
            <a:r>
              <a:rPr lang="en-US" dirty="0"/>
              <a:t>999 99 </a:t>
            </a:r>
            <a:endParaRPr lang="ru-RU" dirty="0"/>
          </a:p>
        </p:txBody>
      </p:sp>
      <p:sp>
        <p:nvSpPr>
          <p:cNvPr id="12" name="Text 11">
            <a:extLst>
              <a:ext uri="{FF2B5EF4-FFF2-40B4-BE49-F238E27FC236}">
                <a16:creationId xmlns:a16="http://schemas.microsoft.com/office/drawing/2014/main" id="{455B25A6-4B2B-CB5C-6B67-3B4CEA1E4B5B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r>
              <a:rPr lang="de-DE" dirty="0"/>
              <a:t>Standort</a:t>
            </a:r>
            <a:endParaRPr lang="ru-RU" dirty="0"/>
          </a:p>
        </p:txBody>
      </p:sp>
      <p:sp>
        <p:nvSpPr>
          <p:cNvPr id="13" name="Text 12">
            <a:extLst>
              <a:ext uri="{FF2B5EF4-FFF2-40B4-BE49-F238E27FC236}">
                <a16:creationId xmlns:a16="http://schemas.microsoft.com/office/drawing/2014/main" id="{B38EE43C-D65A-5E62-B833-F3512FA7E6AF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/>
        <p:txBody>
          <a:bodyPr/>
          <a:lstStyle/>
          <a:p>
            <a:r>
              <a:rPr lang="de-DE" dirty="0"/>
              <a:t>Deutschland</a:t>
            </a:r>
            <a:endParaRPr lang="ru-RU" dirty="0"/>
          </a:p>
        </p:txBody>
      </p:sp>
      <p:grpSp>
        <p:nvGrpSpPr>
          <p:cNvPr id="14" name="Gruppe 13">
            <a:extLst>
              <a:ext uri="{FF2B5EF4-FFF2-40B4-BE49-F238E27FC236}">
                <a16:creationId xmlns:a16="http://schemas.microsoft.com/office/drawing/2014/main" id="{35134290-F275-F871-E5BD-9E6098857E76}"/>
              </a:ext>
            </a:extLst>
          </p:cNvPr>
          <p:cNvGrpSpPr/>
          <p:nvPr/>
        </p:nvGrpSpPr>
        <p:grpSpPr>
          <a:xfrm>
            <a:off x="271448" y="194486"/>
            <a:ext cx="316783" cy="6353029"/>
            <a:chOff x="271448" y="194486"/>
            <a:chExt cx="316783" cy="6353029"/>
          </a:xfrm>
        </p:grpSpPr>
        <p:grpSp>
          <p:nvGrpSpPr>
            <p:cNvPr id="15" name="Gruppe 14">
              <a:extLst>
                <a:ext uri="{FF2B5EF4-FFF2-40B4-BE49-F238E27FC236}">
                  <a16:creationId xmlns:a16="http://schemas.microsoft.com/office/drawing/2014/main" id="{78BCA0AB-FCBB-01B6-A5EA-29D182ACF9F1}"/>
                </a:ext>
              </a:extLst>
            </p:cNvPr>
            <p:cNvGrpSpPr/>
            <p:nvPr/>
          </p:nvGrpSpPr>
          <p:grpSpPr>
            <a:xfrm>
              <a:off x="377720" y="6032244"/>
              <a:ext cx="104238" cy="515271"/>
              <a:chOff x="236436" y="6032244"/>
              <a:chExt cx="104238" cy="515271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EB49EAAE-FF45-EB35-FF5A-18F329640B6F}"/>
                  </a:ext>
                </a:extLst>
              </p:cNvPr>
              <p:cNvSpPr/>
              <p:nvPr/>
            </p:nvSpPr>
            <p:spPr>
              <a:xfrm>
                <a:off x="236436" y="6032244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C2917690-CA1F-53B0-6DE8-2E45345A5126}"/>
                  </a:ext>
                </a:extLst>
              </p:cNvPr>
              <p:cNvSpPr/>
              <p:nvPr/>
            </p:nvSpPr>
            <p:spPr>
              <a:xfrm>
                <a:off x="236436" y="6237031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2493D2E6-5EAB-06D2-8368-442538D0EC4A}"/>
                  </a:ext>
                </a:extLst>
              </p:cNvPr>
              <p:cNvSpPr/>
              <p:nvPr/>
            </p:nvSpPr>
            <p:spPr>
              <a:xfrm>
                <a:off x="236436" y="6443277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16" name="Bild 15">
              <a:extLst>
                <a:ext uri="{FF2B5EF4-FFF2-40B4-BE49-F238E27FC236}">
                  <a16:creationId xmlns:a16="http://schemas.microsoft.com/office/drawing/2014/main" id="{43D2BE39-1330-CCAA-8D20-AB833C3B50E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271448" y="194486"/>
              <a:ext cx="316783" cy="316783"/>
            </a:xfrm>
            <a:prstGeom prst="rect">
              <a:avLst/>
            </a:prstGeom>
          </p:spPr>
        </p:pic>
      </p:grpSp>
      <p:pic>
        <p:nvPicPr>
          <p:cNvPr id="61" name="Bild 60">
            <a:extLst>
              <a:ext uri="{FF2B5EF4-FFF2-40B4-BE49-F238E27FC236}">
                <a16:creationId xmlns:a16="http://schemas.microsoft.com/office/drawing/2014/main" id="{62B2EC97-7E4A-6109-89B5-A5F87C7E579F}"/>
              </a:ext>
            </a:extLst>
          </p:cNvPr>
          <p:cNvPicPr>
            <a:picLocks noGrp="1" noChangeAspect="1"/>
          </p:cNvPicPr>
          <p:nvPr>
            <p:ph type="pic" sz="quarter" idx="45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806" b="22718"/>
          <a:stretch/>
        </p:blipFill>
        <p:spPr>
          <a:xfrm>
            <a:off x="1188334" y="3958541"/>
            <a:ext cx="9815332" cy="2233187"/>
          </a:xfrm>
        </p:spPr>
      </p:pic>
    </p:spTree>
    <p:extLst>
      <p:ext uri="{BB962C8B-B14F-4D97-AF65-F5344CB8AC3E}">
        <p14:creationId xmlns:p14="http://schemas.microsoft.com/office/powerpoint/2010/main" val="3462458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7">
            <a:extLst>
              <a:ext uri="{FF2B5EF4-FFF2-40B4-BE49-F238E27FC236}">
                <a16:creationId xmlns:a16="http://schemas.microsoft.com/office/drawing/2014/main" id="{63EC609B-2D28-D7BF-7D58-93EC3AEEB38A}"/>
              </a:ext>
            </a:extLst>
          </p:cNvPr>
          <p:cNvSpPr/>
          <p:nvPr/>
        </p:nvSpPr>
        <p:spPr>
          <a:xfrm>
            <a:off x="0" y="0"/>
            <a:ext cx="347078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24" name="Gruppe 23">
            <a:extLst>
              <a:ext uri="{FF2B5EF4-FFF2-40B4-BE49-F238E27FC236}">
                <a16:creationId xmlns:a16="http://schemas.microsoft.com/office/drawing/2014/main" id="{8EB5989F-56BA-2F7C-9A3A-955164E20B15}"/>
              </a:ext>
            </a:extLst>
          </p:cNvPr>
          <p:cNvGrpSpPr/>
          <p:nvPr/>
        </p:nvGrpSpPr>
        <p:grpSpPr>
          <a:xfrm>
            <a:off x="271448" y="194486"/>
            <a:ext cx="316783" cy="6353029"/>
            <a:chOff x="271448" y="194486"/>
            <a:chExt cx="316783" cy="6353029"/>
          </a:xfrm>
        </p:grpSpPr>
        <p:grpSp>
          <p:nvGrpSpPr>
            <p:cNvPr id="19" name="Gruppe 18">
              <a:extLst>
                <a:ext uri="{FF2B5EF4-FFF2-40B4-BE49-F238E27FC236}">
                  <a16:creationId xmlns:a16="http://schemas.microsoft.com/office/drawing/2014/main" id="{BB87479E-9B92-A6F7-05A1-BB429CDE55ED}"/>
                </a:ext>
              </a:extLst>
            </p:cNvPr>
            <p:cNvGrpSpPr/>
            <p:nvPr/>
          </p:nvGrpSpPr>
          <p:grpSpPr>
            <a:xfrm>
              <a:off x="377720" y="6032244"/>
              <a:ext cx="104238" cy="515271"/>
              <a:chOff x="236436" y="6032244"/>
              <a:chExt cx="104238" cy="515271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3E192DB4-0848-9DE0-CE20-66AFC77F81AC}"/>
                  </a:ext>
                </a:extLst>
              </p:cNvPr>
              <p:cNvSpPr/>
              <p:nvPr/>
            </p:nvSpPr>
            <p:spPr>
              <a:xfrm>
                <a:off x="236436" y="6032244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1F86378A-C772-F736-F572-208803F58193}"/>
                  </a:ext>
                </a:extLst>
              </p:cNvPr>
              <p:cNvSpPr/>
              <p:nvPr/>
            </p:nvSpPr>
            <p:spPr>
              <a:xfrm>
                <a:off x="236436" y="6237031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0076A3EA-B2FE-ACA4-0C82-469582248970}"/>
                  </a:ext>
                </a:extLst>
              </p:cNvPr>
              <p:cNvSpPr/>
              <p:nvPr/>
            </p:nvSpPr>
            <p:spPr>
              <a:xfrm>
                <a:off x="236436" y="6443277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23" name="Bild 22">
              <a:extLst>
                <a:ext uri="{FF2B5EF4-FFF2-40B4-BE49-F238E27FC236}">
                  <a16:creationId xmlns:a16="http://schemas.microsoft.com/office/drawing/2014/main" id="{7C76E400-0277-4BBC-E812-3407F5C2E20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271448" y="194486"/>
              <a:ext cx="316783" cy="316783"/>
            </a:xfrm>
            <a:prstGeom prst="rect">
              <a:avLst/>
            </a:prstGeom>
          </p:spPr>
        </p:pic>
      </p:grpSp>
      <p:sp>
        <p:nvSpPr>
          <p:cNvPr id="3" name="Foliennummer 2">
            <a:extLst>
              <a:ext uri="{FF2B5EF4-FFF2-40B4-BE49-F238E27FC236}">
                <a16:creationId xmlns:a16="http://schemas.microsoft.com/office/drawing/2014/main" id="{B0D7C836-C000-85CF-B782-E81EDCC97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00A3-348B-4BE4-A5CE-3075B70DCC3B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D59F0BBE-501D-D7B2-ADD3-839DB356B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4323" y="1886438"/>
            <a:ext cx="4457700" cy="584775"/>
          </a:xfrm>
        </p:spPr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5" name="Objekt 4">
            <a:extLst>
              <a:ext uri="{FF2B5EF4-FFF2-40B4-BE49-F238E27FC236}">
                <a16:creationId xmlns:a16="http://schemas.microsoft.com/office/drawing/2014/main" id="{BBE8D623-8629-CAAF-4409-AA4179658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4323" y="3271433"/>
            <a:ext cx="3734618" cy="1677382"/>
          </a:xfrm>
        </p:spPr>
        <p:txBody>
          <a:bodyPr/>
          <a:lstStyle/>
          <a:p>
            <a:r>
              <a:rPr lang="de-DE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ru-RU" dirty="0"/>
          </a:p>
        </p:txBody>
      </p:sp>
      <p:sp>
        <p:nvSpPr>
          <p:cNvPr id="6" name="Objekt 5">
            <a:extLst>
              <a:ext uri="{FF2B5EF4-FFF2-40B4-BE49-F238E27FC236}">
                <a16:creationId xmlns:a16="http://schemas.microsoft.com/office/drawing/2014/main" id="{33ED5A48-D816-2CA8-6EEF-A526B030F939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993056" y="5351571"/>
            <a:ext cx="10436943" cy="523220"/>
          </a:xfrm>
        </p:spPr>
        <p:txBody>
          <a:bodyPr/>
          <a:lstStyle/>
          <a:p>
            <a:r>
              <a:rPr lang="de-DE" b="1" dirty="0">
                <a:latin typeface="Montserrat" panose="00000500000000000000" pitchFamily="2" charset="-52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de-DE" b="1" dirty="0" err="1">
                <a:latin typeface="Montserrat" panose="00000500000000000000" pitchFamily="2" charset="-52"/>
              </a:rPr>
              <a:t>urna</a:t>
            </a:r>
            <a:r>
              <a:rPr lang="de-DE" b="1" dirty="0">
                <a:latin typeface="Montserrat" panose="00000500000000000000" pitchFamily="2" charset="-52"/>
              </a:rPr>
              <a:t>.</a:t>
            </a:r>
          </a:p>
        </p:txBody>
      </p:sp>
      <p:pic>
        <p:nvPicPr>
          <p:cNvPr id="17" name="Bild 16">
            <a:extLst>
              <a:ext uri="{FF2B5EF4-FFF2-40B4-BE49-F238E27FC236}">
                <a16:creationId xmlns:a16="http://schemas.microsoft.com/office/drawing/2014/main" id="{DC8BDCA8-389A-732E-4983-0842E61F828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95" t="26260" r="2295" b="30474"/>
          <a:stretch/>
        </p:blipFill>
        <p:spPr>
          <a:xfrm>
            <a:off x="993059" y="1140542"/>
            <a:ext cx="5466735" cy="3716593"/>
          </a:xfrm>
        </p:spPr>
      </p:pic>
    </p:spTree>
    <p:extLst>
      <p:ext uri="{BB962C8B-B14F-4D97-AF65-F5344CB8AC3E}">
        <p14:creationId xmlns:p14="http://schemas.microsoft.com/office/powerpoint/2010/main" val="300321948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Bild 25">
            <a:extLst>
              <a:ext uri="{FF2B5EF4-FFF2-40B4-BE49-F238E27FC236}">
                <a16:creationId xmlns:a16="http://schemas.microsoft.com/office/drawing/2014/main" id="{73DF0832-B9D6-EC0E-C7F7-24DF378E1FF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556" r="5556"/>
          <a:stretch>
            <a:fillRect/>
          </a:stretch>
        </p:blipFill>
        <p:spPr/>
      </p:pic>
      <p:sp>
        <p:nvSpPr>
          <p:cNvPr id="12" name="Rechteck 11">
            <a:extLst>
              <a:ext uri="{FF2B5EF4-FFF2-40B4-BE49-F238E27FC236}">
                <a16:creationId xmlns:a16="http://schemas.microsoft.com/office/drawing/2014/main" id="{459101ED-18EB-1910-5F06-0832210EC0A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24A77D0-1099-0086-D1F2-695228E8B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4" name="Text 3">
            <a:extLst>
              <a:ext uri="{FF2B5EF4-FFF2-40B4-BE49-F238E27FC236}">
                <a16:creationId xmlns:a16="http://schemas.microsoft.com/office/drawing/2014/main" id="{98B55DA4-768B-E89A-028E-E371551EF1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UNTERTITEL</a:t>
            </a:r>
            <a:endParaRPr lang="ru-RU" dirty="0"/>
          </a:p>
        </p:txBody>
      </p:sp>
      <p:grpSp>
        <p:nvGrpSpPr>
          <p:cNvPr id="13" name="Gruppe 12">
            <a:extLst>
              <a:ext uri="{FF2B5EF4-FFF2-40B4-BE49-F238E27FC236}">
                <a16:creationId xmlns:a16="http://schemas.microsoft.com/office/drawing/2014/main" id="{B775F795-6C25-20AD-2055-FD9E6062706E}"/>
              </a:ext>
            </a:extLst>
          </p:cNvPr>
          <p:cNvGrpSpPr/>
          <p:nvPr/>
        </p:nvGrpSpPr>
        <p:grpSpPr>
          <a:xfrm>
            <a:off x="271448" y="194486"/>
            <a:ext cx="316783" cy="6353029"/>
            <a:chOff x="271448" y="194486"/>
            <a:chExt cx="316783" cy="6353029"/>
          </a:xfrm>
        </p:grpSpPr>
        <p:grpSp>
          <p:nvGrpSpPr>
            <p:cNvPr id="14" name="Gruppe 13">
              <a:extLst>
                <a:ext uri="{FF2B5EF4-FFF2-40B4-BE49-F238E27FC236}">
                  <a16:creationId xmlns:a16="http://schemas.microsoft.com/office/drawing/2014/main" id="{E5BD601D-8ACE-1A86-82E9-5BFDB14204CF}"/>
                </a:ext>
              </a:extLst>
            </p:cNvPr>
            <p:cNvGrpSpPr/>
            <p:nvPr/>
          </p:nvGrpSpPr>
          <p:grpSpPr>
            <a:xfrm>
              <a:off x="377720" y="6032244"/>
              <a:ext cx="104238" cy="515271"/>
              <a:chOff x="236436" y="6032244"/>
              <a:chExt cx="104238" cy="515271"/>
            </a:xfrm>
            <a:solidFill>
              <a:schemeClr val="bg1">
                <a:lumMod val="95000"/>
              </a:schemeClr>
            </a:solidFill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34A24086-296F-6464-BEA3-B3514EF0A31D}"/>
                  </a:ext>
                </a:extLst>
              </p:cNvPr>
              <p:cNvSpPr/>
              <p:nvPr/>
            </p:nvSpPr>
            <p:spPr>
              <a:xfrm>
                <a:off x="236436" y="6032244"/>
                <a:ext cx="104238" cy="10423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73C9A0CF-95EE-676D-A0A0-8548F72749A3}"/>
                  </a:ext>
                </a:extLst>
              </p:cNvPr>
              <p:cNvSpPr/>
              <p:nvPr/>
            </p:nvSpPr>
            <p:spPr>
              <a:xfrm>
                <a:off x="236436" y="6237031"/>
                <a:ext cx="104238" cy="10423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1494D91C-5199-56A9-181C-E656E363065E}"/>
                  </a:ext>
                </a:extLst>
              </p:cNvPr>
              <p:cNvSpPr/>
              <p:nvPr/>
            </p:nvSpPr>
            <p:spPr>
              <a:xfrm>
                <a:off x="236436" y="6443277"/>
                <a:ext cx="104238" cy="10423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15" name="Bild 14">
              <a:extLst>
                <a:ext uri="{FF2B5EF4-FFF2-40B4-BE49-F238E27FC236}">
                  <a16:creationId xmlns:a16="http://schemas.microsoft.com/office/drawing/2014/main" id="{0EAB6246-BE2F-B098-457E-4A4862B9119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271448" y="194486"/>
              <a:ext cx="316783" cy="3167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73748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Bild 18">
            <a:extLst>
              <a:ext uri="{FF2B5EF4-FFF2-40B4-BE49-F238E27FC236}">
                <a16:creationId xmlns:a16="http://schemas.microsoft.com/office/drawing/2014/main" id="{EA7D75D6-6588-98DC-4F76-A3A0A780A27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6688" b="26814"/>
          <a:stretch/>
        </p:blipFill>
        <p:spPr>
          <a:xfrm>
            <a:off x="-1" y="3429000"/>
            <a:ext cx="12192001" cy="2286000"/>
          </a:xfrm>
        </p:spPr>
      </p:pic>
      <p:sp>
        <p:nvSpPr>
          <p:cNvPr id="4" name="Foliennummer 3">
            <a:extLst>
              <a:ext uri="{FF2B5EF4-FFF2-40B4-BE49-F238E27FC236}">
                <a16:creationId xmlns:a16="http://schemas.microsoft.com/office/drawing/2014/main" id="{A840A6F3-91AB-A48F-BEFD-D36388F1E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00A3-348B-4BE4-A5CE-3075B70DCC3B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26" name="Titel 25">
            <a:extLst>
              <a:ext uri="{FF2B5EF4-FFF2-40B4-BE49-F238E27FC236}">
                <a16:creationId xmlns:a16="http://schemas.microsoft.com/office/drawing/2014/main" id="{DC82656D-E7E2-2D74-C562-04AFD3482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6434" y="1456075"/>
            <a:ext cx="5077365" cy="584775"/>
          </a:xfrm>
        </p:spPr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27" name="Objekt 26">
            <a:extLst>
              <a:ext uri="{FF2B5EF4-FFF2-40B4-BE49-F238E27FC236}">
                <a16:creationId xmlns:a16="http://schemas.microsoft.com/office/drawing/2014/main" id="{B91A077B-9738-F604-C523-D1981CFAA8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4802" y="1479159"/>
            <a:ext cx="4457700" cy="1169551"/>
          </a:xfrm>
        </p:spPr>
        <p:txBody>
          <a:bodyPr/>
          <a:lstStyle/>
          <a:p>
            <a:r>
              <a:rPr lang="de-DE" dirty="0"/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de-DE" dirty="0" err="1"/>
              <a:t>urna</a:t>
            </a:r>
            <a:r>
              <a:rPr lang="de-DE" dirty="0"/>
              <a:t>.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66B6DF90-2495-2FF6-C0AD-371F89A76341}"/>
              </a:ext>
            </a:extLst>
          </p:cNvPr>
          <p:cNvSpPr/>
          <p:nvPr/>
        </p:nvSpPr>
        <p:spPr>
          <a:xfrm>
            <a:off x="0" y="5715000"/>
            <a:ext cx="12192000" cy="2654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76792A09-F635-25A5-A3F8-B60E63332AA5}"/>
              </a:ext>
            </a:extLst>
          </p:cNvPr>
          <p:cNvGrpSpPr/>
          <p:nvPr/>
        </p:nvGrpSpPr>
        <p:grpSpPr>
          <a:xfrm>
            <a:off x="271448" y="194486"/>
            <a:ext cx="316783" cy="6353029"/>
            <a:chOff x="271448" y="194486"/>
            <a:chExt cx="316783" cy="6353029"/>
          </a:xfrm>
        </p:grpSpPr>
        <p:grpSp>
          <p:nvGrpSpPr>
            <p:cNvPr id="31" name="Gruppe 30">
              <a:extLst>
                <a:ext uri="{FF2B5EF4-FFF2-40B4-BE49-F238E27FC236}">
                  <a16:creationId xmlns:a16="http://schemas.microsoft.com/office/drawing/2014/main" id="{F8106C7E-8011-FB50-4413-67CD48282C39}"/>
                </a:ext>
              </a:extLst>
            </p:cNvPr>
            <p:cNvGrpSpPr/>
            <p:nvPr/>
          </p:nvGrpSpPr>
          <p:grpSpPr>
            <a:xfrm>
              <a:off x="377720" y="6032244"/>
              <a:ext cx="104238" cy="515271"/>
              <a:chOff x="236436" y="6032244"/>
              <a:chExt cx="104238" cy="515271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26751210-DB6A-B8F2-1601-0671078F5D90}"/>
                  </a:ext>
                </a:extLst>
              </p:cNvPr>
              <p:cNvSpPr/>
              <p:nvPr/>
            </p:nvSpPr>
            <p:spPr>
              <a:xfrm>
                <a:off x="236436" y="6032244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88317548-DFE1-D2DB-B8E6-799F6E9C30B8}"/>
                  </a:ext>
                </a:extLst>
              </p:cNvPr>
              <p:cNvSpPr/>
              <p:nvPr/>
            </p:nvSpPr>
            <p:spPr>
              <a:xfrm>
                <a:off x="236436" y="6237031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DB478015-BBBC-848F-7209-12E0E233F7EE}"/>
                  </a:ext>
                </a:extLst>
              </p:cNvPr>
              <p:cNvSpPr/>
              <p:nvPr/>
            </p:nvSpPr>
            <p:spPr>
              <a:xfrm>
                <a:off x="236436" y="6443277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32" name="Bild 31">
              <a:extLst>
                <a:ext uri="{FF2B5EF4-FFF2-40B4-BE49-F238E27FC236}">
                  <a16:creationId xmlns:a16="http://schemas.microsoft.com/office/drawing/2014/main" id="{59D55D28-FC09-CAE1-4905-129A02CC593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271448" y="194486"/>
              <a:ext cx="316783" cy="3167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34880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hteck 33">
            <a:extLst>
              <a:ext uri="{FF2B5EF4-FFF2-40B4-BE49-F238E27FC236}">
                <a16:creationId xmlns:a16="http://schemas.microsoft.com/office/drawing/2014/main" id="{EC9C22C8-7563-5B0A-32BB-59AEAE3BAB4E}"/>
              </a:ext>
            </a:extLst>
          </p:cNvPr>
          <p:cNvSpPr/>
          <p:nvPr/>
        </p:nvSpPr>
        <p:spPr>
          <a:xfrm>
            <a:off x="4140200" y="1320800"/>
            <a:ext cx="8051800" cy="15367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Foliennummer 2">
            <a:extLst>
              <a:ext uri="{FF2B5EF4-FFF2-40B4-BE49-F238E27FC236}">
                <a16:creationId xmlns:a16="http://schemas.microsoft.com/office/drawing/2014/main" id="{2FAADA5F-1443-8AB8-F380-B73EEB55B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00A3-348B-4BE4-A5CE-3075B70DCC3B}" type="slidenum">
              <a:rPr lang="ru-RU" smtClean="0"/>
              <a:pPr/>
              <a:t>6</a:t>
            </a:fld>
            <a:endParaRPr lang="ru-RU" dirty="0"/>
          </a:p>
        </p:txBody>
      </p:sp>
      <p:pic>
        <p:nvPicPr>
          <p:cNvPr id="13" name="Bild 12">
            <a:extLst>
              <a:ext uri="{FF2B5EF4-FFF2-40B4-BE49-F238E27FC236}">
                <a16:creationId xmlns:a16="http://schemas.microsoft.com/office/drawing/2014/main" id="{A1DF4C00-A371-4F07-EFFF-C85FEFA872F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45" r="2745"/>
          <a:stretch>
            <a:fillRect/>
          </a:stretch>
        </p:blipFill>
        <p:spPr/>
      </p:pic>
      <p:pic>
        <p:nvPicPr>
          <p:cNvPr id="27" name="Bild 26">
            <a:extLst>
              <a:ext uri="{FF2B5EF4-FFF2-40B4-BE49-F238E27FC236}">
                <a16:creationId xmlns:a16="http://schemas.microsoft.com/office/drawing/2014/main" id="{B22D104D-6F15-5FA6-6BCC-16AE0005750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815" b="10815"/>
          <a:stretch>
            <a:fillRect/>
          </a:stretch>
        </p:blipFill>
        <p:spPr/>
      </p:pic>
      <p:sp>
        <p:nvSpPr>
          <p:cNvPr id="39" name="Titel 38">
            <a:extLst>
              <a:ext uri="{FF2B5EF4-FFF2-40B4-BE49-F238E27FC236}">
                <a16:creationId xmlns:a16="http://schemas.microsoft.com/office/drawing/2014/main" id="{EF4453F4-108F-E063-24CA-A203898E0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334" y="1537683"/>
            <a:ext cx="4457700" cy="584775"/>
          </a:xfrm>
        </p:spPr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40" name="Objekt 39">
            <a:extLst>
              <a:ext uri="{FF2B5EF4-FFF2-40B4-BE49-F238E27FC236}">
                <a16:creationId xmlns:a16="http://schemas.microsoft.com/office/drawing/2014/main" id="{077CD3A2-8942-697C-4703-D20DF2C26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334" y="3181758"/>
            <a:ext cx="4457700" cy="2908489"/>
          </a:xfrm>
        </p:spPr>
        <p:txBody>
          <a:bodyPr/>
          <a:lstStyle/>
          <a:p>
            <a:r>
              <a:rPr lang="de-DE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de-DE" dirty="0"/>
          </a:p>
          <a:p>
            <a:r>
              <a:rPr lang="de-DE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ru-RU" dirty="0"/>
          </a:p>
        </p:txBody>
      </p:sp>
      <p:grpSp>
        <p:nvGrpSpPr>
          <p:cNvPr id="28" name="Gruppe 27">
            <a:extLst>
              <a:ext uri="{FF2B5EF4-FFF2-40B4-BE49-F238E27FC236}">
                <a16:creationId xmlns:a16="http://schemas.microsoft.com/office/drawing/2014/main" id="{B2E6F4F9-A1E5-4638-4E60-50AE9E836BD0}"/>
              </a:ext>
            </a:extLst>
          </p:cNvPr>
          <p:cNvGrpSpPr/>
          <p:nvPr/>
        </p:nvGrpSpPr>
        <p:grpSpPr>
          <a:xfrm>
            <a:off x="271448" y="194486"/>
            <a:ext cx="316783" cy="6353029"/>
            <a:chOff x="271448" y="194486"/>
            <a:chExt cx="316783" cy="6353029"/>
          </a:xfrm>
        </p:grpSpPr>
        <p:grpSp>
          <p:nvGrpSpPr>
            <p:cNvPr id="29" name="Gruppe 28">
              <a:extLst>
                <a:ext uri="{FF2B5EF4-FFF2-40B4-BE49-F238E27FC236}">
                  <a16:creationId xmlns:a16="http://schemas.microsoft.com/office/drawing/2014/main" id="{FD23E355-60EF-7B24-540E-53A115532651}"/>
                </a:ext>
              </a:extLst>
            </p:cNvPr>
            <p:cNvGrpSpPr/>
            <p:nvPr/>
          </p:nvGrpSpPr>
          <p:grpSpPr>
            <a:xfrm>
              <a:off x="377720" y="6032244"/>
              <a:ext cx="104238" cy="515271"/>
              <a:chOff x="236436" y="6032244"/>
              <a:chExt cx="104238" cy="515271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CA39B40E-3263-8B45-C94F-B7D6F622314F}"/>
                  </a:ext>
                </a:extLst>
              </p:cNvPr>
              <p:cNvSpPr/>
              <p:nvPr/>
            </p:nvSpPr>
            <p:spPr>
              <a:xfrm>
                <a:off x="236436" y="6032244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1CDCDDB3-3F76-11E3-0265-30DF509245A9}"/>
                  </a:ext>
                </a:extLst>
              </p:cNvPr>
              <p:cNvSpPr/>
              <p:nvPr/>
            </p:nvSpPr>
            <p:spPr>
              <a:xfrm>
                <a:off x="236436" y="6237031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6CAC380C-0793-470F-B3E0-6D43C5E2ED9A}"/>
                  </a:ext>
                </a:extLst>
              </p:cNvPr>
              <p:cNvSpPr/>
              <p:nvPr/>
            </p:nvSpPr>
            <p:spPr>
              <a:xfrm>
                <a:off x="236436" y="6443277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30" name="Bild 29">
              <a:extLst>
                <a:ext uri="{FF2B5EF4-FFF2-40B4-BE49-F238E27FC236}">
                  <a16:creationId xmlns:a16="http://schemas.microsoft.com/office/drawing/2014/main" id="{185BC274-11D6-FA66-6A65-BEC4454C1F9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271448" y="194486"/>
              <a:ext cx="316783" cy="3167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773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id="{0DC950B0-4138-E4F3-00ED-2BEE7D5ED856}"/>
              </a:ext>
            </a:extLst>
          </p:cNvPr>
          <p:cNvSpPr/>
          <p:nvPr/>
        </p:nvSpPr>
        <p:spPr>
          <a:xfrm>
            <a:off x="0" y="0"/>
            <a:ext cx="410005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6" name="Bild 25">
            <a:extLst>
              <a:ext uri="{FF2B5EF4-FFF2-40B4-BE49-F238E27FC236}">
                <a16:creationId xmlns:a16="http://schemas.microsoft.com/office/drawing/2014/main" id="{DA11C02E-40AD-EC05-7BEB-E10FB808389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64" b="864"/>
          <a:stretch>
            <a:fillRect/>
          </a:stretch>
        </p:blipFill>
        <p:spPr/>
      </p:pic>
      <p:sp>
        <p:nvSpPr>
          <p:cNvPr id="4" name="Foliennummer 3">
            <a:extLst>
              <a:ext uri="{FF2B5EF4-FFF2-40B4-BE49-F238E27FC236}">
                <a16:creationId xmlns:a16="http://schemas.microsoft.com/office/drawing/2014/main" id="{8D25D4CA-4A05-0749-88C5-1BA1FE150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00A3-348B-4BE4-A5CE-3075B70DCC3B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24F703DC-7202-A97E-F2A3-4F6D5CF59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6" name="Objekt 5">
            <a:extLst>
              <a:ext uri="{FF2B5EF4-FFF2-40B4-BE49-F238E27FC236}">
                <a16:creationId xmlns:a16="http://schemas.microsoft.com/office/drawing/2014/main" id="{F184C40F-DE23-CCBA-1577-DBF166797E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1340" y="2568428"/>
            <a:ext cx="3743880" cy="1677382"/>
          </a:xfrm>
        </p:spPr>
        <p:txBody>
          <a:bodyPr/>
          <a:lstStyle/>
          <a:p>
            <a:r>
              <a:rPr lang="de-DE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ru-RU" dirty="0"/>
          </a:p>
        </p:txBody>
      </p:sp>
      <p:sp>
        <p:nvSpPr>
          <p:cNvPr id="7" name="Objekt 6">
            <a:extLst>
              <a:ext uri="{FF2B5EF4-FFF2-40B4-BE49-F238E27FC236}">
                <a16:creationId xmlns:a16="http://schemas.microsoft.com/office/drawing/2014/main" id="{59751B88-16BD-D300-D617-790C9D75C649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8" name="Objekt 7">
            <a:extLst>
              <a:ext uri="{FF2B5EF4-FFF2-40B4-BE49-F238E27FC236}">
                <a16:creationId xmlns:a16="http://schemas.microsoft.com/office/drawing/2014/main" id="{BE05229A-B3F1-C9AD-0975-0B0042115742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7541340" y="4756670"/>
            <a:ext cx="3743880" cy="738664"/>
          </a:xfrm>
        </p:spPr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consectetuer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r>
              <a:rPr lang="de-DE" dirty="0"/>
              <a:t>. Maecenas </a:t>
            </a:r>
            <a:r>
              <a:rPr lang="de-DE" dirty="0" err="1"/>
              <a:t>porttitor</a:t>
            </a:r>
            <a:r>
              <a:rPr lang="de-DE" dirty="0"/>
              <a:t> </a:t>
            </a:r>
            <a:r>
              <a:rPr lang="de-DE" dirty="0" err="1"/>
              <a:t>congue</a:t>
            </a:r>
            <a:r>
              <a:rPr lang="de-DE" dirty="0"/>
              <a:t> </a:t>
            </a:r>
            <a:r>
              <a:rPr lang="de-DE" dirty="0" err="1"/>
              <a:t>massa</a:t>
            </a:r>
            <a:r>
              <a:rPr lang="de-DE" dirty="0"/>
              <a:t>. </a:t>
            </a:r>
            <a:endParaRPr lang="ru-RU" dirty="0"/>
          </a:p>
        </p:txBody>
      </p:sp>
      <p:grpSp>
        <p:nvGrpSpPr>
          <p:cNvPr id="9" name="Gruppe 8">
            <a:extLst>
              <a:ext uri="{FF2B5EF4-FFF2-40B4-BE49-F238E27FC236}">
                <a16:creationId xmlns:a16="http://schemas.microsoft.com/office/drawing/2014/main" id="{9F7A5F34-B185-394A-EC5F-2C314632027D}"/>
              </a:ext>
            </a:extLst>
          </p:cNvPr>
          <p:cNvGrpSpPr/>
          <p:nvPr/>
        </p:nvGrpSpPr>
        <p:grpSpPr>
          <a:xfrm>
            <a:off x="271448" y="194486"/>
            <a:ext cx="316783" cy="6353029"/>
            <a:chOff x="271448" y="194486"/>
            <a:chExt cx="316783" cy="6353029"/>
          </a:xfrm>
        </p:grpSpPr>
        <p:grpSp>
          <p:nvGrpSpPr>
            <p:cNvPr id="10" name="Gruppe 9">
              <a:extLst>
                <a:ext uri="{FF2B5EF4-FFF2-40B4-BE49-F238E27FC236}">
                  <a16:creationId xmlns:a16="http://schemas.microsoft.com/office/drawing/2014/main" id="{9A5577EE-20D5-8A0B-9570-A54F8B006B49}"/>
                </a:ext>
              </a:extLst>
            </p:cNvPr>
            <p:cNvGrpSpPr/>
            <p:nvPr/>
          </p:nvGrpSpPr>
          <p:grpSpPr>
            <a:xfrm>
              <a:off x="377720" y="6032244"/>
              <a:ext cx="104238" cy="515271"/>
              <a:chOff x="236436" y="6032244"/>
              <a:chExt cx="104238" cy="515271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150AF544-C1D4-EEED-FB7F-4DD8CD3A8FD4}"/>
                  </a:ext>
                </a:extLst>
              </p:cNvPr>
              <p:cNvSpPr/>
              <p:nvPr/>
            </p:nvSpPr>
            <p:spPr>
              <a:xfrm>
                <a:off x="236436" y="6032244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AA722914-CD27-9916-3299-C7B7D95C47DA}"/>
                  </a:ext>
                </a:extLst>
              </p:cNvPr>
              <p:cNvSpPr/>
              <p:nvPr/>
            </p:nvSpPr>
            <p:spPr>
              <a:xfrm>
                <a:off x="236436" y="6237031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9E47646C-8091-9019-113D-2F48DE7AE76C}"/>
                  </a:ext>
                </a:extLst>
              </p:cNvPr>
              <p:cNvSpPr/>
              <p:nvPr/>
            </p:nvSpPr>
            <p:spPr>
              <a:xfrm>
                <a:off x="236436" y="6443277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11" name="Bild 10">
              <a:extLst>
                <a:ext uri="{FF2B5EF4-FFF2-40B4-BE49-F238E27FC236}">
                  <a16:creationId xmlns:a16="http://schemas.microsoft.com/office/drawing/2014/main" id="{2CAC2A3B-06B6-0E85-0DE6-B4E2B6F68E3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271448" y="194486"/>
              <a:ext cx="316783" cy="316783"/>
            </a:xfrm>
            <a:prstGeom prst="rect">
              <a:avLst/>
            </a:prstGeom>
          </p:spPr>
        </p:pic>
      </p:grpSp>
      <p:sp>
        <p:nvSpPr>
          <p:cNvPr id="16" name="Freihandform 15">
            <a:extLst>
              <a:ext uri="{FF2B5EF4-FFF2-40B4-BE49-F238E27FC236}">
                <a16:creationId xmlns:a16="http://schemas.microsoft.com/office/drawing/2014/main" id="{959E9852-32E6-E13F-218C-5689FD17BE7A}"/>
              </a:ext>
            </a:extLst>
          </p:cNvPr>
          <p:cNvSpPr/>
          <p:nvPr/>
        </p:nvSpPr>
        <p:spPr>
          <a:xfrm>
            <a:off x="1447800" y="2324100"/>
            <a:ext cx="5308600" cy="3479800"/>
          </a:xfrm>
          <a:custGeom>
            <a:avLst/>
            <a:gdLst>
              <a:gd name="connsiteX0" fmla="*/ 0 w 5308600"/>
              <a:gd name="connsiteY0" fmla="*/ 0 h 3479800"/>
              <a:gd name="connsiteX1" fmla="*/ 5308600 w 5308600"/>
              <a:gd name="connsiteY1" fmla="*/ 0 h 3479800"/>
              <a:gd name="connsiteX2" fmla="*/ 5308600 w 5308600"/>
              <a:gd name="connsiteY2" fmla="*/ 3479800 h 3479800"/>
              <a:gd name="connsiteX3" fmla="*/ 0 w 5308600"/>
              <a:gd name="connsiteY3" fmla="*/ 3479800 h 3479800"/>
              <a:gd name="connsiteX4" fmla="*/ 0 w 5308600"/>
              <a:gd name="connsiteY4" fmla="*/ 0 h 3479800"/>
              <a:gd name="connsiteX5" fmla="*/ 2650490 w 5308600"/>
              <a:gd name="connsiteY5" fmla="*/ 15240 h 3479800"/>
              <a:gd name="connsiteX6" fmla="*/ 922020 w 5308600"/>
              <a:gd name="connsiteY6" fmla="*/ 1743710 h 3479800"/>
              <a:gd name="connsiteX7" fmla="*/ 2650490 w 5308600"/>
              <a:gd name="connsiteY7" fmla="*/ 3472180 h 3479800"/>
              <a:gd name="connsiteX8" fmla="*/ 4378960 w 5308600"/>
              <a:gd name="connsiteY8" fmla="*/ 1743710 h 3479800"/>
              <a:gd name="connsiteX9" fmla="*/ 2650490 w 5308600"/>
              <a:gd name="connsiteY9" fmla="*/ 15240 h 347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08600" h="3479800">
                <a:moveTo>
                  <a:pt x="0" y="0"/>
                </a:moveTo>
                <a:lnTo>
                  <a:pt x="5308600" y="0"/>
                </a:lnTo>
                <a:lnTo>
                  <a:pt x="5308600" y="3479800"/>
                </a:lnTo>
                <a:lnTo>
                  <a:pt x="0" y="3479800"/>
                </a:lnTo>
                <a:lnTo>
                  <a:pt x="0" y="0"/>
                </a:lnTo>
                <a:close/>
                <a:moveTo>
                  <a:pt x="2650490" y="15240"/>
                </a:moveTo>
                <a:cubicBezTo>
                  <a:pt x="1695882" y="15240"/>
                  <a:pt x="922020" y="789102"/>
                  <a:pt x="922020" y="1743710"/>
                </a:cubicBezTo>
                <a:cubicBezTo>
                  <a:pt x="922020" y="2698318"/>
                  <a:pt x="1695882" y="3472180"/>
                  <a:pt x="2650490" y="3472180"/>
                </a:cubicBezTo>
                <a:cubicBezTo>
                  <a:pt x="3605098" y="3472180"/>
                  <a:pt x="4378960" y="2698318"/>
                  <a:pt x="4378960" y="1743710"/>
                </a:cubicBezTo>
                <a:cubicBezTo>
                  <a:pt x="4378960" y="789102"/>
                  <a:pt x="3605098" y="15240"/>
                  <a:pt x="2650490" y="15240"/>
                </a:cubicBezTo>
                <a:close/>
              </a:path>
            </a:pathLst>
          </a:cu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03252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>
            <a:extLst>
              <a:ext uri="{FF2B5EF4-FFF2-40B4-BE49-F238E27FC236}">
                <a16:creationId xmlns:a16="http://schemas.microsoft.com/office/drawing/2014/main" id="{93256493-2778-7D54-3B53-1833E2E2F10E}"/>
              </a:ext>
            </a:extLst>
          </p:cNvPr>
          <p:cNvSpPr/>
          <p:nvPr/>
        </p:nvSpPr>
        <p:spPr>
          <a:xfrm>
            <a:off x="1379538" y="5260771"/>
            <a:ext cx="2883625" cy="4129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  <p:sp>
        <p:nvSpPr>
          <p:cNvPr id="3" name="Foliennummer 2">
            <a:extLst>
              <a:ext uri="{FF2B5EF4-FFF2-40B4-BE49-F238E27FC236}">
                <a16:creationId xmlns:a16="http://schemas.microsoft.com/office/drawing/2014/main" id="{D50143F9-5724-88B4-5872-F925B6DDF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00A3-348B-4BE4-A5CE-3075B70DCC3B}" type="slidenum">
              <a:rPr lang="ru-RU" smtClean="0"/>
              <a:pPr/>
              <a:t>8</a:t>
            </a:fld>
            <a:endParaRPr lang="ru-RU" dirty="0"/>
          </a:p>
        </p:txBody>
      </p:sp>
      <p:pic>
        <p:nvPicPr>
          <p:cNvPr id="60" name="Bild 59">
            <a:extLst>
              <a:ext uri="{FF2B5EF4-FFF2-40B4-BE49-F238E27FC236}">
                <a16:creationId xmlns:a16="http://schemas.microsoft.com/office/drawing/2014/main" id="{31D240A3-682D-EB6D-6372-CE89DAFB502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408" r="19408"/>
          <a:stretch>
            <a:fillRect/>
          </a:stretch>
        </p:blipFill>
        <p:spPr/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C682AF4B-4FB0-8A8A-7A3C-701F191E7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6" name="Objekt 5">
            <a:extLst>
              <a:ext uri="{FF2B5EF4-FFF2-40B4-BE49-F238E27FC236}">
                <a16:creationId xmlns:a16="http://schemas.microsoft.com/office/drawing/2014/main" id="{174197E0-9CEB-60DA-F494-010FF8869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1050" y="2040868"/>
            <a:ext cx="4457700" cy="1246495"/>
          </a:xfrm>
        </p:spPr>
        <p:txBody>
          <a:bodyPr/>
          <a:lstStyle/>
          <a:p>
            <a:r>
              <a:rPr lang="de-DE" dirty="0"/>
              <a:t>Lorem ipsum dolor sit amet, consectetuer adipiscing elit. Maecenas porttitor congue massa. Fusce posuere, magna sed pulvinar ultricies, purus lectus </a:t>
            </a:r>
            <a:r>
              <a:rPr lang="de-DE" dirty="0" err="1"/>
              <a:t>malesuada</a:t>
            </a:r>
            <a:r>
              <a:rPr lang="de-DE" dirty="0"/>
              <a:t> </a:t>
            </a:r>
            <a:r>
              <a:rPr lang="de-DE" dirty="0" err="1"/>
              <a:t>libero</a:t>
            </a:r>
            <a:r>
              <a:rPr lang="de-DE" dirty="0"/>
              <a:t>.</a:t>
            </a:r>
          </a:p>
          <a:p>
            <a:endParaRPr lang="ru-RU" dirty="0"/>
          </a:p>
        </p:txBody>
      </p:sp>
      <p:sp>
        <p:nvSpPr>
          <p:cNvPr id="7" name="Objekt 6">
            <a:extLst>
              <a:ext uri="{FF2B5EF4-FFF2-40B4-BE49-F238E27FC236}">
                <a16:creationId xmlns:a16="http://schemas.microsoft.com/office/drawing/2014/main" id="{3E80A583-DD2B-EBD3-2FBC-36C8A1FF2927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1291050" y="3522415"/>
            <a:ext cx="4457700" cy="1461939"/>
          </a:xfrm>
        </p:spPr>
        <p:txBody>
          <a:bodyPr/>
          <a:lstStyle/>
          <a:p>
            <a:r>
              <a:rPr lang="de-DE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ru-RU" dirty="0"/>
          </a:p>
        </p:txBody>
      </p:sp>
      <p:sp>
        <p:nvSpPr>
          <p:cNvPr id="8" name="Objekt 7">
            <a:extLst>
              <a:ext uri="{FF2B5EF4-FFF2-40B4-BE49-F238E27FC236}">
                <a16:creationId xmlns:a16="http://schemas.microsoft.com/office/drawing/2014/main" id="{2A3036EB-10B9-3A3C-8BBF-49943610130B}"/>
              </a:ext>
            </a:extLst>
          </p:cNvPr>
          <p:cNvSpPr>
            <a:spLocks noGrp="1"/>
          </p:cNvSpPr>
          <p:nvPr>
            <p:ph idx="16"/>
          </p:nvPr>
        </p:nvSpPr>
        <p:spPr/>
        <p:txBody>
          <a:bodyPr/>
          <a:lstStyle/>
          <a:p>
            <a:r>
              <a:rPr lang="de-DE" dirty="0"/>
              <a:t>TEXT</a:t>
            </a:r>
            <a:endParaRPr lang="ru-RU" dirty="0"/>
          </a:p>
        </p:txBody>
      </p:sp>
      <p:grpSp>
        <p:nvGrpSpPr>
          <p:cNvPr id="9" name="Gruppe 8">
            <a:extLst>
              <a:ext uri="{FF2B5EF4-FFF2-40B4-BE49-F238E27FC236}">
                <a16:creationId xmlns:a16="http://schemas.microsoft.com/office/drawing/2014/main" id="{48C145B3-07DE-AB03-F9CE-704FABC42342}"/>
              </a:ext>
            </a:extLst>
          </p:cNvPr>
          <p:cNvGrpSpPr/>
          <p:nvPr/>
        </p:nvGrpSpPr>
        <p:grpSpPr>
          <a:xfrm>
            <a:off x="271448" y="194486"/>
            <a:ext cx="316783" cy="6353029"/>
            <a:chOff x="271448" y="194486"/>
            <a:chExt cx="316783" cy="6353029"/>
          </a:xfrm>
        </p:grpSpPr>
        <p:grpSp>
          <p:nvGrpSpPr>
            <p:cNvPr id="10" name="Gruppe 9">
              <a:extLst>
                <a:ext uri="{FF2B5EF4-FFF2-40B4-BE49-F238E27FC236}">
                  <a16:creationId xmlns:a16="http://schemas.microsoft.com/office/drawing/2014/main" id="{D941E056-0931-ABEB-2639-8E25A44AFD88}"/>
                </a:ext>
              </a:extLst>
            </p:cNvPr>
            <p:cNvGrpSpPr/>
            <p:nvPr/>
          </p:nvGrpSpPr>
          <p:grpSpPr>
            <a:xfrm>
              <a:off x="377720" y="6032244"/>
              <a:ext cx="104238" cy="515271"/>
              <a:chOff x="236436" y="6032244"/>
              <a:chExt cx="104238" cy="515271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FE07BBDF-EDA8-6F6D-D922-952B23BD621E}"/>
                  </a:ext>
                </a:extLst>
              </p:cNvPr>
              <p:cNvSpPr/>
              <p:nvPr/>
            </p:nvSpPr>
            <p:spPr>
              <a:xfrm>
                <a:off x="236436" y="6032244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35A36F60-8FD6-4B37-61B0-B65C8BDF7AF9}"/>
                  </a:ext>
                </a:extLst>
              </p:cNvPr>
              <p:cNvSpPr/>
              <p:nvPr/>
            </p:nvSpPr>
            <p:spPr>
              <a:xfrm>
                <a:off x="236436" y="6237031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9A89E7CC-2766-A80B-C630-BF98F8002A98}"/>
                  </a:ext>
                </a:extLst>
              </p:cNvPr>
              <p:cNvSpPr/>
              <p:nvPr/>
            </p:nvSpPr>
            <p:spPr>
              <a:xfrm>
                <a:off x="236436" y="6443277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11" name="Bild 10">
              <a:extLst>
                <a:ext uri="{FF2B5EF4-FFF2-40B4-BE49-F238E27FC236}">
                  <a16:creationId xmlns:a16="http://schemas.microsoft.com/office/drawing/2014/main" id="{4236854A-C336-0CFC-2DAA-5F5C548716A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271448" y="194486"/>
              <a:ext cx="316783" cy="316783"/>
            </a:xfrm>
            <a:prstGeom prst="rect">
              <a:avLst/>
            </a:prstGeom>
          </p:spPr>
        </p:pic>
      </p:grpSp>
      <p:grpSp>
        <p:nvGrpSpPr>
          <p:cNvPr id="17" name="Gruppe 16">
            <a:extLst>
              <a:ext uri="{FF2B5EF4-FFF2-40B4-BE49-F238E27FC236}">
                <a16:creationId xmlns:a16="http://schemas.microsoft.com/office/drawing/2014/main" id="{1D82B145-394A-CB3D-4BD3-E53A3BE50C46}"/>
              </a:ext>
            </a:extLst>
          </p:cNvPr>
          <p:cNvGrpSpPr/>
          <p:nvPr/>
        </p:nvGrpSpPr>
        <p:grpSpPr>
          <a:xfrm>
            <a:off x="1257041" y="3235241"/>
            <a:ext cx="244994" cy="217401"/>
            <a:chOff x="1521619" y="3801487"/>
            <a:chExt cx="362284" cy="321481"/>
          </a:xfrm>
          <a:solidFill>
            <a:schemeClr val="accent2"/>
          </a:solidFill>
        </p:grpSpPr>
        <p:sp>
          <p:nvSpPr>
            <p:cNvPr id="18" name="Freihandform 17">
              <a:extLst>
                <a:ext uri="{FF2B5EF4-FFF2-40B4-BE49-F238E27FC236}">
                  <a16:creationId xmlns:a16="http://schemas.microsoft.com/office/drawing/2014/main" id="{DAEFC43A-9C98-2110-4F32-6144F515C60C}"/>
                </a:ext>
              </a:extLst>
            </p:cNvPr>
            <p:cNvSpPr/>
            <p:nvPr/>
          </p:nvSpPr>
          <p:spPr>
            <a:xfrm>
              <a:off x="1521619" y="3801487"/>
              <a:ext cx="181142" cy="321481"/>
            </a:xfrm>
            <a:custGeom>
              <a:avLst/>
              <a:gdLst/>
              <a:ahLst/>
              <a:cxnLst/>
              <a:rect l="l" t="t" r="r" b="b"/>
              <a:pathLst>
                <a:path w="130820" h="232172">
                  <a:moveTo>
                    <a:pt x="112068" y="0"/>
                  </a:moveTo>
                  <a:lnTo>
                    <a:pt x="130820" y="41970"/>
                  </a:lnTo>
                  <a:cubicBezTo>
                    <a:pt x="113556" y="49709"/>
                    <a:pt x="98376" y="60574"/>
                    <a:pt x="85279" y="74563"/>
                  </a:cubicBezTo>
                  <a:cubicBezTo>
                    <a:pt x="75456" y="85056"/>
                    <a:pt x="68563" y="96971"/>
                    <a:pt x="64601" y="110310"/>
                  </a:cubicBezTo>
                  <a:lnTo>
                    <a:pt x="62362" y="120666"/>
                  </a:lnTo>
                  <a:lnTo>
                    <a:pt x="79586" y="123732"/>
                  </a:lnTo>
                  <a:cubicBezTo>
                    <a:pt x="86506" y="126449"/>
                    <a:pt x="92720" y="130523"/>
                    <a:pt x="98227" y="135955"/>
                  </a:cubicBezTo>
                  <a:cubicBezTo>
                    <a:pt x="109240" y="146819"/>
                    <a:pt x="114747" y="160140"/>
                    <a:pt x="114747" y="175915"/>
                  </a:cubicBezTo>
                  <a:cubicBezTo>
                    <a:pt x="114747" y="192286"/>
                    <a:pt x="109240" y="205755"/>
                    <a:pt x="98227" y="216322"/>
                  </a:cubicBezTo>
                  <a:cubicBezTo>
                    <a:pt x="87213" y="226889"/>
                    <a:pt x="73372" y="232172"/>
                    <a:pt x="56704" y="232172"/>
                  </a:cubicBezTo>
                  <a:cubicBezTo>
                    <a:pt x="40333" y="232172"/>
                    <a:pt x="26789" y="226368"/>
                    <a:pt x="16074" y="214759"/>
                  </a:cubicBezTo>
                  <a:cubicBezTo>
                    <a:pt x="5358" y="203151"/>
                    <a:pt x="0" y="185291"/>
                    <a:pt x="0" y="161181"/>
                  </a:cubicBezTo>
                  <a:cubicBezTo>
                    <a:pt x="0" y="132904"/>
                    <a:pt x="4986" y="108422"/>
                    <a:pt x="14957" y="87735"/>
                  </a:cubicBezTo>
                  <a:cubicBezTo>
                    <a:pt x="24929" y="67048"/>
                    <a:pt x="38323" y="49560"/>
                    <a:pt x="55141" y="35273"/>
                  </a:cubicBezTo>
                  <a:cubicBezTo>
                    <a:pt x="71959" y="20985"/>
                    <a:pt x="90934" y="9228"/>
                    <a:pt x="11206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 dirty="0"/>
            </a:p>
          </p:txBody>
        </p:sp>
        <p:sp>
          <p:nvSpPr>
            <p:cNvPr id="19" name="Freihandform 18">
              <a:extLst>
                <a:ext uri="{FF2B5EF4-FFF2-40B4-BE49-F238E27FC236}">
                  <a16:creationId xmlns:a16="http://schemas.microsoft.com/office/drawing/2014/main" id="{C6E68CCF-2281-F066-6D6D-42BC6BD15B46}"/>
                </a:ext>
              </a:extLst>
            </p:cNvPr>
            <p:cNvSpPr/>
            <p:nvPr/>
          </p:nvSpPr>
          <p:spPr>
            <a:xfrm>
              <a:off x="1702761" y="3801487"/>
              <a:ext cx="181142" cy="321481"/>
            </a:xfrm>
            <a:custGeom>
              <a:avLst/>
              <a:gdLst/>
              <a:ahLst/>
              <a:cxnLst/>
              <a:rect l="l" t="t" r="r" b="b"/>
              <a:pathLst>
                <a:path w="130820" h="232172">
                  <a:moveTo>
                    <a:pt x="112068" y="0"/>
                  </a:moveTo>
                  <a:lnTo>
                    <a:pt x="130820" y="41970"/>
                  </a:lnTo>
                  <a:cubicBezTo>
                    <a:pt x="113556" y="49709"/>
                    <a:pt x="98376" y="60574"/>
                    <a:pt x="85279" y="74563"/>
                  </a:cubicBezTo>
                  <a:cubicBezTo>
                    <a:pt x="75456" y="85056"/>
                    <a:pt x="68563" y="96971"/>
                    <a:pt x="64601" y="110310"/>
                  </a:cubicBezTo>
                  <a:lnTo>
                    <a:pt x="62362" y="120666"/>
                  </a:lnTo>
                  <a:lnTo>
                    <a:pt x="79586" y="123732"/>
                  </a:lnTo>
                  <a:cubicBezTo>
                    <a:pt x="86506" y="126449"/>
                    <a:pt x="92720" y="130523"/>
                    <a:pt x="98227" y="135955"/>
                  </a:cubicBezTo>
                  <a:cubicBezTo>
                    <a:pt x="109240" y="146819"/>
                    <a:pt x="114747" y="160140"/>
                    <a:pt x="114747" y="175915"/>
                  </a:cubicBezTo>
                  <a:cubicBezTo>
                    <a:pt x="114747" y="192286"/>
                    <a:pt x="109240" y="205755"/>
                    <a:pt x="98227" y="216322"/>
                  </a:cubicBezTo>
                  <a:cubicBezTo>
                    <a:pt x="87213" y="226889"/>
                    <a:pt x="73372" y="232172"/>
                    <a:pt x="56704" y="232172"/>
                  </a:cubicBezTo>
                  <a:cubicBezTo>
                    <a:pt x="40333" y="232172"/>
                    <a:pt x="26789" y="226368"/>
                    <a:pt x="16074" y="214759"/>
                  </a:cubicBezTo>
                  <a:cubicBezTo>
                    <a:pt x="5358" y="203151"/>
                    <a:pt x="0" y="185291"/>
                    <a:pt x="0" y="161181"/>
                  </a:cubicBezTo>
                  <a:cubicBezTo>
                    <a:pt x="0" y="132904"/>
                    <a:pt x="4986" y="108422"/>
                    <a:pt x="14957" y="87735"/>
                  </a:cubicBezTo>
                  <a:cubicBezTo>
                    <a:pt x="24929" y="67048"/>
                    <a:pt x="38323" y="49560"/>
                    <a:pt x="55141" y="35273"/>
                  </a:cubicBezTo>
                  <a:cubicBezTo>
                    <a:pt x="71959" y="20985"/>
                    <a:pt x="90934" y="9228"/>
                    <a:pt x="11206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 dirty="0"/>
            </a:p>
          </p:txBody>
        </p:sp>
      </p:grpSp>
      <p:grpSp>
        <p:nvGrpSpPr>
          <p:cNvPr id="20" name="Gruppe 19">
            <a:extLst>
              <a:ext uri="{FF2B5EF4-FFF2-40B4-BE49-F238E27FC236}">
                <a16:creationId xmlns:a16="http://schemas.microsoft.com/office/drawing/2014/main" id="{724F1E84-D099-9CE7-0E53-3FF21E57D899}"/>
              </a:ext>
            </a:extLst>
          </p:cNvPr>
          <p:cNvGrpSpPr/>
          <p:nvPr/>
        </p:nvGrpSpPr>
        <p:grpSpPr>
          <a:xfrm rot="10800000">
            <a:off x="5386695" y="4661566"/>
            <a:ext cx="244994" cy="217401"/>
            <a:chOff x="1521619" y="3801487"/>
            <a:chExt cx="362284" cy="321481"/>
          </a:xfrm>
          <a:solidFill>
            <a:schemeClr val="accent2"/>
          </a:solidFill>
        </p:grpSpPr>
        <p:sp>
          <p:nvSpPr>
            <p:cNvPr id="21" name="Freihandform 20">
              <a:extLst>
                <a:ext uri="{FF2B5EF4-FFF2-40B4-BE49-F238E27FC236}">
                  <a16:creationId xmlns:a16="http://schemas.microsoft.com/office/drawing/2014/main" id="{CDBB1064-9C7A-D4B7-1817-4083C55D6B25}"/>
                </a:ext>
              </a:extLst>
            </p:cNvPr>
            <p:cNvSpPr/>
            <p:nvPr/>
          </p:nvSpPr>
          <p:spPr>
            <a:xfrm>
              <a:off x="1521619" y="3801487"/>
              <a:ext cx="181142" cy="321481"/>
            </a:xfrm>
            <a:custGeom>
              <a:avLst/>
              <a:gdLst/>
              <a:ahLst/>
              <a:cxnLst/>
              <a:rect l="l" t="t" r="r" b="b"/>
              <a:pathLst>
                <a:path w="130820" h="232172">
                  <a:moveTo>
                    <a:pt x="112068" y="0"/>
                  </a:moveTo>
                  <a:lnTo>
                    <a:pt x="130820" y="41970"/>
                  </a:lnTo>
                  <a:cubicBezTo>
                    <a:pt x="113556" y="49709"/>
                    <a:pt x="98376" y="60574"/>
                    <a:pt x="85279" y="74563"/>
                  </a:cubicBezTo>
                  <a:cubicBezTo>
                    <a:pt x="75456" y="85056"/>
                    <a:pt x="68563" y="96971"/>
                    <a:pt x="64601" y="110310"/>
                  </a:cubicBezTo>
                  <a:lnTo>
                    <a:pt x="62362" y="120666"/>
                  </a:lnTo>
                  <a:lnTo>
                    <a:pt x="79586" y="123732"/>
                  </a:lnTo>
                  <a:cubicBezTo>
                    <a:pt x="86506" y="126449"/>
                    <a:pt x="92720" y="130523"/>
                    <a:pt x="98227" y="135955"/>
                  </a:cubicBezTo>
                  <a:cubicBezTo>
                    <a:pt x="109240" y="146819"/>
                    <a:pt x="114747" y="160140"/>
                    <a:pt x="114747" y="175915"/>
                  </a:cubicBezTo>
                  <a:cubicBezTo>
                    <a:pt x="114747" y="192286"/>
                    <a:pt x="109240" y="205755"/>
                    <a:pt x="98227" y="216322"/>
                  </a:cubicBezTo>
                  <a:cubicBezTo>
                    <a:pt x="87213" y="226889"/>
                    <a:pt x="73372" y="232172"/>
                    <a:pt x="56704" y="232172"/>
                  </a:cubicBezTo>
                  <a:cubicBezTo>
                    <a:pt x="40333" y="232172"/>
                    <a:pt x="26789" y="226368"/>
                    <a:pt x="16074" y="214759"/>
                  </a:cubicBezTo>
                  <a:cubicBezTo>
                    <a:pt x="5358" y="203151"/>
                    <a:pt x="0" y="185291"/>
                    <a:pt x="0" y="161181"/>
                  </a:cubicBezTo>
                  <a:cubicBezTo>
                    <a:pt x="0" y="132904"/>
                    <a:pt x="4986" y="108422"/>
                    <a:pt x="14957" y="87735"/>
                  </a:cubicBezTo>
                  <a:cubicBezTo>
                    <a:pt x="24929" y="67048"/>
                    <a:pt x="38323" y="49560"/>
                    <a:pt x="55141" y="35273"/>
                  </a:cubicBezTo>
                  <a:cubicBezTo>
                    <a:pt x="71959" y="20985"/>
                    <a:pt x="90934" y="9228"/>
                    <a:pt x="11206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 dirty="0"/>
            </a:p>
          </p:txBody>
        </p:sp>
        <p:sp>
          <p:nvSpPr>
            <p:cNvPr id="22" name="Freihandform 21">
              <a:extLst>
                <a:ext uri="{FF2B5EF4-FFF2-40B4-BE49-F238E27FC236}">
                  <a16:creationId xmlns:a16="http://schemas.microsoft.com/office/drawing/2014/main" id="{BAD05D04-FB68-CCFD-8399-C49782155A36}"/>
                </a:ext>
              </a:extLst>
            </p:cNvPr>
            <p:cNvSpPr/>
            <p:nvPr/>
          </p:nvSpPr>
          <p:spPr>
            <a:xfrm>
              <a:off x="1702761" y="3801487"/>
              <a:ext cx="181142" cy="321481"/>
            </a:xfrm>
            <a:custGeom>
              <a:avLst/>
              <a:gdLst/>
              <a:ahLst/>
              <a:cxnLst/>
              <a:rect l="l" t="t" r="r" b="b"/>
              <a:pathLst>
                <a:path w="130820" h="232172">
                  <a:moveTo>
                    <a:pt x="112068" y="0"/>
                  </a:moveTo>
                  <a:lnTo>
                    <a:pt x="130820" y="41970"/>
                  </a:lnTo>
                  <a:cubicBezTo>
                    <a:pt x="113556" y="49709"/>
                    <a:pt x="98376" y="60574"/>
                    <a:pt x="85279" y="74563"/>
                  </a:cubicBezTo>
                  <a:cubicBezTo>
                    <a:pt x="75456" y="85056"/>
                    <a:pt x="68563" y="96971"/>
                    <a:pt x="64601" y="110310"/>
                  </a:cubicBezTo>
                  <a:lnTo>
                    <a:pt x="62362" y="120666"/>
                  </a:lnTo>
                  <a:lnTo>
                    <a:pt x="79586" y="123732"/>
                  </a:lnTo>
                  <a:cubicBezTo>
                    <a:pt x="86506" y="126449"/>
                    <a:pt x="92720" y="130523"/>
                    <a:pt x="98227" y="135955"/>
                  </a:cubicBezTo>
                  <a:cubicBezTo>
                    <a:pt x="109240" y="146819"/>
                    <a:pt x="114747" y="160140"/>
                    <a:pt x="114747" y="175915"/>
                  </a:cubicBezTo>
                  <a:cubicBezTo>
                    <a:pt x="114747" y="192286"/>
                    <a:pt x="109240" y="205755"/>
                    <a:pt x="98227" y="216322"/>
                  </a:cubicBezTo>
                  <a:cubicBezTo>
                    <a:pt x="87213" y="226889"/>
                    <a:pt x="73372" y="232172"/>
                    <a:pt x="56704" y="232172"/>
                  </a:cubicBezTo>
                  <a:cubicBezTo>
                    <a:pt x="40333" y="232172"/>
                    <a:pt x="26789" y="226368"/>
                    <a:pt x="16074" y="214759"/>
                  </a:cubicBezTo>
                  <a:cubicBezTo>
                    <a:pt x="5358" y="203151"/>
                    <a:pt x="0" y="185291"/>
                    <a:pt x="0" y="161181"/>
                  </a:cubicBezTo>
                  <a:cubicBezTo>
                    <a:pt x="0" y="132904"/>
                    <a:pt x="4986" y="108422"/>
                    <a:pt x="14957" y="87735"/>
                  </a:cubicBezTo>
                  <a:cubicBezTo>
                    <a:pt x="24929" y="67048"/>
                    <a:pt x="38323" y="49560"/>
                    <a:pt x="55141" y="35273"/>
                  </a:cubicBezTo>
                  <a:cubicBezTo>
                    <a:pt x="71959" y="20985"/>
                    <a:pt x="90934" y="9228"/>
                    <a:pt x="11206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2900346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hteck 69">
            <a:extLst>
              <a:ext uri="{FF2B5EF4-FFF2-40B4-BE49-F238E27FC236}">
                <a16:creationId xmlns:a16="http://schemas.microsoft.com/office/drawing/2014/main" id="{68AFC6EE-4CA3-1E4B-F964-06BB54C2213A}"/>
              </a:ext>
            </a:extLst>
          </p:cNvPr>
          <p:cNvSpPr/>
          <p:nvPr/>
        </p:nvSpPr>
        <p:spPr>
          <a:xfrm>
            <a:off x="0" y="0"/>
            <a:ext cx="12192000" cy="19172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9" name="Bild 68">
            <a:extLst>
              <a:ext uri="{FF2B5EF4-FFF2-40B4-BE49-F238E27FC236}">
                <a16:creationId xmlns:a16="http://schemas.microsoft.com/office/drawing/2014/main" id="{8C5B98A2-8114-83C4-8327-76C5270E7B3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0238" b="11068"/>
          <a:stretch/>
        </p:blipFill>
        <p:spPr>
          <a:xfrm>
            <a:off x="0" y="4027639"/>
            <a:ext cx="12192000" cy="2830362"/>
          </a:xfr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9D81346A-9B9E-19C0-D484-9DD6F3C6B5BD}"/>
              </a:ext>
            </a:extLst>
          </p:cNvPr>
          <p:cNvSpPr/>
          <p:nvPr/>
        </p:nvSpPr>
        <p:spPr>
          <a:xfrm>
            <a:off x="11684000" y="6210300"/>
            <a:ext cx="508000" cy="393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latin typeface="Montserrat" panose="00000500000000000000" pitchFamily="2" charset="-52"/>
            </a:endParaRPr>
          </a:p>
        </p:txBody>
      </p:sp>
      <p:grpSp>
        <p:nvGrpSpPr>
          <p:cNvPr id="55" name="Gruppe 54">
            <a:extLst>
              <a:ext uri="{FF2B5EF4-FFF2-40B4-BE49-F238E27FC236}">
                <a16:creationId xmlns:a16="http://schemas.microsoft.com/office/drawing/2014/main" id="{24950487-93EC-1154-DAFB-227D59260EAA}"/>
              </a:ext>
            </a:extLst>
          </p:cNvPr>
          <p:cNvGrpSpPr/>
          <p:nvPr/>
        </p:nvGrpSpPr>
        <p:grpSpPr>
          <a:xfrm>
            <a:off x="1370711" y="2803900"/>
            <a:ext cx="9444686" cy="616410"/>
            <a:chOff x="1370711" y="3243895"/>
            <a:chExt cx="9444686" cy="616410"/>
          </a:xfrm>
        </p:grpSpPr>
        <p:cxnSp>
          <p:nvCxnSpPr>
            <p:cNvPr id="56" name="Gerade Verbindungslinie 55">
              <a:extLst>
                <a:ext uri="{FF2B5EF4-FFF2-40B4-BE49-F238E27FC236}">
                  <a16:creationId xmlns:a16="http://schemas.microsoft.com/office/drawing/2014/main" id="{958102F4-3924-26B2-905C-8FF3EDBD5EB8}"/>
                </a:ext>
              </a:extLst>
            </p:cNvPr>
            <p:cNvCxnSpPr/>
            <p:nvPr userDrawn="1"/>
          </p:nvCxnSpPr>
          <p:spPr>
            <a:xfrm>
              <a:off x="2035347" y="3534767"/>
              <a:ext cx="8166139" cy="17333"/>
            </a:xfrm>
            <a:prstGeom prst="line">
              <a:avLst/>
            </a:prstGeom>
            <a:ln cap="rnd">
              <a:solidFill>
                <a:srgbClr val="7F7F7F"/>
              </a:solidFill>
              <a:prstDash val="sysDot"/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1E680B8A-2969-4D74-ECDF-4199B8245AB7}"/>
                </a:ext>
              </a:extLst>
            </p:cNvPr>
            <p:cNvSpPr/>
            <p:nvPr userDrawn="1"/>
          </p:nvSpPr>
          <p:spPr>
            <a:xfrm>
              <a:off x="1370711" y="3243895"/>
              <a:ext cx="616410" cy="61641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F57E79E7-B5DA-7B7C-D821-B8C150719D53}"/>
                </a:ext>
              </a:extLst>
            </p:cNvPr>
            <p:cNvSpPr/>
            <p:nvPr userDrawn="1"/>
          </p:nvSpPr>
          <p:spPr>
            <a:xfrm>
              <a:off x="3579253" y="3243895"/>
              <a:ext cx="616410" cy="616410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ru-RU" dirty="0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513DC87F-680D-DFAD-7777-AA7BC198D533}"/>
                </a:ext>
              </a:extLst>
            </p:cNvPr>
            <p:cNvSpPr/>
            <p:nvPr userDrawn="1"/>
          </p:nvSpPr>
          <p:spPr>
            <a:xfrm>
              <a:off x="5774034" y="3243895"/>
              <a:ext cx="616410" cy="61641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2F83DFAE-E880-0DE4-4EBF-DB05EFDE4C72}"/>
                </a:ext>
              </a:extLst>
            </p:cNvPr>
            <p:cNvSpPr/>
            <p:nvPr userDrawn="1"/>
          </p:nvSpPr>
          <p:spPr>
            <a:xfrm>
              <a:off x="7982576" y="3243895"/>
              <a:ext cx="616410" cy="616410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ru-RU" dirty="0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DAEE1149-5F28-FF72-C5EA-FE6FDEB9E177}"/>
                </a:ext>
              </a:extLst>
            </p:cNvPr>
            <p:cNvSpPr/>
            <p:nvPr userDrawn="1"/>
          </p:nvSpPr>
          <p:spPr>
            <a:xfrm>
              <a:off x="10198987" y="3243895"/>
              <a:ext cx="616410" cy="61641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3" name="Foliennummer 2">
            <a:extLst>
              <a:ext uri="{FF2B5EF4-FFF2-40B4-BE49-F238E27FC236}">
                <a16:creationId xmlns:a16="http://schemas.microsoft.com/office/drawing/2014/main" id="{7A76867F-F030-3C9A-055D-E52C4CC00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00A3-348B-4BE4-A5CE-3075B70DCC3B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DA1A52B2-A69B-7385-8FD2-0C8A827D8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</a:t>
            </a:r>
            <a:endParaRPr lang="ru-RU" dirty="0"/>
          </a:p>
        </p:txBody>
      </p:sp>
      <p:sp>
        <p:nvSpPr>
          <p:cNvPr id="9" name="Text 8">
            <a:extLst>
              <a:ext uri="{FF2B5EF4-FFF2-40B4-BE49-F238E27FC236}">
                <a16:creationId xmlns:a16="http://schemas.microsoft.com/office/drawing/2014/main" id="{CC3BAA7C-E2B6-5237-1D58-25247AE1863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de-DE" dirty="0"/>
              <a:t>TEXT</a:t>
            </a:r>
            <a:endParaRPr lang="ru-RU" dirty="0"/>
          </a:p>
        </p:txBody>
      </p:sp>
      <p:sp>
        <p:nvSpPr>
          <p:cNvPr id="10" name="Text 9">
            <a:extLst>
              <a:ext uri="{FF2B5EF4-FFF2-40B4-BE49-F238E27FC236}">
                <a16:creationId xmlns:a16="http://schemas.microsoft.com/office/drawing/2014/main" id="{2216CD57-D200-EC34-5E56-4EF39445885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ru-RU" dirty="0"/>
              <a:t>01</a:t>
            </a:r>
          </a:p>
        </p:txBody>
      </p:sp>
      <p:sp>
        <p:nvSpPr>
          <p:cNvPr id="11" name="Text 10">
            <a:extLst>
              <a:ext uri="{FF2B5EF4-FFF2-40B4-BE49-F238E27FC236}">
                <a16:creationId xmlns:a16="http://schemas.microsoft.com/office/drawing/2014/main" id="{DD94D82E-EF91-3CA3-5E64-7F72FD873D40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de-DE" dirty="0"/>
              <a:t>TEXT</a:t>
            </a:r>
            <a:endParaRPr lang="ru-RU" dirty="0"/>
          </a:p>
        </p:txBody>
      </p:sp>
      <p:sp>
        <p:nvSpPr>
          <p:cNvPr id="12" name="Text 11">
            <a:extLst>
              <a:ext uri="{FF2B5EF4-FFF2-40B4-BE49-F238E27FC236}">
                <a16:creationId xmlns:a16="http://schemas.microsoft.com/office/drawing/2014/main" id="{230ACC5A-EA80-F72F-2E4D-C70F9F307F72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ru-RU" dirty="0"/>
              <a:t>02</a:t>
            </a:r>
          </a:p>
        </p:txBody>
      </p:sp>
      <p:sp>
        <p:nvSpPr>
          <p:cNvPr id="13" name="Text 12">
            <a:extLst>
              <a:ext uri="{FF2B5EF4-FFF2-40B4-BE49-F238E27FC236}">
                <a16:creationId xmlns:a16="http://schemas.microsoft.com/office/drawing/2014/main" id="{581CBE2C-FA31-BA97-C9A6-C885B0F38B5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de-DE" dirty="0"/>
              <a:t>TEXT</a:t>
            </a:r>
            <a:endParaRPr lang="ru-RU" dirty="0"/>
          </a:p>
        </p:txBody>
      </p:sp>
      <p:sp>
        <p:nvSpPr>
          <p:cNvPr id="14" name="Text 13">
            <a:extLst>
              <a:ext uri="{FF2B5EF4-FFF2-40B4-BE49-F238E27FC236}">
                <a16:creationId xmlns:a16="http://schemas.microsoft.com/office/drawing/2014/main" id="{420FF8CB-7F41-028D-BC04-3D3E25D40CC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ru-RU" dirty="0"/>
              <a:t>03</a:t>
            </a:r>
          </a:p>
        </p:txBody>
      </p:sp>
      <p:sp>
        <p:nvSpPr>
          <p:cNvPr id="15" name="Text 14">
            <a:extLst>
              <a:ext uri="{FF2B5EF4-FFF2-40B4-BE49-F238E27FC236}">
                <a16:creationId xmlns:a16="http://schemas.microsoft.com/office/drawing/2014/main" id="{6DB74EA8-9392-C69F-141C-CD8616F6DC6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de-DE" dirty="0"/>
              <a:t>TEXT</a:t>
            </a:r>
            <a:endParaRPr lang="ru-RU" dirty="0"/>
          </a:p>
        </p:txBody>
      </p:sp>
      <p:sp>
        <p:nvSpPr>
          <p:cNvPr id="16" name="Text 15">
            <a:extLst>
              <a:ext uri="{FF2B5EF4-FFF2-40B4-BE49-F238E27FC236}">
                <a16:creationId xmlns:a16="http://schemas.microsoft.com/office/drawing/2014/main" id="{3FFC7E11-68AF-E025-D312-BB2D647796F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ru-RU" dirty="0"/>
              <a:t>04</a:t>
            </a:r>
          </a:p>
        </p:txBody>
      </p:sp>
      <p:sp>
        <p:nvSpPr>
          <p:cNvPr id="17" name="Text 16">
            <a:extLst>
              <a:ext uri="{FF2B5EF4-FFF2-40B4-BE49-F238E27FC236}">
                <a16:creationId xmlns:a16="http://schemas.microsoft.com/office/drawing/2014/main" id="{AE2BF35E-4CFC-874E-84CB-4B2CBCCDDA8E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de-DE" dirty="0"/>
              <a:t>TEXT</a:t>
            </a:r>
            <a:endParaRPr lang="ru-RU" dirty="0"/>
          </a:p>
        </p:txBody>
      </p:sp>
      <p:sp>
        <p:nvSpPr>
          <p:cNvPr id="18" name="Text 17">
            <a:extLst>
              <a:ext uri="{FF2B5EF4-FFF2-40B4-BE49-F238E27FC236}">
                <a16:creationId xmlns:a16="http://schemas.microsoft.com/office/drawing/2014/main" id="{6A3E1969-101B-48F7-C01A-364A2DF7419E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ru-RU" dirty="0"/>
              <a:t>05</a:t>
            </a:r>
          </a:p>
        </p:txBody>
      </p:sp>
      <p:grpSp>
        <p:nvGrpSpPr>
          <p:cNvPr id="25" name="Gruppe 24">
            <a:extLst>
              <a:ext uri="{FF2B5EF4-FFF2-40B4-BE49-F238E27FC236}">
                <a16:creationId xmlns:a16="http://schemas.microsoft.com/office/drawing/2014/main" id="{E1225E0F-28CA-B54D-0597-05576EE646BC}"/>
              </a:ext>
            </a:extLst>
          </p:cNvPr>
          <p:cNvGrpSpPr/>
          <p:nvPr/>
        </p:nvGrpSpPr>
        <p:grpSpPr>
          <a:xfrm>
            <a:off x="271448" y="194486"/>
            <a:ext cx="316783" cy="6353029"/>
            <a:chOff x="271448" y="194486"/>
            <a:chExt cx="316783" cy="6353029"/>
          </a:xfrm>
        </p:grpSpPr>
        <p:grpSp>
          <p:nvGrpSpPr>
            <p:cNvPr id="26" name="Gruppe 25">
              <a:extLst>
                <a:ext uri="{FF2B5EF4-FFF2-40B4-BE49-F238E27FC236}">
                  <a16:creationId xmlns:a16="http://schemas.microsoft.com/office/drawing/2014/main" id="{52A43087-CBB8-8E31-958E-72D78D7F5EEE}"/>
                </a:ext>
              </a:extLst>
            </p:cNvPr>
            <p:cNvGrpSpPr/>
            <p:nvPr/>
          </p:nvGrpSpPr>
          <p:grpSpPr>
            <a:xfrm>
              <a:off x="377720" y="6032244"/>
              <a:ext cx="104238" cy="515271"/>
              <a:chOff x="236436" y="6032244"/>
              <a:chExt cx="104238" cy="515271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69881512-ED33-E5B5-DDA6-A6F80F0723F5}"/>
                  </a:ext>
                </a:extLst>
              </p:cNvPr>
              <p:cNvSpPr/>
              <p:nvPr/>
            </p:nvSpPr>
            <p:spPr>
              <a:xfrm>
                <a:off x="236436" y="6032244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C18631EA-5308-8992-C7B8-27DBE5DD7007}"/>
                  </a:ext>
                </a:extLst>
              </p:cNvPr>
              <p:cNvSpPr/>
              <p:nvPr/>
            </p:nvSpPr>
            <p:spPr>
              <a:xfrm>
                <a:off x="236436" y="6237031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A51539BE-BC02-56D4-7C61-57F976227EE4}"/>
                  </a:ext>
                </a:extLst>
              </p:cNvPr>
              <p:cNvSpPr/>
              <p:nvPr/>
            </p:nvSpPr>
            <p:spPr>
              <a:xfrm>
                <a:off x="236436" y="6443277"/>
                <a:ext cx="104238" cy="104238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27" name="Bild 26">
              <a:extLst>
                <a:ext uri="{FF2B5EF4-FFF2-40B4-BE49-F238E27FC236}">
                  <a16:creationId xmlns:a16="http://schemas.microsoft.com/office/drawing/2014/main" id="{4844F1C1-9766-138C-5974-8071FA26DC2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271448" y="194486"/>
              <a:ext cx="316783" cy="3167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40032117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">
  <a:themeElements>
    <a:clrScheme name="Andere 48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3C73A8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Andere 58">
      <a:majorFont>
        <a:latin typeface="Montserrat Black"/>
        <a:ea typeface=""/>
        <a:cs typeface=""/>
      </a:majorFont>
      <a:minorFont>
        <a:latin typeface="Montserrat Light"/>
        <a:ea typeface=""/>
        <a:cs typeface="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Design">
  <a:themeElements>
    <a:clrScheme name="Standard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Standard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-Design">
  <a:themeElements>
    <a:clrScheme name="Standard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Standard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A0C6FD7AFE7C145A7763CED40B45597" ma:contentTypeVersion="12" ma:contentTypeDescription="Ein neues Dokument erstellen." ma:contentTypeScope="" ma:versionID="839ed51d9fb156219b7199d671c09ec8">
  <xsd:schema xmlns:xsd="http://www.w3.org/2001/XMLSchema" xmlns:xs="http://www.w3.org/2001/XMLSchema" xmlns:p="http://schemas.microsoft.com/office/2006/metadata/properties" xmlns:ns2="b536103f-0849-4c86-92b3-73ab3f16c8c5" xmlns:ns3="03388d55-64ed-434c-8ec1-ae9ea574da40" targetNamespace="http://schemas.microsoft.com/office/2006/metadata/properties" ma:root="true" ma:fieldsID="41ec9f85492ae2c995a7da057e9b97f2" ns2:_="" ns3:_="">
    <xsd:import namespace="b536103f-0849-4c86-92b3-73ab3f16c8c5"/>
    <xsd:import namespace="03388d55-64ed-434c-8ec1-ae9ea574da4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36103f-0849-4c86-92b3-73ab3f16c8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Bildmarkierungen" ma:readOnly="false" ma:fieldId="{5cf76f15-5ced-4ddc-b409-7134ff3c332f}" ma:taxonomyMulti="true" ma:sspId="2491875f-cffe-4ec9-b6b6-6ecf8dad77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388d55-64ed-434c-8ec1-ae9ea574da40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3004a102-0bc2-4d7a-842c-fd909426ca70}" ma:internalName="TaxCatchAll" ma:showField="CatchAllData" ma:web="03388d55-64ed-434c-8ec1-ae9ea574da4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3388d55-64ed-434c-8ec1-ae9ea574da40" xsi:nil="true"/>
    <lcf76f155ced4ddcb4097134ff3c332f xmlns="b536103f-0849-4c86-92b3-73ab3f16c8c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4252611-2CD2-4E5D-8A30-12EBB5D8FA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536103f-0849-4c86-92b3-73ab3f16c8c5"/>
    <ds:schemaRef ds:uri="03388d55-64ed-434c-8ec1-ae9ea574da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EA3257D-ABCC-4A3C-8544-6C110A8083B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E6779D7-ABF8-48DA-9603-21985A64A78C}">
  <ds:schemaRefs>
    <ds:schemaRef ds:uri="http://schemas.microsoft.com/office/2006/metadata/properties"/>
    <ds:schemaRef ds:uri="http://schemas.microsoft.com/office/infopath/2007/PartnerControls"/>
    <ds:schemaRef ds:uri="03388d55-64ed-434c-8ec1-ae9ea574da40"/>
    <ds:schemaRef ds:uri="b536103f-0849-4c86-92b3-73ab3f16c8c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1769</Words>
  <Application>Microsoft Office PowerPoint</Application>
  <PresentationFormat>Breitbild</PresentationFormat>
  <Paragraphs>334</Paragraphs>
  <Slides>40</Slides>
  <Notes>40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40</vt:i4>
      </vt:variant>
    </vt:vector>
  </HeadingPairs>
  <TitlesOfParts>
    <vt:vector size="46" baseType="lpstr">
      <vt:lpstr>Montserrat</vt:lpstr>
      <vt:lpstr>Aptos</vt:lpstr>
      <vt:lpstr>Montserrat Light</vt:lpstr>
      <vt:lpstr>Montserrat Black</vt:lpstr>
      <vt:lpstr>Arial</vt:lpstr>
      <vt:lpstr>Master</vt:lpstr>
      <vt:lpstr>TITEL</vt:lpstr>
      <vt:lpstr>TITEL</vt:lpstr>
      <vt:lpstr>TITEL</vt:lpstr>
      <vt:lpstr>TITEL</vt:lpstr>
      <vt:lpstr>TITEL</vt:lpstr>
      <vt:lpstr>TITEL</vt:lpstr>
      <vt:lpstr>TITEL</vt:lpstr>
      <vt:lpstr>TITEL</vt:lpstr>
      <vt:lpstr>TITEL</vt:lpstr>
      <vt:lpstr>TITEL</vt:lpstr>
      <vt:lpstr>TITEL</vt:lpstr>
      <vt:lpstr>TITEL</vt:lpstr>
      <vt:lpstr>TITEL</vt:lpstr>
      <vt:lpstr>TITEL</vt:lpstr>
      <vt:lpstr>TITEL</vt:lpstr>
      <vt:lpstr>TITEL</vt:lpstr>
      <vt:lpstr>TITEL</vt:lpstr>
      <vt:lpstr>TITEL</vt:lpstr>
      <vt:lpstr>TITEL</vt:lpstr>
      <vt:lpstr>TITEL</vt:lpstr>
      <vt:lpstr>TITEL</vt:lpstr>
      <vt:lpstr>TITEL</vt:lpstr>
      <vt:lpstr>TITEL</vt:lpstr>
      <vt:lpstr>TITEL</vt:lpstr>
      <vt:lpstr>TITEL</vt:lpstr>
      <vt:lpstr>TITEL</vt:lpstr>
      <vt:lpstr>TITEL</vt:lpstr>
      <vt:lpstr>TITEL</vt:lpstr>
      <vt:lpstr>TITEL</vt:lpstr>
      <vt:lpstr>TITEL</vt:lpstr>
      <vt:lpstr>TITEL</vt:lpstr>
      <vt:lpstr>TITEL</vt:lpstr>
      <vt:lpstr>TITEL</vt:lpstr>
      <vt:lpstr>TITEL</vt:lpstr>
      <vt:lpstr>TITEL</vt:lpstr>
      <vt:lpstr>TITEL</vt:lpstr>
      <vt:lpstr>TITEL</vt:lpstr>
      <vt:lpstr>TITEL</vt:lpstr>
      <vt:lpstr>TITEL</vt:lpstr>
      <vt:lpstr>TITEL</vt:lpstr>
    </vt:vector>
  </TitlesOfParts>
  <Manager/>
  <Company>www.powerpoint-kurs.com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Aleksej Wegel</dc:creator>
  <cp:keywords/>
  <dc:description/>
  <cp:lastModifiedBy>Aleksej Wegel</cp:lastModifiedBy>
  <cp:revision>154</cp:revision>
  <dcterms:created xsi:type="dcterms:W3CDTF">2025-01-12T20:07:44Z</dcterms:created>
  <dcterms:modified xsi:type="dcterms:W3CDTF">2026-07-23T18:39:34Z</dcterms:modified>
  <cp:category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0x0101006A0C6FD7AFE7C145A7763CED40B45597</vt:lpwstr>
  </property>
</Properties>
</file>