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10"/>
  </p:notesMasterIdLst>
  <p:handoutMasterIdLst>
    <p:handoutMasterId r:id="rId111"/>
  </p:handoutMasterIdLst>
  <p:sldIdLst>
    <p:sldId id="548" r:id="rId5"/>
    <p:sldId id="442" r:id="rId6"/>
    <p:sldId id="262" r:id="rId7"/>
    <p:sldId id="267" r:id="rId8"/>
    <p:sldId id="269" r:id="rId9"/>
    <p:sldId id="274" r:id="rId10"/>
    <p:sldId id="277" r:id="rId11"/>
    <p:sldId id="279" r:id="rId12"/>
    <p:sldId id="283" r:id="rId13"/>
    <p:sldId id="284" r:id="rId14"/>
    <p:sldId id="288" r:id="rId15"/>
    <p:sldId id="289" r:id="rId16"/>
    <p:sldId id="294" r:id="rId17"/>
    <p:sldId id="295" r:id="rId18"/>
    <p:sldId id="298" r:id="rId19"/>
    <p:sldId id="301" r:id="rId20"/>
    <p:sldId id="304" r:id="rId21"/>
    <p:sldId id="307" r:id="rId22"/>
    <p:sldId id="309" r:id="rId23"/>
    <p:sldId id="313" r:id="rId24"/>
    <p:sldId id="319" r:id="rId25"/>
    <p:sldId id="318" r:id="rId26"/>
    <p:sldId id="329" r:id="rId27"/>
    <p:sldId id="330" r:id="rId28"/>
    <p:sldId id="333" r:id="rId29"/>
    <p:sldId id="336" r:id="rId30"/>
    <p:sldId id="339" r:id="rId31"/>
    <p:sldId id="343" r:id="rId32"/>
    <p:sldId id="346" r:id="rId33"/>
    <p:sldId id="348" r:id="rId34"/>
    <p:sldId id="351" r:id="rId35"/>
    <p:sldId id="354" r:id="rId36"/>
    <p:sldId id="356" r:id="rId37"/>
    <p:sldId id="360" r:id="rId38"/>
    <p:sldId id="364" r:id="rId39"/>
    <p:sldId id="367" r:id="rId40"/>
    <p:sldId id="369" r:id="rId41"/>
    <p:sldId id="373" r:id="rId42"/>
    <p:sldId id="371" r:id="rId43"/>
    <p:sldId id="378" r:id="rId44"/>
    <p:sldId id="381" r:id="rId45"/>
    <p:sldId id="383" r:id="rId46"/>
    <p:sldId id="384" r:id="rId47"/>
    <p:sldId id="389" r:id="rId48"/>
    <p:sldId id="393" r:id="rId49"/>
    <p:sldId id="394" r:id="rId50"/>
    <p:sldId id="398" r:id="rId51"/>
    <p:sldId id="400" r:id="rId52"/>
    <p:sldId id="404" r:id="rId53"/>
    <p:sldId id="406" r:id="rId54"/>
    <p:sldId id="402" r:id="rId55"/>
    <p:sldId id="407" r:id="rId56"/>
    <p:sldId id="411" r:id="rId57"/>
    <p:sldId id="415" r:id="rId58"/>
    <p:sldId id="417" r:id="rId59"/>
    <p:sldId id="421" r:id="rId60"/>
    <p:sldId id="422" r:id="rId61"/>
    <p:sldId id="424" r:id="rId62"/>
    <p:sldId id="426" r:id="rId63"/>
    <p:sldId id="428" r:id="rId64"/>
    <p:sldId id="430" r:id="rId65"/>
    <p:sldId id="432" r:id="rId66"/>
    <p:sldId id="434" r:id="rId67"/>
    <p:sldId id="436" r:id="rId68"/>
    <p:sldId id="440" r:id="rId69"/>
    <p:sldId id="441" r:id="rId70"/>
    <p:sldId id="443" r:id="rId71"/>
    <p:sldId id="445" r:id="rId72"/>
    <p:sldId id="450" r:id="rId73"/>
    <p:sldId id="452" r:id="rId74"/>
    <p:sldId id="454" r:id="rId75"/>
    <p:sldId id="458" r:id="rId76"/>
    <p:sldId id="462" r:id="rId77"/>
    <p:sldId id="463" r:id="rId78"/>
    <p:sldId id="464" r:id="rId79"/>
    <p:sldId id="466" r:id="rId80"/>
    <p:sldId id="470" r:id="rId81"/>
    <p:sldId id="471" r:id="rId82"/>
    <p:sldId id="473" r:id="rId83"/>
    <p:sldId id="477" r:id="rId84"/>
    <p:sldId id="480" r:id="rId85"/>
    <p:sldId id="484" r:id="rId86"/>
    <p:sldId id="488" r:id="rId87"/>
    <p:sldId id="493" r:id="rId88"/>
    <p:sldId id="495" r:id="rId89"/>
    <p:sldId id="497" r:id="rId90"/>
    <p:sldId id="501" r:id="rId91"/>
    <p:sldId id="503" r:id="rId92"/>
    <p:sldId id="507" r:id="rId93"/>
    <p:sldId id="510" r:id="rId94"/>
    <p:sldId id="511" r:id="rId95"/>
    <p:sldId id="515" r:id="rId96"/>
    <p:sldId id="517" r:id="rId97"/>
    <p:sldId id="521" r:id="rId98"/>
    <p:sldId id="520" r:id="rId99"/>
    <p:sldId id="526" r:id="rId100"/>
    <p:sldId id="528" r:id="rId101"/>
    <p:sldId id="530" r:id="rId102"/>
    <p:sldId id="532" r:id="rId103"/>
    <p:sldId id="534" r:id="rId104"/>
    <p:sldId id="543" r:id="rId105"/>
    <p:sldId id="544" r:id="rId106"/>
    <p:sldId id="545" r:id="rId107"/>
    <p:sldId id="546" r:id="rId108"/>
    <p:sldId id="547" r:id="rId109"/>
  </p:sldIdLst>
  <p:sldSz cx="12192000" cy="6858000"/>
  <p:notesSz cx="6858000" cy="9144000"/>
  <p:embeddedFontLst>
    <p:embeddedFont>
      <p:font typeface="Segoe Pro Light" panose="020B0302040504020203" pitchFamily="34" charset="0"/>
      <p:regular r:id="rId112"/>
      <p:italic r:id="rId113"/>
    </p:embeddedFont>
    <p:embeddedFont>
      <p:font typeface="Segoe UI" panose="020B0502040204020203" pitchFamily="34" charset="0"/>
      <p:regular r:id="rId114"/>
      <p:bold r:id="rId115"/>
      <p:italic r:id="rId116"/>
      <p:boldItalic r:id="rId117"/>
    </p:embeddedFont>
    <p:embeddedFont>
      <p:font typeface="Segoe UI Light" panose="020B0502040204020203" pitchFamily="34" charset="0"/>
      <p:regular r:id="rId118"/>
      <p:italic r:id="rId11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ichtig!!!" id="{C387749A-7496-4F46-819D-0E2E78E1AA3C}">
          <p14:sldIdLst>
            <p14:sldId id="548"/>
            <p14:sldId id="442"/>
          </p14:sldIdLst>
        </p14:section>
        <p14:section name="Präsentation" id="{F31046B2-5AB9-440F-BF26-AEEF76B34EDB}">
          <p14:sldIdLst>
            <p14:sldId id="262"/>
            <p14:sldId id="267"/>
            <p14:sldId id="269"/>
            <p14:sldId id="274"/>
            <p14:sldId id="277"/>
            <p14:sldId id="279"/>
            <p14:sldId id="283"/>
            <p14:sldId id="284"/>
            <p14:sldId id="288"/>
            <p14:sldId id="289"/>
            <p14:sldId id="294"/>
            <p14:sldId id="295"/>
            <p14:sldId id="298"/>
            <p14:sldId id="301"/>
            <p14:sldId id="304"/>
            <p14:sldId id="307"/>
            <p14:sldId id="309"/>
            <p14:sldId id="313"/>
            <p14:sldId id="319"/>
            <p14:sldId id="318"/>
            <p14:sldId id="329"/>
            <p14:sldId id="330"/>
            <p14:sldId id="333"/>
            <p14:sldId id="336"/>
            <p14:sldId id="339"/>
            <p14:sldId id="343"/>
            <p14:sldId id="346"/>
            <p14:sldId id="348"/>
            <p14:sldId id="351"/>
            <p14:sldId id="354"/>
            <p14:sldId id="356"/>
            <p14:sldId id="360"/>
            <p14:sldId id="364"/>
            <p14:sldId id="367"/>
            <p14:sldId id="369"/>
            <p14:sldId id="373"/>
            <p14:sldId id="371"/>
            <p14:sldId id="378"/>
            <p14:sldId id="381"/>
            <p14:sldId id="383"/>
            <p14:sldId id="384"/>
            <p14:sldId id="389"/>
            <p14:sldId id="393"/>
            <p14:sldId id="394"/>
            <p14:sldId id="398"/>
            <p14:sldId id="400"/>
            <p14:sldId id="404"/>
            <p14:sldId id="406"/>
            <p14:sldId id="402"/>
            <p14:sldId id="407"/>
            <p14:sldId id="411"/>
            <p14:sldId id="415"/>
            <p14:sldId id="417"/>
            <p14:sldId id="421"/>
            <p14:sldId id="422"/>
            <p14:sldId id="424"/>
            <p14:sldId id="426"/>
            <p14:sldId id="428"/>
            <p14:sldId id="430"/>
            <p14:sldId id="432"/>
            <p14:sldId id="434"/>
            <p14:sldId id="436"/>
            <p14:sldId id="440"/>
            <p14:sldId id="441"/>
            <p14:sldId id="443"/>
            <p14:sldId id="445"/>
            <p14:sldId id="450"/>
            <p14:sldId id="452"/>
            <p14:sldId id="454"/>
            <p14:sldId id="458"/>
            <p14:sldId id="462"/>
            <p14:sldId id="463"/>
            <p14:sldId id="464"/>
            <p14:sldId id="466"/>
            <p14:sldId id="470"/>
            <p14:sldId id="471"/>
            <p14:sldId id="473"/>
            <p14:sldId id="477"/>
            <p14:sldId id="480"/>
            <p14:sldId id="484"/>
            <p14:sldId id="488"/>
            <p14:sldId id="493"/>
            <p14:sldId id="495"/>
            <p14:sldId id="497"/>
            <p14:sldId id="501"/>
            <p14:sldId id="503"/>
            <p14:sldId id="507"/>
            <p14:sldId id="510"/>
            <p14:sldId id="511"/>
            <p14:sldId id="515"/>
            <p14:sldId id="517"/>
            <p14:sldId id="521"/>
            <p14:sldId id="520"/>
            <p14:sldId id="526"/>
            <p14:sldId id="528"/>
            <p14:sldId id="530"/>
            <p14:sldId id="532"/>
            <p14:sldId id="534"/>
            <p14:sldId id="543"/>
            <p14:sldId id="544"/>
            <p14:sldId id="545"/>
            <p14:sldId id="546"/>
            <p14:sldId id="547"/>
          </p14:sldIdLst>
        </p14:section>
      </p14:sectionLst>
    </p:ext>
    <p:ext uri="{EFAFB233-063F-42B5-8137-9DF3F51BA10A}">
      <p15:sldGuideLst xmlns:p15="http://schemas.microsoft.com/office/powerpoint/2012/main">
        <p15:guide id="1" pos="3840" userDrawn="1">
          <p15:clr>
            <a:srgbClr val="A4A3A4"/>
          </p15:clr>
        </p15:guide>
        <p15:guide id="3" pos="325" userDrawn="1">
          <p15:clr>
            <a:srgbClr val="A4A3A4"/>
          </p15:clr>
        </p15:guide>
        <p15:guide id="4" pos="7355" userDrawn="1">
          <p15:clr>
            <a:srgbClr val="A4A3A4"/>
          </p15:clr>
        </p15:guide>
        <p15:guide id="5" orient="horz" pos="232" userDrawn="1">
          <p15:clr>
            <a:srgbClr val="A4A3A4"/>
          </p15:clr>
        </p15:guide>
        <p15:guide id="6" orient="horz" pos="406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56576C"/>
    <a:srgbClr val="1A1B37"/>
    <a:srgbClr val="DB1A86"/>
    <a:srgbClr val="4DA4D4"/>
    <a:srgbClr val="12020A"/>
    <a:srgbClr val="0A202C"/>
    <a:srgbClr val="000132"/>
    <a:srgbClr val="143D54"/>
    <a:srgbClr val="590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8A45A-4EEA-4465-AE4B-1DA535CB30EA}" v="107" dt="2025-06-11T11:50:13.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5702" autoAdjust="0"/>
  </p:normalViewPr>
  <p:slideViewPr>
    <p:cSldViewPr snapToGrid="0" showGuides="1">
      <p:cViewPr>
        <p:scale>
          <a:sx n="59" d="100"/>
          <a:sy n="59" d="100"/>
        </p:scale>
        <p:origin x="2688" y="930"/>
      </p:cViewPr>
      <p:guideLst>
        <p:guide pos="3840"/>
        <p:guide pos="325"/>
        <p:guide pos="7355"/>
        <p:guide orient="horz" pos="232"/>
        <p:guide orient="horz" pos="4065"/>
      </p:guideLst>
    </p:cSldViewPr>
  </p:slideViewPr>
  <p:outlineViewPr>
    <p:cViewPr>
      <p:scale>
        <a:sx n="100" d="100"/>
        <a:sy n="100" d="100"/>
      </p:scale>
      <p:origin x="0" y="-6018"/>
    </p:cViewPr>
  </p:outlineViewPr>
  <p:notesTextViewPr>
    <p:cViewPr>
      <p:scale>
        <a:sx n="1" d="1"/>
        <a:sy n="1" d="1"/>
      </p:scale>
      <p:origin x="0" y="0"/>
    </p:cViewPr>
  </p:notesTextViewPr>
  <p:sorterViewPr>
    <p:cViewPr>
      <p:scale>
        <a:sx n="87" d="100"/>
        <a:sy n="87" d="100"/>
      </p:scale>
      <p:origin x="0" y="0"/>
    </p:cViewPr>
  </p:sorterViewPr>
  <p:notesViewPr>
    <p:cSldViewPr snapToGrid="0" showGuides="1">
      <p:cViewPr varScale="1">
        <p:scale>
          <a:sx n="78" d="100"/>
          <a:sy n="78" d="100"/>
        </p:scale>
        <p:origin x="2898" y="9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6.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font" Target="fonts/font4.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ej Wegel" userId="121bb564-2f08-472b-ac30-2949df21a9c8" providerId="ADAL" clId="{F48C87DF-4385-452E-A0A6-98A056E11A37}"/>
    <pc:docChg chg="undo custSel addSld delSld modSld sldOrd addSection modSection">
      <pc:chgData name="Aleksej Wegel" userId="121bb564-2f08-472b-ac30-2949df21a9c8" providerId="ADAL" clId="{F48C87DF-4385-452E-A0A6-98A056E11A37}" dt="2025-06-11T12:20:42.559" v="236" actId="478"/>
      <pc:docMkLst>
        <pc:docMk/>
      </pc:docMkLst>
      <pc:sldChg chg="modSp mod">
        <pc:chgData name="Aleksej Wegel" userId="121bb564-2f08-472b-ac30-2949df21a9c8" providerId="ADAL" clId="{F48C87DF-4385-452E-A0A6-98A056E11A37}" dt="2025-06-11T11:54:51.849" v="139"/>
        <pc:sldMkLst>
          <pc:docMk/>
          <pc:sldMk cId="635653571" sldId="262"/>
        </pc:sldMkLst>
        <pc:picChg chg="mod">
          <ac:chgData name="Aleksej Wegel" userId="121bb564-2f08-472b-ac30-2949df21a9c8" providerId="ADAL" clId="{F48C87DF-4385-452E-A0A6-98A056E11A37}" dt="2025-06-11T11:54:51.849" v="139"/>
          <ac:picMkLst>
            <pc:docMk/>
            <pc:sldMk cId="635653571" sldId="262"/>
            <ac:picMk id="22" creationId="{2BC060A6-1EA8-3AFD-7740-1C930F81CDD2}"/>
          </ac:picMkLst>
        </pc:picChg>
      </pc:sldChg>
      <pc:sldChg chg="modSp mod">
        <pc:chgData name="Aleksej Wegel" userId="121bb564-2f08-472b-ac30-2949df21a9c8" providerId="ADAL" clId="{F48C87DF-4385-452E-A0A6-98A056E11A37}" dt="2025-06-11T11:54:51.847" v="137"/>
        <pc:sldMkLst>
          <pc:docMk/>
          <pc:sldMk cId="3476123196" sldId="267"/>
        </pc:sldMkLst>
        <pc:picChg chg="mod">
          <ac:chgData name="Aleksej Wegel" userId="121bb564-2f08-472b-ac30-2949df21a9c8" providerId="ADAL" clId="{F48C87DF-4385-452E-A0A6-98A056E11A37}" dt="2025-06-11T11:54:51.847" v="137"/>
          <ac:picMkLst>
            <pc:docMk/>
            <pc:sldMk cId="3476123196" sldId="267"/>
            <ac:picMk id="35" creationId="{F982D0C3-931F-483A-E1CB-D13D41155230}"/>
          </ac:picMkLst>
        </pc:picChg>
      </pc:sldChg>
      <pc:sldChg chg="modSp mod">
        <pc:chgData name="Aleksej Wegel" userId="121bb564-2f08-472b-ac30-2949df21a9c8" providerId="ADAL" clId="{F48C87DF-4385-452E-A0A6-98A056E11A37}" dt="2025-06-11T11:54:51.846" v="135"/>
        <pc:sldMkLst>
          <pc:docMk/>
          <pc:sldMk cId="1856278667" sldId="269"/>
        </pc:sldMkLst>
        <pc:picChg chg="mod">
          <ac:chgData name="Aleksej Wegel" userId="121bb564-2f08-472b-ac30-2949df21a9c8" providerId="ADAL" clId="{F48C87DF-4385-452E-A0A6-98A056E11A37}" dt="2025-06-11T11:54:51.846" v="135"/>
          <ac:picMkLst>
            <pc:docMk/>
            <pc:sldMk cId="1856278667" sldId="269"/>
            <ac:picMk id="15" creationId="{83CC6541-113C-4B5E-2E24-186031D37AC4}"/>
          </ac:picMkLst>
        </pc:picChg>
      </pc:sldChg>
      <pc:sldChg chg="modSp mod">
        <pc:chgData name="Aleksej Wegel" userId="121bb564-2f08-472b-ac30-2949df21a9c8" providerId="ADAL" clId="{F48C87DF-4385-452E-A0A6-98A056E11A37}" dt="2025-06-11T11:54:51.845" v="133"/>
        <pc:sldMkLst>
          <pc:docMk/>
          <pc:sldMk cId="833501723" sldId="274"/>
        </pc:sldMkLst>
        <pc:picChg chg="mod">
          <ac:chgData name="Aleksej Wegel" userId="121bb564-2f08-472b-ac30-2949df21a9c8" providerId="ADAL" clId="{F48C87DF-4385-452E-A0A6-98A056E11A37}" dt="2025-06-11T11:54:51.845" v="133"/>
          <ac:picMkLst>
            <pc:docMk/>
            <pc:sldMk cId="833501723" sldId="274"/>
            <ac:picMk id="23" creationId="{B80D784E-6032-4587-F659-3FF477AC7739}"/>
          </ac:picMkLst>
        </pc:picChg>
      </pc:sldChg>
      <pc:sldChg chg="modSp mod">
        <pc:chgData name="Aleksej Wegel" userId="121bb564-2f08-472b-ac30-2949df21a9c8" providerId="ADAL" clId="{F48C87DF-4385-452E-A0A6-98A056E11A37}" dt="2025-06-11T11:54:51.844" v="131"/>
        <pc:sldMkLst>
          <pc:docMk/>
          <pc:sldMk cId="3874327059" sldId="277"/>
        </pc:sldMkLst>
        <pc:picChg chg="mod">
          <ac:chgData name="Aleksej Wegel" userId="121bb564-2f08-472b-ac30-2949df21a9c8" providerId="ADAL" clId="{F48C87DF-4385-452E-A0A6-98A056E11A37}" dt="2025-06-11T11:54:51.844" v="131"/>
          <ac:picMkLst>
            <pc:docMk/>
            <pc:sldMk cId="3874327059" sldId="277"/>
            <ac:picMk id="37" creationId="{2A0A0B92-E6A4-6337-9E46-2135DD72C9C2}"/>
          </ac:picMkLst>
        </pc:picChg>
      </pc:sldChg>
      <pc:sldChg chg="modSp mod">
        <pc:chgData name="Aleksej Wegel" userId="121bb564-2f08-472b-ac30-2949df21a9c8" providerId="ADAL" clId="{F48C87DF-4385-452E-A0A6-98A056E11A37}" dt="2025-06-11T11:54:51.841" v="129"/>
        <pc:sldMkLst>
          <pc:docMk/>
          <pc:sldMk cId="4107101535" sldId="283"/>
        </pc:sldMkLst>
        <pc:picChg chg="mod">
          <ac:chgData name="Aleksej Wegel" userId="121bb564-2f08-472b-ac30-2949df21a9c8" providerId="ADAL" clId="{F48C87DF-4385-452E-A0A6-98A056E11A37}" dt="2025-06-11T11:54:51.841" v="129"/>
          <ac:picMkLst>
            <pc:docMk/>
            <pc:sldMk cId="4107101535" sldId="283"/>
            <ac:picMk id="35" creationId="{42709197-43AE-0079-36C3-60A280BA7F53}"/>
          </ac:picMkLst>
        </pc:picChg>
      </pc:sldChg>
      <pc:sldChg chg="modSp mod">
        <pc:chgData name="Aleksej Wegel" userId="121bb564-2f08-472b-ac30-2949df21a9c8" providerId="ADAL" clId="{F48C87DF-4385-452E-A0A6-98A056E11A37}" dt="2025-06-11T11:54:51.829" v="127"/>
        <pc:sldMkLst>
          <pc:docMk/>
          <pc:sldMk cId="3522461384" sldId="307"/>
        </pc:sldMkLst>
        <pc:picChg chg="mod">
          <ac:chgData name="Aleksej Wegel" userId="121bb564-2f08-472b-ac30-2949df21a9c8" providerId="ADAL" clId="{F48C87DF-4385-452E-A0A6-98A056E11A37}" dt="2025-06-11T11:54:51.829" v="127"/>
          <ac:picMkLst>
            <pc:docMk/>
            <pc:sldMk cId="3522461384" sldId="307"/>
            <ac:picMk id="52" creationId="{C1F83560-D961-551A-D1D8-990AC335830B}"/>
          </ac:picMkLst>
        </pc:picChg>
      </pc:sldChg>
      <pc:sldChg chg="modSp mod">
        <pc:chgData name="Aleksej Wegel" userId="121bb564-2f08-472b-ac30-2949df21a9c8" providerId="ADAL" clId="{F48C87DF-4385-452E-A0A6-98A056E11A37}" dt="2025-06-11T11:54:51.827" v="125"/>
        <pc:sldMkLst>
          <pc:docMk/>
          <pc:sldMk cId="2407125043" sldId="309"/>
        </pc:sldMkLst>
        <pc:picChg chg="mod">
          <ac:chgData name="Aleksej Wegel" userId="121bb564-2f08-472b-ac30-2949df21a9c8" providerId="ADAL" clId="{F48C87DF-4385-452E-A0A6-98A056E11A37}" dt="2025-06-11T11:54:51.827" v="125"/>
          <ac:picMkLst>
            <pc:docMk/>
            <pc:sldMk cId="2407125043" sldId="309"/>
            <ac:picMk id="44" creationId="{C4A8681C-1721-22EC-5CA6-EB883A6E4A8D}"/>
          </ac:picMkLst>
        </pc:picChg>
      </pc:sldChg>
      <pc:sldChg chg="modSp mod">
        <pc:chgData name="Aleksej Wegel" userId="121bb564-2f08-472b-ac30-2949df21a9c8" providerId="ADAL" clId="{F48C87DF-4385-452E-A0A6-98A056E11A37}" dt="2025-06-11T11:54:51.826" v="123"/>
        <pc:sldMkLst>
          <pc:docMk/>
          <pc:sldMk cId="4206323145" sldId="313"/>
        </pc:sldMkLst>
        <pc:picChg chg="mod">
          <ac:chgData name="Aleksej Wegel" userId="121bb564-2f08-472b-ac30-2949df21a9c8" providerId="ADAL" clId="{F48C87DF-4385-452E-A0A6-98A056E11A37}" dt="2025-06-11T11:54:51.826" v="123"/>
          <ac:picMkLst>
            <pc:docMk/>
            <pc:sldMk cId="4206323145" sldId="313"/>
            <ac:picMk id="52" creationId="{43B87A9B-4632-6EC6-0517-3A1C330A374E}"/>
          </ac:picMkLst>
        </pc:picChg>
      </pc:sldChg>
      <pc:sldChg chg="modSp mod">
        <pc:chgData name="Aleksej Wegel" userId="121bb564-2f08-472b-ac30-2949df21a9c8" providerId="ADAL" clId="{F48C87DF-4385-452E-A0A6-98A056E11A37}" dt="2025-06-11T11:54:51.823" v="121"/>
        <pc:sldMkLst>
          <pc:docMk/>
          <pc:sldMk cId="1415984427" sldId="329"/>
        </pc:sldMkLst>
        <pc:picChg chg="mod">
          <ac:chgData name="Aleksej Wegel" userId="121bb564-2f08-472b-ac30-2949df21a9c8" providerId="ADAL" clId="{F48C87DF-4385-452E-A0A6-98A056E11A37}" dt="2025-06-11T11:54:51.823" v="121"/>
          <ac:picMkLst>
            <pc:docMk/>
            <pc:sldMk cId="1415984427" sldId="329"/>
            <ac:picMk id="26" creationId="{509F12A7-DB57-158C-9103-3CA5AB573E75}"/>
          </ac:picMkLst>
        </pc:picChg>
      </pc:sldChg>
      <pc:sldChg chg="modSp mod">
        <pc:chgData name="Aleksej Wegel" userId="121bb564-2f08-472b-ac30-2949df21a9c8" providerId="ADAL" clId="{F48C87DF-4385-452E-A0A6-98A056E11A37}" dt="2025-06-11T11:54:51.822" v="119"/>
        <pc:sldMkLst>
          <pc:docMk/>
          <pc:sldMk cId="4275545682" sldId="330"/>
        </pc:sldMkLst>
        <pc:picChg chg="mod">
          <ac:chgData name="Aleksej Wegel" userId="121bb564-2f08-472b-ac30-2949df21a9c8" providerId="ADAL" clId="{F48C87DF-4385-452E-A0A6-98A056E11A37}" dt="2025-06-11T11:54:51.821" v="117"/>
          <ac:picMkLst>
            <pc:docMk/>
            <pc:sldMk cId="4275545682" sldId="330"/>
            <ac:picMk id="43" creationId="{157A1910-06D7-AA7A-7FB0-06B531D02133}"/>
          </ac:picMkLst>
        </pc:picChg>
        <pc:picChg chg="mod">
          <ac:chgData name="Aleksej Wegel" userId="121bb564-2f08-472b-ac30-2949df21a9c8" providerId="ADAL" clId="{F48C87DF-4385-452E-A0A6-98A056E11A37}" dt="2025-06-11T11:54:51.822" v="119"/>
          <ac:picMkLst>
            <pc:docMk/>
            <pc:sldMk cId="4275545682" sldId="330"/>
            <ac:picMk id="45" creationId="{87006DEA-9551-67BE-D4F6-F6A12D1E1D28}"/>
          </ac:picMkLst>
        </pc:picChg>
      </pc:sldChg>
      <pc:sldChg chg="modSp mod">
        <pc:chgData name="Aleksej Wegel" userId="121bb564-2f08-472b-ac30-2949df21a9c8" providerId="ADAL" clId="{F48C87DF-4385-452E-A0A6-98A056E11A37}" dt="2025-06-11T11:54:51.818" v="115"/>
        <pc:sldMkLst>
          <pc:docMk/>
          <pc:sldMk cId="3829707871" sldId="339"/>
        </pc:sldMkLst>
        <pc:picChg chg="mod">
          <ac:chgData name="Aleksej Wegel" userId="121bb564-2f08-472b-ac30-2949df21a9c8" providerId="ADAL" clId="{F48C87DF-4385-452E-A0A6-98A056E11A37}" dt="2025-06-11T11:54:51.818" v="115"/>
          <ac:picMkLst>
            <pc:docMk/>
            <pc:sldMk cId="3829707871" sldId="339"/>
            <ac:picMk id="30" creationId="{3030253B-38EB-FF5F-8AD5-2E7BDD0331DB}"/>
          </ac:picMkLst>
        </pc:picChg>
        <pc:picChg chg="mod">
          <ac:chgData name="Aleksej Wegel" userId="121bb564-2f08-472b-ac30-2949df21a9c8" providerId="ADAL" clId="{F48C87DF-4385-452E-A0A6-98A056E11A37}" dt="2025-06-11T11:54:51.817" v="113"/>
          <ac:picMkLst>
            <pc:docMk/>
            <pc:sldMk cId="3829707871" sldId="339"/>
            <ac:picMk id="32" creationId="{F2B234CB-128F-1A57-A6C4-4050FEB3A8F7}"/>
          </ac:picMkLst>
        </pc:picChg>
      </pc:sldChg>
      <pc:sldChg chg="modSp mod">
        <pc:chgData name="Aleksej Wegel" userId="121bb564-2f08-472b-ac30-2949df21a9c8" providerId="ADAL" clId="{F48C87DF-4385-452E-A0A6-98A056E11A37}" dt="2025-06-11T11:54:51.814" v="111"/>
        <pc:sldMkLst>
          <pc:docMk/>
          <pc:sldMk cId="483078005" sldId="343"/>
        </pc:sldMkLst>
        <pc:picChg chg="mod">
          <ac:chgData name="Aleksej Wegel" userId="121bb564-2f08-472b-ac30-2949df21a9c8" providerId="ADAL" clId="{F48C87DF-4385-452E-A0A6-98A056E11A37}" dt="2025-06-11T11:54:51.814" v="111"/>
          <ac:picMkLst>
            <pc:docMk/>
            <pc:sldMk cId="483078005" sldId="343"/>
            <ac:picMk id="40" creationId="{15DC285F-E27F-555D-7D5D-E3CD648955A6}"/>
          </ac:picMkLst>
        </pc:picChg>
      </pc:sldChg>
      <pc:sldChg chg="modSp mod">
        <pc:chgData name="Aleksej Wegel" userId="121bb564-2f08-472b-ac30-2949df21a9c8" providerId="ADAL" clId="{F48C87DF-4385-452E-A0A6-98A056E11A37}" dt="2025-06-11T11:54:51.813" v="109"/>
        <pc:sldMkLst>
          <pc:docMk/>
          <pc:sldMk cId="2055937698" sldId="346"/>
        </pc:sldMkLst>
        <pc:picChg chg="mod">
          <ac:chgData name="Aleksej Wegel" userId="121bb564-2f08-472b-ac30-2949df21a9c8" providerId="ADAL" clId="{F48C87DF-4385-452E-A0A6-98A056E11A37}" dt="2025-06-11T11:54:51.813" v="109"/>
          <ac:picMkLst>
            <pc:docMk/>
            <pc:sldMk cId="2055937698" sldId="346"/>
            <ac:picMk id="40" creationId="{5906863A-5B81-152A-9DAA-EC88600C95D8}"/>
          </ac:picMkLst>
        </pc:picChg>
      </pc:sldChg>
      <pc:sldChg chg="modSp mod">
        <pc:chgData name="Aleksej Wegel" userId="121bb564-2f08-472b-ac30-2949df21a9c8" providerId="ADAL" clId="{F48C87DF-4385-452E-A0A6-98A056E11A37}" dt="2025-06-11T11:54:51.811" v="107"/>
        <pc:sldMkLst>
          <pc:docMk/>
          <pc:sldMk cId="3078310886" sldId="348"/>
        </pc:sldMkLst>
        <pc:picChg chg="mod">
          <ac:chgData name="Aleksej Wegel" userId="121bb564-2f08-472b-ac30-2949df21a9c8" providerId="ADAL" clId="{F48C87DF-4385-452E-A0A6-98A056E11A37}" dt="2025-06-11T11:54:51.810" v="103"/>
          <ac:picMkLst>
            <pc:docMk/>
            <pc:sldMk cId="3078310886" sldId="348"/>
            <ac:picMk id="37" creationId="{77645D08-C311-FA9E-AD63-776AD6EF0FF7}"/>
          </ac:picMkLst>
        </pc:picChg>
        <pc:picChg chg="mod">
          <ac:chgData name="Aleksej Wegel" userId="121bb564-2f08-472b-ac30-2949df21a9c8" providerId="ADAL" clId="{F48C87DF-4385-452E-A0A6-98A056E11A37}" dt="2025-06-11T11:54:51.811" v="105"/>
          <ac:picMkLst>
            <pc:docMk/>
            <pc:sldMk cId="3078310886" sldId="348"/>
            <ac:picMk id="39" creationId="{46E9E0F9-40AD-9E84-489D-7992872E814E}"/>
          </ac:picMkLst>
        </pc:picChg>
        <pc:picChg chg="mod">
          <ac:chgData name="Aleksej Wegel" userId="121bb564-2f08-472b-ac30-2949df21a9c8" providerId="ADAL" clId="{F48C87DF-4385-452E-A0A6-98A056E11A37}" dt="2025-06-11T11:54:51.811" v="107"/>
          <ac:picMkLst>
            <pc:docMk/>
            <pc:sldMk cId="3078310886" sldId="348"/>
            <ac:picMk id="43" creationId="{49DA4FAB-82EE-24F1-E5AF-5039FC036E46}"/>
          </ac:picMkLst>
        </pc:picChg>
      </pc:sldChg>
      <pc:sldChg chg="modSp mod">
        <pc:chgData name="Aleksej Wegel" userId="121bb564-2f08-472b-ac30-2949df21a9c8" providerId="ADAL" clId="{F48C87DF-4385-452E-A0A6-98A056E11A37}" dt="2025-06-11T11:54:51.809" v="101"/>
        <pc:sldMkLst>
          <pc:docMk/>
          <pc:sldMk cId="434155622" sldId="351"/>
        </pc:sldMkLst>
        <pc:picChg chg="mod">
          <ac:chgData name="Aleksej Wegel" userId="121bb564-2f08-472b-ac30-2949df21a9c8" providerId="ADAL" clId="{F48C87DF-4385-452E-A0A6-98A056E11A37}" dt="2025-06-11T11:54:51.809" v="101"/>
          <ac:picMkLst>
            <pc:docMk/>
            <pc:sldMk cId="434155622" sldId="351"/>
            <ac:picMk id="16" creationId="{D3C2DB06-0DA3-C4EC-5E38-5362B43D5F02}"/>
          </ac:picMkLst>
        </pc:picChg>
      </pc:sldChg>
      <pc:sldChg chg="modSp mod">
        <pc:chgData name="Aleksej Wegel" userId="121bb564-2f08-472b-ac30-2949df21a9c8" providerId="ADAL" clId="{F48C87DF-4385-452E-A0A6-98A056E11A37}" dt="2025-06-11T11:54:51.809" v="99"/>
        <pc:sldMkLst>
          <pc:docMk/>
          <pc:sldMk cId="3587930797" sldId="354"/>
        </pc:sldMkLst>
        <pc:picChg chg="mod">
          <ac:chgData name="Aleksej Wegel" userId="121bb564-2f08-472b-ac30-2949df21a9c8" providerId="ADAL" clId="{F48C87DF-4385-452E-A0A6-98A056E11A37}" dt="2025-06-11T11:54:51.807" v="97"/>
          <ac:picMkLst>
            <pc:docMk/>
            <pc:sldMk cId="3587930797" sldId="354"/>
            <ac:picMk id="38" creationId="{BE18B70B-4CDE-8DD1-A38E-6996EADA6939}"/>
          </ac:picMkLst>
        </pc:picChg>
        <pc:picChg chg="mod">
          <ac:chgData name="Aleksej Wegel" userId="121bb564-2f08-472b-ac30-2949df21a9c8" providerId="ADAL" clId="{F48C87DF-4385-452E-A0A6-98A056E11A37}" dt="2025-06-11T11:54:51.809" v="99"/>
          <ac:picMkLst>
            <pc:docMk/>
            <pc:sldMk cId="3587930797" sldId="354"/>
            <ac:picMk id="40" creationId="{A1CA01E0-0264-0ED0-3AE4-7FFF76B5C812}"/>
          </ac:picMkLst>
        </pc:picChg>
      </pc:sldChg>
      <pc:sldChg chg="modSp mod">
        <pc:chgData name="Aleksej Wegel" userId="121bb564-2f08-472b-ac30-2949df21a9c8" providerId="ADAL" clId="{F48C87DF-4385-452E-A0A6-98A056E11A37}" dt="2025-06-11T11:54:51.806" v="95"/>
        <pc:sldMkLst>
          <pc:docMk/>
          <pc:sldMk cId="1599637522" sldId="360"/>
        </pc:sldMkLst>
        <pc:picChg chg="mod">
          <ac:chgData name="Aleksej Wegel" userId="121bb564-2f08-472b-ac30-2949df21a9c8" providerId="ADAL" clId="{F48C87DF-4385-452E-A0A6-98A056E11A37}" dt="2025-06-11T11:54:51.806" v="95"/>
          <ac:picMkLst>
            <pc:docMk/>
            <pc:sldMk cId="1599637522" sldId="360"/>
            <ac:picMk id="41" creationId="{832DCE6A-2112-23BB-42E5-FAC41634A1D8}"/>
          </ac:picMkLst>
        </pc:picChg>
      </pc:sldChg>
      <pc:sldChg chg="modSp mod">
        <pc:chgData name="Aleksej Wegel" userId="121bb564-2f08-472b-ac30-2949df21a9c8" providerId="ADAL" clId="{F48C87DF-4385-452E-A0A6-98A056E11A37}" dt="2025-06-11T11:54:51.803" v="93"/>
        <pc:sldMkLst>
          <pc:docMk/>
          <pc:sldMk cId="1936546130" sldId="364"/>
        </pc:sldMkLst>
        <pc:picChg chg="mod">
          <ac:chgData name="Aleksej Wegel" userId="121bb564-2f08-472b-ac30-2949df21a9c8" providerId="ADAL" clId="{F48C87DF-4385-452E-A0A6-98A056E11A37}" dt="2025-06-11T11:54:51.803" v="93"/>
          <ac:picMkLst>
            <pc:docMk/>
            <pc:sldMk cId="1936546130" sldId="364"/>
            <ac:picMk id="36" creationId="{244AD2E6-EE34-C5EB-4850-419A68C8B76A}"/>
          </ac:picMkLst>
        </pc:picChg>
      </pc:sldChg>
      <pc:sldChg chg="modSp mod">
        <pc:chgData name="Aleksej Wegel" userId="121bb564-2f08-472b-ac30-2949df21a9c8" providerId="ADAL" clId="{F48C87DF-4385-452E-A0A6-98A056E11A37}" dt="2025-06-11T11:54:51.802" v="91"/>
        <pc:sldMkLst>
          <pc:docMk/>
          <pc:sldMk cId="384726512" sldId="367"/>
        </pc:sldMkLst>
        <pc:picChg chg="mod">
          <ac:chgData name="Aleksej Wegel" userId="121bb564-2f08-472b-ac30-2949df21a9c8" providerId="ADAL" clId="{F48C87DF-4385-452E-A0A6-98A056E11A37}" dt="2025-06-11T11:54:51.802" v="91"/>
          <ac:picMkLst>
            <pc:docMk/>
            <pc:sldMk cId="384726512" sldId="367"/>
            <ac:picMk id="40" creationId="{1B50E596-5AE0-7BC8-401E-3424BB801CDE}"/>
          </ac:picMkLst>
        </pc:picChg>
      </pc:sldChg>
      <pc:sldChg chg="modSp mod">
        <pc:chgData name="Aleksej Wegel" userId="121bb564-2f08-472b-ac30-2949df21a9c8" providerId="ADAL" clId="{F48C87DF-4385-452E-A0A6-98A056E11A37}" dt="2025-06-11T11:54:51.800" v="89"/>
        <pc:sldMkLst>
          <pc:docMk/>
          <pc:sldMk cId="3841386274" sldId="369"/>
        </pc:sldMkLst>
        <pc:picChg chg="mod">
          <ac:chgData name="Aleksej Wegel" userId="121bb564-2f08-472b-ac30-2949df21a9c8" providerId="ADAL" clId="{F48C87DF-4385-452E-A0A6-98A056E11A37}" dt="2025-06-11T11:54:51.800" v="89"/>
          <ac:picMkLst>
            <pc:docMk/>
            <pc:sldMk cId="3841386274" sldId="369"/>
            <ac:picMk id="46" creationId="{7A47C75B-0834-78A0-DD78-56E897B9B1A8}"/>
          </ac:picMkLst>
        </pc:picChg>
      </pc:sldChg>
      <pc:sldChg chg="modSp mod">
        <pc:chgData name="Aleksej Wegel" userId="121bb564-2f08-472b-ac30-2949df21a9c8" providerId="ADAL" clId="{F48C87DF-4385-452E-A0A6-98A056E11A37}" dt="2025-06-11T11:54:51.798" v="87"/>
        <pc:sldMkLst>
          <pc:docMk/>
          <pc:sldMk cId="3669405977" sldId="373"/>
        </pc:sldMkLst>
        <pc:picChg chg="mod">
          <ac:chgData name="Aleksej Wegel" userId="121bb564-2f08-472b-ac30-2949df21a9c8" providerId="ADAL" clId="{F48C87DF-4385-452E-A0A6-98A056E11A37}" dt="2025-06-11T11:54:51.798" v="87"/>
          <ac:picMkLst>
            <pc:docMk/>
            <pc:sldMk cId="3669405977" sldId="373"/>
            <ac:picMk id="4" creationId="{98FAB216-4006-4794-87DD-D6A583DA5DB4}"/>
          </ac:picMkLst>
        </pc:picChg>
      </pc:sldChg>
      <pc:sldChg chg="modSp mod">
        <pc:chgData name="Aleksej Wegel" userId="121bb564-2f08-472b-ac30-2949df21a9c8" providerId="ADAL" clId="{F48C87DF-4385-452E-A0A6-98A056E11A37}" dt="2025-06-11T11:54:51.797" v="85"/>
        <pc:sldMkLst>
          <pc:docMk/>
          <pc:sldMk cId="2723911032" sldId="378"/>
        </pc:sldMkLst>
        <pc:picChg chg="mod">
          <ac:chgData name="Aleksej Wegel" userId="121bb564-2f08-472b-ac30-2949df21a9c8" providerId="ADAL" clId="{F48C87DF-4385-452E-A0A6-98A056E11A37}" dt="2025-06-11T11:54:51.797" v="85"/>
          <ac:picMkLst>
            <pc:docMk/>
            <pc:sldMk cId="2723911032" sldId="378"/>
            <ac:picMk id="43" creationId="{A918B92F-7131-FEE4-E7D7-1403D72880BB}"/>
          </ac:picMkLst>
        </pc:picChg>
      </pc:sldChg>
      <pc:sldChg chg="addSp delSp modSp mod">
        <pc:chgData name="Aleksej Wegel" userId="121bb564-2f08-472b-ac30-2949df21a9c8" providerId="ADAL" clId="{F48C87DF-4385-452E-A0A6-98A056E11A37}" dt="2025-06-11T12:20:01.129" v="234" actId="478"/>
        <pc:sldMkLst>
          <pc:docMk/>
          <pc:sldMk cId="4245076768" sldId="383"/>
        </pc:sldMkLst>
        <pc:spChg chg="del">
          <ac:chgData name="Aleksej Wegel" userId="121bb564-2f08-472b-ac30-2949df21a9c8" providerId="ADAL" clId="{F48C87DF-4385-452E-A0A6-98A056E11A37}" dt="2025-06-11T12:19:20.062" v="223" actId="478"/>
          <ac:spMkLst>
            <pc:docMk/>
            <pc:sldMk cId="4245076768" sldId="383"/>
            <ac:spMk id="3" creationId="{C7677FD5-85BD-66DF-5EE0-D1C19A649E49}"/>
          </ac:spMkLst>
        </pc:spChg>
        <pc:spChg chg="add del mod modVis">
          <ac:chgData name="Aleksej Wegel" userId="121bb564-2f08-472b-ac30-2949df21a9c8" providerId="ADAL" clId="{F48C87DF-4385-452E-A0A6-98A056E11A37}" dt="2025-06-11T12:20:01.129" v="234" actId="478"/>
          <ac:spMkLst>
            <pc:docMk/>
            <pc:sldMk cId="4245076768" sldId="383"/>
            <ac:spMk id="4" creationId="{9ACD6D23-2ED0-5734-53F1-677B16293DC8}"/>
          </ac:spMkLst>
        </pc:spChg>
        <pc:spChg chg="mod modVis">
          <ac:chgData name="Aleksej Wegel" userId="121bb564-2f08-472b-ac30-2949df21a9c8" providerId="ADAL" clId="{F48C87DF-4385-452E-A0A6-98A056E11A37}" dt="2025-06-11T12:19:43.540" v="227" actId="33935"/>
          <ac:spMkLst>
            <pc:docMk/>
            <pc:sldMk cId="4245076768" sldId="383"/>
            <ac:spMk id="5" creationId="{3E41EC74-A132-FEA7-4FF7-D08513A9F010}"/>
          </ac:spMkLst>
        </pc:spChg>
        <pc:spChg chg="add del mod modVis">
          <ac:chgData name="Aleksej Wegel" userId="121bb564-2f08-472b-ac30-2949df21a9c8" providerId="ADAL" clId="{F48C87DF-4385-452E-A0A6-98A056E11A37}" dt="2025-06-11T12:19:43.540" v="227" actId="33935"/>
          <ac:spMkLst>
            <pc:docMk/>
            <pc:sldMk cId="4245076768" sldId="383"/>
            <ac:spMk id="10" creationId="{4604695F-AED3-B711-1E98-CBDF1515D894}"/>
          </ac:spMkLst>
        </pc:spChg>
        <pc:spChg chg="add del mod modVis">
          <ac:chgData name="Aleksej Wegel" userId="121bb564-2f08-472b-ac30-2949df21a9c8" providerId="ADAL" clId="{F48C87DF-4385-452E-A0A6-98A056E11A37}" dt="2025-06-11T12:19:51.575" v="233" actId="478"/>
          <ac:spMkLst>
            <pc:docMk/>
            <pc:sldMk cId="4245076768" sldId="383"/>
            <ac:spMk id="14" creationId="{83787383-F102-2165-DBE5-9D51E7196136}"/>
          </ac:spMkLst>
        </pc:spChg>
        <pc:spChg chg="mod modVis">
          <ac:chgData name="Aleksej Wegel" userId="121bb564-2f08-472b-ac30-2949df21a9c8" providerId="ADAL" clId="{F48C87DF-4385-452E-A0A6-98A056E11A37}" dt="2025-06-11T12:19:43.540" v="227" actId="33935"/>
          <ac:spMkLst>
            <pc:docMk/>
            <pc:sldMk cId="4245076768" sldId="383"/>
            <ac:spMk id="15" creationId="{E0CFC6D3-6047-E8F0-0251-F0CEA94110B3}"/>
          </ac:spMkLst>
        </pc:spChg>
        <pc:spChg chg="mod modVis">
          <ac:chgData name="Aleksej Wegel" userId="121bb564-2f08-472b-ac30-2949df21a9c8" providerId="ADAL" clId="{F48C87DF-4385-452E-A0A6-98A056E11A37}" dt="2025-06-11T12:19:43.540" v="227" actId="33935"/>
          <ac:spMkLst>
            <pc:docMk/>
            <pc:sldMk cId="4245076768" sldId="383"/>
            <ac:spMk id="16" creationId="{46009392-D3FA-3D9E-54D2-4618B7CC32A7}"/>
          </ac:spMkLst>
        </pc:spChg>
        <pc:spChg chg="mod modVis">
          <ac:chgData name="Aleksej Wegel" userId="121bb564-2f08-472b-ac30-2949df21a9c8" providerId="ADAL" clId="{F48C87DF-4385-452E-A0A6-98A056E11A37}" dt="2025-06-11T12:19:43.540" v="227" actId="33935"/>
          <ac:spMkLst>
            <pc:docMk/>
            <pc:sldMk cId="4245076768" sldId="383"/>
            <ac:spMk id="17" creationId="{3BE98AA8-B80A-8238-E327-1BD6BD1E8D46}"/>
          </ac:spMkLst>
        </pc:spChg>
        <pc:spChg chg="mod modVis">
          <ac:chgData name="Aleksej Wegel" userId="121bb564-2f08-472b-ac30-2949df21a9c8" providerId="ADAL" clId="{F48C87DF-4385-452E-A0A6-98A056E11A37}" dt="2025-06-11T12:19:43.540" v="227" actId="33935"/>
          <ac:spMkLst>
            <pc:docMk/>
            <pc:sldMk cId="4245076768" sldId="383"/>
            <ac:spMk id="18" creationId="{E3AC5BBE-6320-B675-EC4E-8BA825B907E9}"/>
          </ac:spMkLst>
        </pc:spChg>
        <pc:spChg chg="add del mod modVis">
          <ac:chgData name="Aleksej Wegel" userId="121bb564-2f08-472b-ac30-2949df21a9c8" providerId="ADAL" clId="{F48C87DF-4385-452E-A0A6-98A056E11A37}" dt="2025-06-11T12:19:50.701" v="232" actId="478"/>
          <ac:spMkLst>
            <pc:docMk/>
            <pc:sldMk cId="4245076768" sldId="383"/>
            <ac:spMk id="33" creationId="{BF6DC4D6-125F-848B-E2DD-11B61C02AC65}"/>
          </ac:spMkLst>
        </pc:spChg>
        <pc:picChg chg="mod modVis">
          <ac:chgData name="Aleksej Wegel" userId="121bb564-2f08-472b-ac30-2949df21a9c8" providerId="ADAL" clId="{F48C87DF-4385-452E-A0A6-98A056E11A37}" dt="2025-06-11T12:19:43.540" v="227" actId="33935"/>
          <ac:picMkLst>
            <pc:docMk/>
            <pc:sldMk cId="4245076768" sldId="383"/>
            <ac:picMk id="9" creationId="{A14876C0-8CB1-5AFD-BF57-F67D4A9FBC55}"/>
          </ac:picMkLst>
        </pc:picChg>
      </pc:sldChg>
      <pc:sldChg chg="modSp mod">
        <pc:chgData name="Aleksej Wegel" userId="121bb564-2f08-472b-ac30-2949df21a9c8" providerId="ADAL" clId="{F48C87DF-4385-452E-A0A6-98A056E11A37}" dt="2025-06-11T11:54:51.793" v="83"/>
        <pc:sldMkLst>
          <pc:docMk/>
          <pc:sldMk cId="4006477337" sldId="389"/>
        </pc:sldMkLst>
        <pc:picChg chg="mod">
          <ac:chgData name="Aleksej Wegel" userId="121bb564-2f08-472b-ac30-2949df21a9c8" providerId="ADAL" clId="{F48C87DF-4385-452E-A0A6-98A056E11A37}" dt="2025-06-11T11:54:51.792" v="79"/>
          <ac:picMkLst>
            <pc:docMk/>
            <pc:sldMk cId="4006477337" sldId="389"/>
            <ac:picMk id="42" creationId="{C643B3D2-2B30-A89D-0F7F-F2F00817FBD8}"/>
          </ac:picMkLst>
        </pc:picChg>
        <pc:picChg chg="mod">
          <ac:chgData name="Aleksej Wegel" userId="121bb564-2f08-472b-ac30-2949df21a9c8" providerId="ADAL" clId="{F48C87DF-4385-452E-A0A6-98A056E11A37}" dt="2025-06-11T11:54:51.793" v="81"/>
          <ac:picMkLst>
            <pc:docMk/>
            <pc:sldMk cId="4006477337" sldId="389"/>
            <ac:picMk id="44" creationId="{F6A3264B-0D06-C3B4-3CF4-A8D80B6FBB95}"/>
          </ac:picMkLst>
        </pc:picChg>
        <pc:picChg chg="mod">
          <ac:chgData name="Aleksej Wegel" userId="121bb564-2f08-472b-ac30-2949df21a9c8" providerId="ADAL" clId="{F48C87DF-4385-452E-A0A6-98A056E11A37}" dt="2025-06-11T11:54:51.793" v="83"/>
          <ac:picMkLst>
            <pc:docMk/>
            <pc:sldMk cId="4006477337" sldId="389"/>
            <ac:picMk id="46" creationId="{C2972C14-DC0E-354A-383A-59E89443769A}"/>
          </ac:picMkLst>
        </pc:picChg>
      </pc:sldChg>
      <pc:sldChg chg="modSp mod">
        <pc:chgData name="Aleksej Wegel" userId="121bb564-2f08-472b-ac30-2949df21a9c8" providerId="ADAL" clId="{F48C87DF-4385-452E-A0A6-98A056E11A37}" dt="2025-06-11T11:54:51.790" v="77"/>
        <pc:sldMkLst>
          <pc:docMk/>
          <pc:sldMk cId="455619036" sldId="393"/>
        </pc:sldMkLst>
        <pc:picChg chg="mod">
          <ac:chgData name="Aleksej Wegel" userId="121bb564-2f08-472b-ac30-2949df21a9c8" providerId="ADAL" clId="{F48C87DF-4385-452E-A0A6-98A056E11A37}" dt="2025-06-11T11:54:51.790" v="77"/>
          <ac:picMkLst>
            <pc:docMk/>
            <pc:sldMk cId="455619036" sldId="393"/>
            <ac:picMk id="44" creationId="{D818EA00-CEFA-392A-4912-0CC2DB0B84BE}"/>
          </ac:picMkLst>
        </pc:picChg>
      </pc:sldChg>
      <pc:sldChg chg="modSp mod">
        <pc:chgData name="Aleksej Wegel" userId="121bb564-2f08-472b-ac30-2949df21a9c8" providerId="ADAL" clId="{F48C87DF-4385-452E-A0A6-98A056E11A37}" dt="2025-06-11T11:54:51.789" v="75"/>
        <pc:sldMkLst>
          <pc:docMk/>
          <pc:sldMk cId="2843255654" sldId="394"/>
        </pc:sldMkLst>
        <pc:picChg chg="mod">
          <ac:chgData name="Aleksej Wegel" userId="121bb564-2f08-472b-ac30-2949df21a9c8" providerId="ADAL" clId="{F48C87DF-4385-452E-A0A6-98A056E11A37}" dt="2025-06-11T11:54:51.789" v="75"/>
          <ac:picMkLst>
            <pc:docMk/>
            <pc:sldMk cId="2843255654" sldId="394"/>
            <ac:picMk id="45" creationId="{93720926-13B8-E230-2779-F8BE0BBA78D2}"/>
          </ac:picMkLst>
        </pc:picChg>
        <pc:picChg chg="mod">
          <ac:chgData name="Aleksej Wegel" userId="121bb564-2f08-472b-ac30-2949df21a9c8" providerId="ADAL" clId="{F48C87DF-4385-452E-A0A6-98A056E11A37}" dt="2025-06-11T11:54:51.789" v="73"/>
          <ac:picMkLst>
            <pc:docMk/>
            <pc:sldMk cId="2843255654" sldId="394"/>
            <ac:picMk id="47" creationId="{1C769588-7C44-5A5D-3CF5-3EA47A56BCF1}"/>
          </ac:picMkLst>
        </pc:picChg>
      </pc:sldChg>
      <pc:sldChg chg="modSp mod">
        <pc:chgData name="Aleksej Wegel" userId="121bb564-2f08-472b-ac30-2949df21a9c8" providerId="ADAL" clId="{F48C87DF-4385-452E-A0A6-98A056E11A37}" dt="2025-06-11T11:54:51.786" v="71"/>
        <pc:sldMkLst>
          <pc:docMk/>
          <pc:sldMk cId="3907756889" sldId="400"/>
        </pc:sldMkLst>
        <pc:picChg chg="mod">
          <ac:chgData name="Aleksej Wegel" userId="121bb564-2f08-472b-ac30-2949df21a9c8" providerId="ADAL" clId="{F48C87DF-4385-452E-A0A6-98A056E11A37}" dt="2025-06-11T11:54:51.786" v="71"/>
          <ac:picMkLst>
            <pc:docMk/>
            <pc:sldMk cId="3907756889" sldId="400"/>
            <ac:picMk id="45" creationId="{95963E9A-3D98-71A6-8F40-EC2D1BF3E979}"/>
          </ac:picMkLst>
        </pc:picChg>
      </pc:sldChg>
      <pc:sldChg chg="modSp mod">
        <pc:chgData name="Aleksej Wegel" userId="121bb564-2f08-472b-ac30-2949df21a9c8" providerId="ADAL" clId="{F48C87DF-4385-452E-A0A6-98A056E11A37}" dt="2025-06-11T11:54:51.785" v="69"/>
        <pc:sldMkLst>
          <pc:docMk/>
          <pc:sldMk cId="2003117461" sldId="404"/>
        </pc:sldMkLst>
        <pc:picChg chg="mod">
          <ac:chgData name="Aleksej Wegel" userId="121bb564-2f08-472b-ac30-2949df21a9c8" providerId="ADAL" clId="{F48C87DF-4385-452E-A0A6-98A056E11A37}" dt="2025-06-11T11:54:51.785" v="67"/>
          <ac:picMkLst>
            <pc:docMk/>
            <pc:sldMk cId="2003117461" sldId="404"/>
            <ac:picMk id="46" creationId="{2240E46D-C606-7B3B-E920-D8651901A2FD}"/>
          </ac:picMkLst>
        </pc:picChg>
        <pc:picChg chg="mod">
          <ac:chgData name="Aleksej Wegel" userId="121bb564-2f08-472b-ac30-2949df21a9c8" providerId="ADAL" clId="{F48C87DF-4385-452E-A0A6-98A056E11A37}" dt="2025-06-11T11:54:51.783" v="65"/>
          <ac:picMkLst>
            <pc:docMk/>
            <pc:sldMk cId="2003117461" sldId="404"/>
            <ac:picMk id="48" creationId="{A3EC8B37-4635-73A1-B17B-FD84FA851231}"/>
          </ac:picMkLst>
        </pc:picChg>
        <pc:picChg chg="mod">
          <ac:chgData name="Aleksej Wegel" userId="121bb564-2f08-472b-ac30-2949df21a9c8" providerId="ADAL" clId="{F48C87DF-4385-452E-A0A6-98A056E11A37}" dt="2025-06-11T11:54:51.785" v="69"/>
          <ac:picMkLst>
            <pc:docMk/>
            <pc:sldMk cId="2003117461" sldId="404"/>
            <ac:picMk id="54" creationId="{6D5CAF43-3182-BE51-FF41-B8EAEF7C389D}"/>
          </ac:picMkLst>
        </pc:picChg>
      </pc:sldChg>
      <pc:sldChg chg="modSp mod">
        <pc:chgData name="Aleksej Wegel" userId="121bb564-2f08-472b-ac30-2949df21a9c8" providerId="ADAL" clId="{F48C87DF-4385-452E-A0A6-98A056E11A37}" dt="2025-06-11T11:54:51.773" v="63"/>
        <pc:sldMkLst>
          <pc:docMk/>
          <pc:sldMk cId="2386364496" sldId="411"/>
        </pc:sldMkLst>
        <pc:picChg chg="mod">
          <ac:chgData name="Aleksej Wegel" userId="121bb564-2f08-472b-ac30-2949df21a9c8" providerId="ADAL" clId="{F48C87DF-4385-452E-A0A6-98A056E11A37}" dt="2025-06-11T11:54:51.773" v="63"/>
          <ac:picMkLst>
            <pc:docMk/>
            <pc:sldMk cId="2386364496" sldId="411"/>
            <ac:picMk id="49" creationId="{886341A2-1C33-8C26-C2BA-090082682B7A}"/>
          </ac:picMkLst>
        </pc:picChg>
      </pc:sldChg>
      <pc:sldChg chg="modSp mod">
        <pc:chgData name="Aleksej Wegel" userId="121bb564-2f08-472b-ac30-2949df21a9c8" providerId="ADAL" clId="{F48C87DF-4385-452E-A0A6-98A056E11A37}" dt="2025-06-11T11:54:51.773" v="61"/>
        <pc:sldMkLst>
          <pc:docMk/>
          <pc:sldMk cId="2285240752" sldId="415"/>
        </pc:sldMkLst>
        <pc:picChg chg="mod">
          <ac:chgData name="Aleksej Wegel" userId="121bb564-2f08-472b-ac30-2949df21a9c8" providerId="ADAL" clId="{F48C87DF-4385-452E-A0A6-98A056E11A37}" dt="2025-06-11T11:54:51.772" v="59"/>
          <ac:picMkLst>
            <pc:docMk/>
            <pc:sldMk cId="2285240752" sldId="415"/>
            <ac:picMk id="43" creationId="{CCBF1075-EBE9-7D3F-AD3F-12E29153E138}"/>
          </ac:picMkLst>
        </pc:picChg>
        <pc:picChg chg="mod">
          <ac:chgData name="Aleksej Wegel" userId="121bb564-2f08-472b-ac30-2949df21a9c8" providerId="ADAL" clId="{F48C87DF-4385-452E-A0A6-98A056E11A37}" dt="2025-06-11T11:54:51.773" v="61"/>
          <ac:picMkLst>
            <pc:docMk/>
            <pc:sldMk cId="2285240752" sldId="415"/>
            <ac:picMk id="47" creationId="{02FCE918-8374-919D-D605-04903A9B4A0F}"/>
          </ac:picMkLst>
        </pc:picChg>
      </pc:sldChg>
      <pc:sldChg chg="modSp mod">
        <pc:chgData name="Aleksej Wegel" userId="121bb564-2f08-472b-ac30-2949df21a9c8" providerId="ADAL" clId="{F48C87DF-4385-452E-A0A6-98A056E11A37}" dt="2025-06-11T11:54:51.770" v="57"/>
        <pc:sldMkLst>
          <pc:docMk/>
          <pc:sldMk cId="222471711" sldId="417"/>
        </pc:sldMkLst>
        <pc:picChg chg="mod">
          <ac:chgData name="Aleksej Wegel" userId="121bb564-2f08-472b-ac30-2949df21a9c8" providerId="ADAL" clId="{F48C87DF-4385-452E-A0A6-98A056E11A37}" dt="2025-06-11T11:54:51.769" v="53"/>
          <ac:picMkLst>
            <pc:docMk/>
            <pc:sldMk cId="222471711" sldId="417"/>
            <ac:picMk id="43" creationId="{2D5CFACE-E5B4-7D3B-96A4-598116FE313E}"/>
          </ac:picMkLst>
        </pc:picChg>
        <pc:picChg chg="mod">
          <ac:chgData name="Aleksej Wegel" userId="121bb564-2f08-472b-ac30-2949df21a9c8" providerId="ADAL" clId="{F48C87DF-4385-452E-A0A6-98A056E11A37}" dt="2025-06-11T11:54:51.770" v="55"/>
          <ac:picMkLst>
            <pc:docMk/>
            <pc:sldMk cId="222471711" sldId="417"/>
            <ac:picMk id="45" creationId="{A848E3A5-1376-51D1-A8F1-5C79665F8090}"/>
          </ac:picMkLst>
        </pc:picChg>
        <pc:picChg chg="mod">
          <ac:chgData name="Aleksej Wegel" userId="121bb564-2f08-472b-ac30-2949df21a9c8" providerId="ADAL" clId="{F48C87DF-4385-452E-A0A6-98A056E11A37}" dt="2025-06-11T11:54:51.770" v="57"/>
          <ac:picMkLst>
            <pc:docMk/>
            <pc:sldMk cId="222471711" sldId="417"/>
            <ac:picMk id="47" creationId="{2423D9D2-F76B-9272-9779-7B14B4071515}"/>
          </ac:picMkLst>
        </pc:picChg>
        <pc:picChg chg="mod">
          <ac:chgData name="Aleksej Wegel" userId="121bb564-2f08-472b-ac30-2949df21a9c8" providerId="ADAL" clId="{F48C87DF-4385-452E-A0A6-98A056E11A37}" dt="2025-06-11T11:54:51.769" v="51"/>
          <ac:picMkLst>
            <pc:docMk/>
            <pc:sldMk cId="222471711" sldId="417"/>
            <ac:picMk id="49" creationId="{1AF57AF4-63E1-55C7-5E6F-69C2EC88CDAB}"/>
          </ac:picMkLst>
        </pc:picChg>
      </pc:sldChg>
      <pc:sldChg chg="modSp mod">
        <pc:chgData name="Aleksej Wegel" userId="121bb564-2f08-472b-ac30-2949df21a9c8" providerId="ADAL" clId="{F48C87DF-4385-452E-A0A6-98A056E11A37}" dt="2025-06-11T11:54:51.767" v="49"/>
        <pc:sldMkLst>
          <pc:docMk/>
          <pc:sldMk cId="3433455785" sldId="421"/>
        </pc:sldMkLst>
        <pc:picChg chg="mod">
          <ac:chgData name="Aleksej Wegel" userId="121bb564-2f08-472b-ac30-2949df21a9c8" providerId="ADAL" clId="{F48C87DF-4385-452E-A0A6-98A056E11A37}" dt="2025-06-11T11:54:51.765" v="43"/>
          <ac:picMkLst>
            <pc:docMk/>
            <pc:sldMk cId="3433455785" sldId="421"/>
            <ac:picMk id="40" creationId="{20A54BAA-838A-FC32-887A-E290AA8433DC}"/>
          </ac:picMkLst>
        </pc:picChg>
        <pc:picChg chg="mod">
          <ac:chgData name="Aleksej Wegel" userId="121bb564-2f08-472b-ac30-2949df21a9c8" providerId="ADAL" clId="{F48C87DF-4385-452E-A0A6-98A056E11A37}" dt="2025-06-11T11:54:51.766" v="45"/>
          <ac:picMkLst>
            <pc:docMk/>
            <pc:sldMk cId="3433455785" sldId="421"/>
            <ac:picMk id="42" creationId="{8E2BB6ED-1297-7E13-D649-3478565C31A0}"/>
          </ac:picMkLst>
        </pc:picChg>
        <pc:picChg chg="mod">
          <ac:chgData name="Aleksej Wegel" userId="121bb564-2f08-472b-ac30-2949df21a9c8" providerId="ADAL" clId="{F48C87DF-4385-452E-A0A6-98A056E11A37}" dt="2025-06-11T11:54:51.766" v="47"/>
          <ac:picMkLst>
            <pc:docMk/>
            <pc:sldMk cId="3433455785" sldId="421"/>
            <ac:picMk id="44" creationId="{67EAC2CC-1C32-0699-5C39-C8C010F865C7}"/>
          </ac:picMkLst>
        </pc:picChg>
        <pc:picChg chg="mod">
          <ac:chgData name="Aleksej Wegel" userId="121bb564-2f08-472b-ac30-2949df21a9c8" providerId="ADAL" clId="{F48C87DF-4385-452E-A0A6-98A056E11A37}" dt="2025-06-11T11:54:51.767" v="49"/>
          <ac:picMkLst>
            <pc:docMk/>
            <pc:sldMk cId="3433455785" sldId="421"/>
            <ac:picMk id="46" creationId="{5DD680FB-E139-56A5-567E-B2E88ABA0B9B}"/>
          </ac:picMkLst>
        </pc:picChg>
      </pc:sldChg>
      <pc:sldChg chg="modSp mod">
        <pc:chgData name="Aleksej Wegel" userId="121bb564-2f08-472b-ac30-2949df21a9c8" providerId="ADAL" clId="{F48C87DF-4385-452E-A0A6-98A056E11A37}" dt="2025-06-11T11:54:51.747" v="41"/>
        <pc:sldMkLst>
          <pc:docMk/>
          <pc:sldMk cId="1825724698" sldId="440"/>
        </pc:sldMkLst>
        <pc:picChg chg="mod">
          <ac:chgData name="Aleksej Wegel" userId="121bb564-2f08-472b-ac30-2949df21a9c8" providerId="ADAL" clId="{F48C87DF-4385-452E-A0A6-98A056E11A37}" dt="2025-06-11T11:54:51.747" v="41"/>
          <ac:picMkLst>
            <pc:docMk/>
            <pc:sldMk cId="1825724698" sldId="440"/>
            <ac:picMk id="48" creationId="{9CB99FC3-4DC5-C396-6A8A-CE9345ABDC0F}"/>
          </ac:picMkLst>
        </pc:picChg>
      </pc:sldChg>
      <pc:sldChg chg="addSp delSp modSp add mod setBg modNotesTx">
        <pc:chgData name="Aleksej Wegel" userId="121bb564-2f08-472b-ac30-2949df21a9c8" providerId="ADAL" clId="{F48C87DF-4385-452E-A0A6-98A056E11A37}" dt="2025-06-11T12:03:52.166" v="222"/>
        <pc:sldMkLst>
          <pc:docMk/>
          <pc:sldMk cId="2192107371" sldId="442"/>
        </pc:sldMkLst>
        <pc:spChg chg="mod ord">
          <ac:chgData name="Aleksej Wegel" userId="121bb564-2f08-472b-ac30-2949df21a9c8" providerId="ADAL" clId="{F48C87DF-4385-452E-A0A6-98A056E11A37}" dt="2025-06-11T12:03:29.164" v="200"/>
          <ac:spMkLst>
            <pc:docMk/>
            <pc:sldMk cId="2192107371" sldId="442"/>
            <ac:spMk id="3" creationId="{01B0A627-64E7-3DDE-0168-E6D6931FC8B6}"/>
          </ac:spMkLst>
        </pc:spChg>
        <pc:spChg chg="mod">
          <ac:chgData name="Aleksej Wegel" userId="121bb564-2f08-472b-ac30-2949df21a9c8" providerId="ADAL" clId="{F48C87DF-4385-452E-A0A6-98A056E11A37}" dt="2025-06-11T12:01:52.656" v="187" actId="27803"/>
          <ac:spMkLst>
            <pc:docMk/>
            <pc:sldMk cId="2192107371" sldId="442"/>
            <ac:spMk id="4" creationId="{560EEAB4-0ED2-C414-92B2-C7B5522F6055}"/>
          </ac:spMkLst>
        </pc:spChg>
        <pc:spChg chg="mod">
          <ac:chgData name="Aleksej Wegel" userId="121bb564-2f08-472b-ac30-2949df21a9c8" providerId="ADAL" clId="{F48C87DF-4385-452E-A0A6-98A056E11A37}" dt="2025-06-11T12:01:52.656" v="187" actId="27803"/>
          <ac:spMkLst>
            <pc:docMk/>
            <pc:sldMk cId="2192107371" sldId="442"/>
            <ac:spMk id="5" creationId="{A938AACD-AD4E-347D-31FC-46A70F5B1BB3}"/>
          </ac:spMkLst>
        </pc:spChg>
        <pc:spChg chg="mod">
          <ac:chgData name="Aleksej Wegel" userId="121bb564-2f08-472b-ac30-2949df21a9c8" providerId="ADAL" clId="{F48C87DF-4385-452E-A0A6-98A056E11A37}" dt="2025-06-11T12:01:52.656" v="187" actId="27803"/>
          <ac:spMkLst>
            <pc:docMk/>
            <pc:sldMk cId="2192107371" sldId="442"/>
            <ac:spMk id="6" creationId="{74608DD8-C3F5-73B3-3402-647A7AD9CC5C}"/>
          </ac:spMkLst>
        </pc:spChg>
        <pc:spChg chg="mod">
          <ac:chgData name="Aleksej Wegel" userId="121bb564-2f08-472b-ac30-2949df21a9c8" providerId="ADAL" clId="{F48C87DF-4385-452E-A0A6-98A056E11A37}" dt="2025-06-11T12:03:08.082" v="194"/>
          <ac:spMkLst>
            <pc:docMk/>
            <pc:sldMk cId="2192107371" sldId="442"/>
            <ac:spMk id="7" creationId="{398AD2A9-FFAE-B59A-50E6-C211F3CEF1A0}"/>
          </ac:spMkLst>
        </pc:spChg>
        <pc:spChg chg="add del mod topLvl">
          <ac:chgData name="Aleksej Wegel" userId="121bb564-2f08-472b-ac30-2949df21a9c8" providerId="ADAL" clId="{F48C87DF-4385-452E-A0A6-98A056E11A37}" dt="2025-06-11T12:01:12.263" v="185" actId="478"/>
          <ac:spMkLst>
            <pc:docMk/>
            <pc:sldMk cId="2192107371" sldId="442"/>
            <ac:spMk id="10" creationId="{910DF9F5-81D0-48D8-37FF-0FB1B48AB343}"/>
          </ac:spMkLst>
        </pc:spChg>
        <pc:spChg chg="mod">
          <ac:chgData name="Aleksej Wegel" userId="121bb564-2f08-472b-ac30-2949df21a9c8" providerId="ADAL" clId="{F48C87DF-4385-452E-A0A6-98A056E11A37}" dt="2025-06-11T12:01:52.656" v="187" actId="27803"/>
          <ac:spMkLst>
            <pc:docMk/>
            <pc:sldMk cId="2192107371" sldId="442"/>
            <ac:spMk id="11" creationId="{EF25302E-66CB-8100-EF37-675B861399C7}"/>
          </ac:spMkLst>
        </pc:spChg>
        <pc:spChg chg="mod ord">
          <ac:chgData name="Aleksej Wegel" userId="121bb564-2f08-472b-ac30-2949df21a9c8" providerId="ADAL" clId="{F48C87DF-4385-452E-A0A6-98A056E11A37}" dt="2025-06-11T12:03:29.168" v="204"/>
          <ac:spMkLst>
            <pc:docMk/>
            <pc:sldMk cId="2192107371" sldId="442"/>
            <ac:spMk id="25" creationId="{9B3D79C0-9E77-C053-68CC-B89A060F0B40}"/>
          </ac:spMkLst>
        </pc:spChg>
        <pc:spChg chg="mod ord">
          <ac:chgData name="Aleksej Wegel" userId="121bb564-2f08-472b-ac30-2949df21a9c8" providerId="ADAL" clId="{F48C87DF-4385-452E-A0A6-98A056E11A37}" dt="2025-06-11T12:03:29.168" v="206"/>
          <ac:spMkLst>
            <pc:docMk/>
            <pc:sldMk cId="2192107371" sldId="442"/>
            <ac:spMk id="27" creationId="{087ED678-8EB4-5263-4FF4-8E4321EF30C9}"/>
          </ac:spMkLst>
        </pc:spChg>
        <pc:grpChg chg="del mod">
          <ac:chgData name="Aleksej Wegel" userId="121bb564-2f08-472b-ac30-2949df21a9c8" providerId="ADAL" clId="{F48C87DF-4385-452E-A0A6-98A056E11A37}" dt="2025-06-11T12:03:16.878" v="195" actId="21"/>
          <ac:grpSpMkLst>
            <pc:docMk/>
            <pc:sldMk cId="2192107371" sldId="442"/>
            <ac:grpSpMk id="2" creationId="{619DC3C4-60D6-537D-C5D3-6A004DA3E273}"/>
          </ac:grpSpMkLst>
        </pc:grpChg>
        <pc:grpChg chg="del mod">
          <ac:chgData name="Aleksej Wegel" userId="121bb564-2f08-472b-ac30-2949df21a9c8" providerId="ADAL" clId="{F48C87DF-4385-452E-A0A6-98A056E11A37}" dt="2025-06-11T12:00:58.886" v="181" actId="165"/>
          <ac:grpSpMkLst>
            <pc:docMk/>
            <pc:sldMk cId="2192107371" sldId="442"/>
            <ac:grpSpMk id="26" creationId="{71CDCE7C-8B9E-7170-CF27-EE51CE1EB5AD}"/>
          </ac:grpSpMkLst>
        </pc:grpChg>
        <pc:graphicFrameChg chg="add mod ord modVis">
          <ac:chgData name="Aleksej Wegel" userId="121bb564-2f08-472b-ac30-2949df21a9c8" providerId="ADAL" clId="{F48C87DF-4385-452E-A0A6-98A056E11A37}" dt="2025-06-11T12:03:29.203" v="220"/>
          <ac:graphicFrameMkLst>
            <pc:docMk/>
            <pc:sldMk cId="2192107371" sldId="442"/>
            <ac:graphicFrameMk id="13" creationId="{D91B7BDA-A206-4BBA-8A52-463941BA5DC1}"/>
          </ac:graphicFrameMkLst>
        </pc:graphicFrameChg>
        <pc:picChg chg="mod">
          <ac:chgData name="Aleksej Wegel" userId="121bb564-2f08-472b-ac30-2949df21a9c8" providerId="ADAL" clId="{F48C87DF-4385-452E-A0A6-98A056E11A37}" dt="2025-06-11T12:01:52.656" v="187" actId="27803"/>
          <ac:picMkLst>
            <pc:docMk/>
            <pc:sldMk cId="2192107371" sldId="442"/>
            <ac:picMk id="8" creationId="{8CE392B4-1230-9C41-8D0E-B41B6350DBBF}"/>
          </ac:picMkLst>
        </pc:picChg>
        <pc:picChg chg="mod">
          <ac:chgData name="Aleksej Wegel" userId="121bb564-2f08-472b-ac30-2949df21a9c8" providerId="ADAL" clId="{F48C87DF-4385-452E-A0A6-98A056E11A37}" dt="2025-06-11T12:01:52.656" v="187" actId="27803"/>
          <ac:picMkLst>
            <pc:docMk/>
            <pc:sldMk cId="2192107371" sldId="442"/>
            <ac:picMk id="9" creationId="{3A395CE9-B271-869F-CA74-20E29B783FDC}"/>
          </ac:picMkLst>
        </pc:picChg>
        <pc:picChg chg="mod ord">
          <ac:chgData name="Aleksej Wegel" userId="121bb564-2f08-472b-ac30-2949df21a9c8" providerId="ADAL" clId="{F48C87DF-4385-452E-A0A6-98A056E11A37}" dt="2025-06-11T12:03:52.166" v="222"/>
          <ac:picMkLst>
            <pc:docMk/>
            <pc:sldMk cId="2192107371" sldId="442"/>
            <ac:picMk id="12" creationId="{EFA0ABC9-538A-FA8A-27C6-FC491479FF89}"/>
          </ac:picMkLst>
        </pc:picChg>
        <pc:picChg chg="mod ord topLvl">
          <ac:chgData name="Aleksej Wegel" userId="121bb564-2f08-472b-ac30-2949df21a9c8" providerId="ADAL" clId="{F48C87DF-4385-452E-A0A6-98A056E11A37}" dt="2025-06-11T12:03:36.771" v="221" actId="555"/>
          <ac:picMkLst>
            <pc:docMk/>
            <pc:sldMk cId="2192107371" sldId="442"/>
            <ac:picMk id="23" creationId="{EC2D13BA-1A12-F031-8C43-CC87EC752119}"/>
          </ac:picMkLst>
        </pc:picChg>
        <pc:picChg chg="del mod topLvl">
          <ac:chgData name="Aleksej Wegel" userId="121bb564-2f08-472b-ac30-2949df21a9c8" providerId="ADAL" clId="{F48C87DF-4385-452E-A0A6-98A056E11A37}" dt="2025-06-11T12:01:52.656" v="187" actId="27803"/>
          <ac:picMkLst>
            <pc:docMk/>
            <pc:sldMk cId="2192107371" sldId="442"/>
            <ac:picMk id="24" creationId="{E4EACFDC-B379-4055-78C2-022918943598}"/>
          </ac:picMkLst>
        </pc:picChg>
      </pc:sldChg>
      <pc:sldChg chg="modSp mod">
        <pc:chgData name="Aleksej Wegel" userId="121bb564-2f08-472b-ac30-2949df21a9c8" providerId="ADAL" clId="{F48C87DF-4385-452E-A0A6-98A056E11A37}" dt="2025-06-11T11:54:51.739" v="39"/>
        <pc:sldMkLst>
          <pc:docMk/>
          <pc:sldMk cId="2873793684" sldId="450"/>
        </pc:sldMkLst>
        <pc:picChg chg="mod">
          <ac:chgData name="Aleksej Wegel" userId="121bb564-2f08-472b-ac30-2949df21a9c8" providerId="ADAL" clId="{F48C87DF-4385-452E-A0A6-98A056E11A37}" dt="2025-06-11T11:54:51.739" v="39"/>
          <ac:picMkLst>
            <pc:docMk/>
            <pc:sldMk cId="2873793684" sldId="450"/>
            <ac:picMk id="40" creationId="{04C91DAB-CC96-7312-32C6-6965EF9D17DF}"/>
          </ac:picMkLst>
        </pc:picChg>
      </pc:sldChg>
      <pc:sldChg chg="modSp mod">
        <pc:chgData name="Aleksej Wegel" userId="121bb564-2f08-472b-ac30-2949df21a9c8" providerId="ADAL" clId="{F48C87DF-4385-452E-A0A6-98A056E11A37}" dt="2025-06-11T11:54:51.737" v="37"/>
        <pc:sldMkLst>
          <pc:docMk/>
          <pc:sldMk cId="2832918214" sldId="452"/>
        </pc:sldMkLst>
        <pc:picChg chg="mod">
          <ac:chgData name="Aleksej Wegel" userId="121bb564-2f08-472b-ac30-2949df21a9c8" providerId="ADAL" clId="{F48C87DF-4385-452E-A0A6-98A056E11A37}" dt="2025-06-11T11:54:51.737" v="37"/>
          <ac:picMkLst>
            <pc:docMk/>
            <pc:sldMk cId="2832918214" sldId="452"/>
            <ac:picMk id="43" creationId="{F6D98D8B-3FC5-AF35-EA57-888156C28CF8}"/>
          </ac:picMkLst>
        </pc:picChg>
      </pc:sldChg>
      <pc:sldChg chg="modSp mod">
        <pc:chgData name="Aleksej Wegel" userId="121bb564-2f08-472b-ac30-2949df21a9c8" providerId="ADAL" clId="{F48C87DF-4385-452E-A0A6-98A056E11A37}" dt="2025-06-11T11:54:51.735" v="35"/>
        <pc:sldMkLst>
          <pc:docMk/>
          <pc:sldMk cId="2147819988" sldId="454"/>
        </pc:sldMkLst>
        <pc:picChg chg="mod">
          <ac:chgData name="Aleksej Wegel" userId="121bb564-2f08-472b-ac30-2949df21a9c8" providerId="ADAL" clId="{F48C87DF-4385-452E-A0A6-98A056E11A37}" dt="2025-06-11T11:54:51.735" v="35"/>
          <ac:picMkLst>
            <pc:docMk/>
            <pc:sldMk cId="2147819988" sldId="454"/>
            <ac:picMk id="60" creationId="{DC297E46-9762-6423-0565-D1B6BA59D1AD}"/>
          </ac:picMkLst>
        </pc:picChg>
      </pc:sldChg>
      <pc:sldChg chg="modSp mod">
        <pc:chgData name="Aleksej Wegel" userId="121bb564-2f08-472b-ac30-2949df21a9c8" providerId="ADAL" clId="{F48C87DF-4385-452E-A0A6-98A056E11A37}" dt="2025-06-11T11:54:51.733" v="33"/>
        <pc:sldMkLst>
          <pc:docMk/>
          <pc:sldMk cId="418836456" sldId="458"/>
        </pc:sldMkLst>
        <pc:picChg chg="mod">
          <ac:chgData name="Aleksej Wegel" userId="121bb564-2f08-472b-ac30-2949df21a9c8" providerId="ADAL" clId="{F48C87DF-4385-452E-A0A6-98A056E11A37}" dt="2025-06-11T11:54:51.732" v="27"/>
          <ac:picMkLst>
            <pc:docMk/>
            <pc:sldMk cId="418836456" sldId="458"/>
            <ac:picMk id="59" creationId="{38174325-454B-F40F-E46E-EE934BFFB4C4}"/>
          </ac:picMkLst>
        </pc:picChg>
        <pc:picChg chg="mod">
          <ac:chgData name="Aleksej Wegel" userId="121bb564-2f08-472b-ac30-2949df21a9c8" providerId="ADAL" clId="{F48C87DF-4385-452E-A0A6-98A056E11A37}" dt="2025-06-11T11:54:51.732" v="29"/>
          <ac:picMkLst>
            <pc:docMk/>
            <pc:sldMk cId="418836456" sldId="458"/>
            <ac:picMk id="61" creationId="{AB1DC0FE-6634-A0B5-9B4C-D01F91744692}"/>
          </ac:picMkLst>
        </pc:picChg>
        <pc:picChg chg="mod">
          <ac:chgData name="Aleksej Wegel" userId="121bb564-2f08-472b-ac30-2949df21a9c8" providerId="ADAL" clId="{F48C87DF-4385-452E-A0A6-98A056E11A37}" dt="2025-06-11T11:54:51.733" v="31"/>
          <ac:picMkLst>
            <pc:docMk/>
            <pc:sldMk cId="418836456" sldId="458"/>
            <ac:picMk id="65" creationId="{7D294269-AA18-50F7-3B54-38FFCE37EAD3}"/>
          </ac:picMkLst>
        </pc:picChg>
        <pc:picChg chg="mod">
          <ac:chgData name="Aleksej Wegel" userId="121bb564-2f08-472b-ac30-2949df21a9c8" providerId="ADAL" clId="{F48C87DF-4385-452E-A0A6-98A056E11A37}" dt="2025-06-11T11:54:51.733" v="33"/>
          <ac:picMkLst>
            <pc:docMk/>
            <pc:sldMk cId="418836456" sldId="458"/>
            <ac:picMk id="75" creationId="{E6E60118-BB56-FFC7-D442-45A74FBDF093}"/>
          </ac:picMkLst>
        </pc:picChg>
      </pc:sldChg>
      <pc:sldChg chg="modSp mod">
        <pc:chgData name="Aleksej Wegel" userId="121bb564-2f08-472b-ac30-2949df21a9c8" providerId="ADAL" clId="{F48C87DF-4385-452E-A0A6-98A056E11A37}" dt="2025-06-11T11:54:51.730" v="25"/>
        <pc:sldMkLst>
          <pc:docMk/>
          <pc:sldMk cId="1111635155" sldId="462"/>
        </pc:sldMkLst>
        <pc:picChg chg="mod">
          <ac:chgData name="Aleksej Wegel" userId="121bb564-2f08-472b-ac30-2949df21a9c8" providerId="ADAL" clId="{F48C87DF-4385-452E-A0A6-98A056E11A37}" dt="2025-06-11T11:54:51.730" v="25"/>
          <ac:picMkLst>
            <pc:docMk/>
            <pc:sldMk cId="1111635155" sldId="462"/>
            <ac:picMk id="56" creationId="{56FBAF5D-A2B0-7FAD-346E-96F8945BAF88}"/>
          </ac:picMkLst>
        </pc:picChg>
      </pc:sldChg>
      <pc:sldChg chg="modSp mod">
        <pc:chgData name="Aleksej Wegel" userId="121bb564-2f08-472b-ac30-2949df21a9c8" providerId="ADAL" clId="{F48C87DF-4385-452E-A0A6-98A056E11A37}" dt="2025-06-11T11:54:51.716" v="23"/>
        <pc:sldMkLst>
          <pc:docMk/>
          <pc:sldMk cId="131233406" sldId="477"/>
        </pc:sldMkLst>
        <pc:picChg chg="mod">
          <ac:chgData name="Aleksej Wegel" userId="121bb564-2f08-472b-ac30-2949df21a9c8" providerId="ADAL" clId="{F48C87DF-4385-452E-A0A6-98A056E11A37}" dt="2025-06-11T11:54:51.716" v="23"/>
          <ac:picMkLst>
            <pc:docMk/>
            <pc:sldMk cId="131233406" sldId="477"/>
            <ac:picMk id="78" creationId="{71CAAB57-F9F3-9BD0-E37E-029B0C1CED1E}"/>
          </ac:picMkLst>
        </pc:picChg>
      </pc:sldChg>
      <pc:sldChg chg="modSp mod">
        <pc:chgData name="Aleksej Wegel" userId="121bb564-2f08-472b-ac30-2949df21a9c8" providerId="ADAL" clId="{F48C87DF-4385-452E-A0A6-98A056E11A37}" dt="2025-06-11T11:54:51.713" v="21"/>
        <pc:sldMkLst>
          <pc:docMk/>
          <pc:sldMk cId="12573411" sldId="484"/>
        </pc:sldMkLst>
        <pc:picChg chg="mod">
          <ac:chgData name="Aleksej Wegel" userId="121bb564-2f08-472b-ac30-2949df21a9c8" providerId="ADAL" clId="{F48C87DF-4385-452E-A0A6-98A056E11A37}" dt="2025-06-11T11:54:51.713" v="21"/>
          <ac:picMkLst>
            <pc:docMk/>
            <pc:sldMk cId="12573411" sldId="484"/>
            <ac:picMk id="51" creationId="{0AC5290F-4A82-D1C5-E72D-C499AD0D0594}"/>
          </ac:picMkLst>
        </pc:picChg>
      </pc:sldChg>
      <pc:sldChg chg="modSp mod">
        <pc:chgData name="Aleksej Wegel" userId="121bb564-2f08-472b-ac30-2949df21a9c8" providerId="ADAL" clId="{F48C87DF-4385-452E-A0A6-98A056E11A37}" dt="2025-06-11T11:54:51.705" v="19"/>
        <pc:sldMkLst>
          <pc:docMk/>
          <pc:sldMk cId="1717500074" sldId="511"/>
        </pc:sldMkLst>
        <pc:picChg chg="mod">
          <ac:chgData name="Aleksej Wegel" userId="121bb564-2f08-472b-ac30-2949df21a9c8" providerId="ADAL" clId="{F48C87DF-4385-452E-A0A6-98A056E11A37}" dt="2025-06-11T11:54:51.705" v="19"/>
          <ac:picMkLst>
            <pc:docMk/>
            <pc:sldMk cId="1717500074" sldId="511"/>
            <ac:picMk id="27" creationId="{45627AFF-7BFE-B318-DBC6-1CC0FB51FD1A}"/>
          </ac:picMkLst>
        </pc:picChg>
        <pc:picChg chg="mod">
          <ac:chgData name="Aleksej Wegel" userId="121bb564-2f08-472b-ac30-2949df21a9c8" providerId="ADAL" clId="{F48C87DF-4385-452E-A0A6-98A056E11A37}" dt="2025-06-11T11:54:51.705" v="17"/>
          <ac:picMkLst>
            <pc:docMk/>
            <pc:sldMk cId="1717500074" sldId="511"/>
            <ac:picMk id="29" creationId="{1718217B-16B8-48F1-CABE-2DC05AA4217D}"/>
          </ac:picMkLst>
        </pc:picChg>
      </pc:sldChg>
      <pc:sldChg chg="modSp mod">
        <pc:chgData name="Aleksej Wegel" userId="121bb564-2f08-472b-ac30-2949df21a9c8" providerId="ADAL" clId="{F48C87DF-4385-452E-A0A6-98A056E11A37}" dt="2025-06-11T11:54:51.704" v="15"/>
        <pc:sldMkLst>
          <pc:docMk/>
          <pc:sldMk cId="3806705614" sldId="515"/>
        </pc:sldMkLst>
        <pc:picChg chg="mod">
          <ac:chgData name="Aleksej Wegel" userId="121bb564-2f08-472b-ac30-2949df21a9c8" providerId="ADAL" clId="{F48C87DF-4385-452E-A0A6-98A056E11A37}" dt="2025-06-11T11:54:51.704" v="15"/>
          <ac:picMkLst>
            <pc:docMk/>
            <pc:sldMk cId="3806705614" sldId="515"/>
            <ac:picMk id="37" creationId="{E6D2569E-FEFB-0476-E3A8-A57132E8481B}"/>
          </ac:picMkLst>
        </pc:picChg>
      </pc:sldChg>
      <pc:sldChg chg="modSp mod">
        <pc:chgData name="Aleksej Wegel" userId="121bb564-2f08-472b-ac30-2949df21a9c8" providerId="ADAL" clId="{F48C87DF-4385-452E-A0A6-98A056E11A37}" dt="2025-06-11T11:54:51.703" v="13"/>
        <pc:sldMkLst>
          <pc:docMk/>
          <pc:sldMk cId="544730658" sldId="517"/>
        </pc:sldMkLst>
        <pc:picChg chg="mod">
          <ac:chgData name="Aleksej Wegel" userId="121bb564-2f08-472b-ac30-2949df21a9c8" providerId="ADAL" clId="{F48C87DF-4385-452E-A0A6-98A056E11A37}" dt="2025-06-11T11:54:51.703" v="13"/>
          <ac:picMkLst>
            <pc:docMk/>
            <pc:sldMk cId="544730658" sldId="517"/>
            <ac:picMk id="27" creationId="{68A73BAA-A487-423E-C812-5FFF8A13DE30}"/>
          </ac:picMkLst>
        </pc:picChg>
      </pc:sldChg>
      <pc:sldChg chg="modSp mod">
        <pc:chgData name="Aleksej Wegel" userId="121bb564-2f08-472b-ac30-2949df21a9c8" providerId="ADAL" clId="{F48C87DF-4385-452E-A0A6-98A056E11A37}" dt="2025-06-11T11:54:51.702" v="11"/>
        <pc:sldMkLst>
          <pc:docMk/>
          <pc:sldMk cId="1858068563" sldId="521"/>
        </pc:sldMkLst>
        <pc:picChg chg="mod">
          <ac:chgData name="Aleksej Wegel" userId="121bb564-2f08-472b-ac30-2949df21a9c8" providerId="ADAL" clId="{F48C87DF-4385-452E-A0A6-98A056E11A37}" dt="2025-06-11T11:54:51.702" v="7"/>
          <ac:picMkLst>
            <pc:docMk/>
            <pc:sldMk cId="1858068563" sldId="521"/>
            <ac:picMk id="31" creationId="{4B012AFB-DE16-445F-0CE8-D1E4F1E1BF95}"/>
          </ac:picMkLst>
        </pc:picChg>
        <pc:picChg chg="mod">
          <ac:chgData name="Aleksej Wegel" userId="121bb564-2f08-472b-ac30-2949df21a9c8" providerId="ADAL" clId="{F48C87DF-4385-452E-A0A6-98A056E11A37}" dt="2025-06-11T11:54:51.702" v="11"/>
          <ac:picMkLst>
            <pc:docMk/>
            <pc:sldMk cId="1858068563" sldId="521"/>
            <ac:picMk id="33" creationId="{19F48232-A75F-7AB1-7980-F75021280A1D}"/>
          </ac:picMkLst>
        </pc:picChg>
        <pc:picChg chg="mod">
          <ac:chgData name="Aleksej Wegel" userId="121bb564-2f08-472b-ac30-2949df21a9c8" providerId="ADAL" clId="{F48C87DF-4385-452E-A0A6-98A056E11A37}" dt="2025-06-11T11:54:51.702" v="9"/>
          <ac:picMkLst>
            <pc:docMk/>
            <pc:sldMk cId="1858068563" sldId="521"/>
            <ac:picMk id="35" creationId="{7950ECC5-A664-BE22-3768-FC52A9D10B52}"/>
          </ac:picMkLst>
        </pc:picChg>
      </pc:sldChg>
      <pc:sldChg chg="modSp mod">
        <pc:chgData name="Aleksej Wegel" userId="121bb564-2f08-472b-ac30-2949df21a9c8" providerId="ADAL" clId="{F48C87DF-4385-452E-A0A6-98A056E11A37}" dt="2025-06-11T11:54:51.700" v="5"/>
        <pc:sldMkLst>
          <pc:docMk/>
          <pc:sldMk cId="2258427277" sldId="526"/>
        </pc:sldMkLst>
        <pc:picChg chg="mod">
          <ac:chgData name="Aleksej Wegel" userId="121bb564-2f08-472b-ac30-2949df21a9c8" providerId="ADAL" clId="{F48C87DF-4385-452E-A0A6-98A056E11A37}" dt="2025-06-11T11:54:51.699" v="1"/>
          <ac:picMkLst>
            <pc:docMk/>
            <pc:sldMk cId="2258427277" sldId="526"/>
            <ac:picMk id="74" creationId="{647E84FC-C055-8192-125C-58C8B6953DBC}"/>
          </ac:picMkLst>
        </pc:picChg>
        <pc:picChg chg="mod">
          <ac:chgData name="Aleksej Wegel" userId="121bb564-2f08-472b-ac30-2949df21a9c8" providerId="ADAL" clId="{F48C87DF-4385-452E-A0A6-98A056E11A37}" dt="2025-06-11T11:54:51.699" v="3"/>
          <ac:picMkLst>
            <pc:docMk/>
            <pc:sldMk cId="2258427277" sldId="526"/>
            <ac:picMk id="76" creationId="{A98E4885-42B0-3327-11EA-2B35FCA010A2}"/>
          </ac:picMkLst>
        </pc:picChg>
        <pc:picChg chg="mod">
          <ac:chgData name="Aleksej Wegel" userId="121bb564-2f08-472b-ac30-2949df21a9c8" providerId="ADAL" clId="{F48C87DF-4385-452E-A0A6-98A056E11A37}" dt="2025-06-11T11:54:51.700" v="5"/>
          <ac:picMkLst>
            <pc:docMk/>
            <pc:sldMk cId="2258427277" sldId="526"/>
            <ac:picMk id="78" creationId="{12E1D9BC-D555-A4F2-2F93-C16680E3C268}"/>
          </ac:picMkLst>
        </pc:picChg>
      </pc:sldChg>
      <pc:sldChg chg="delSp mod">
        <pc:chgData name="Aleksej Wegel" userId="121bb564-2f08-472b-ac30-2949df21a9c8" providerId="ADAL" clId="{F48C87DF-4385-452E-A0A6-98A056E11A37}" dt="2025-06-11T12:20:42.559" v="236" actId="478"/>
        <pc:sldMkLst>
          <pc:docMk/>
          <pc:sldMk cId="252920304" sldId="534"/>
        </pc:sldMkLst>
        <pc:spChg chg="del">
          <ac:chgData name="Aleksej Wegel" userId="121bb564-2f08-472b-ac30-2949df21a9c8" providerId="ADAL" clId="{F48C87DF-4385-452E-A0A6-98A056E11A37}" dt="2025-06-11T12:20:28.408" v="235" actId="478"/>
          <ac:spMkLst>
            <pc:docMk/>
            <pc:sldMk cId="252920304" sldId="534"/>
            <ac:spMk id="64" creationId="{92148BBD-44FB-FEB4-0F1D-7EC0BBC1526D}"/>
          </ac:spMkLst>
        </pc:spChg>
        <pc:spChg chg="del">
          <ac:chgData name="Aleksej Wegel" userId="121bb564-2f08-472b-ac30-2949df21a9c8" providerId="ADAL" clId="{F48C87DF-4385-452E-A0A6-98A056E11A37}" dt="2025-06-11T12:20:42.559" v="236" actId="478"/>
          <ac:spMkLst>
            <pc:docMk/>
            <pc:sldMk cId="252920304" sldId="534"/>
            <ac:spMk id="65" creationId="{5342D2D3-C0B5-507C-D6CB-62B699B384B2}"/>
          </ac:spMkLst>
        </pc:spChg>
      </pc:sldChg>
      <pc:sldChg chg="addSp delSp modSp new mod ord">
        <pc:chgData name="Aleksej Wegel" userId="121bb564-2f08-472b-ac30-2949df21a9c8" providerId="ADAL" clId="{F48C87DF-4385-452E-A0A6-98A056E11A37}" dt="2025-06-11T12:00:00.658" v="171" actId="207"/>
        <pc:sldMkLst>
          <pc:docMk/>
          <pc:sldMk cId="2358008417" sldId="548"/>
        </pc:sldMkLst>
        <pc:spChg chg="mod">
          <ac:chgData name="Aleksej Wegel" userId="121bb564-2f08-472b-ac30-2949df21a9c8" providerId="ADAL" clId="{F48C87DF-4385-452E-A0A6-98A056E11A37}" dt="2025-06-11T11:59:29.291" v="164" actId="14100"/>
          <ac:spMkLst>
            <pc:docMk/>
            <pc:sldMk cId="2358008417" sldId="548"/>
            <ac:spMk id="2" creationId="{F8A1B568-02A3-ED77-C6A9-901CA3AD1A4B}"/>
          </ac:spMkLst>
        </pc:spChg>
        <pc:spChg chg="add mod">
          <ac:chgData name="Aleksej Wegel" userId="121bb564-2f08-472b-ac30-2949df21a9c8" providerId="ADAL" clId="{F48C87DF-4385-452E-A0A6-98A056E11A37}" dt="2025-06-11T11:59:03.141" v="152" actId="1076"/>
          <ac:spMkLst>
            <pc:docMk/>
            <pc:sldMk cId="2358008417" sldId="548"/>
            <ac:spMk id="3" creationId="{20A53DA6-F4A0-FB84-6177-4429C6672B6D}"/>
          </ac:spMkLst>
        </pc:spChg>
        <pc:spChg chg="add mod">
          <ac:chgData name="Aleksej Wegel" userId="121bb564-2f08-472b-ac30-2949df21a9c8" providerId="ADAL" clId="{F48C87DF-4385-452E-A0A6-98A056E11A37}" dt="2025-06-11T11:59:03.141" v="152" actId="1076"/>
          <ac:spMkLst>
            <pc:docMk/>
            <pc:sldMk cId="2358008417" sldId="548"/>
            <ac:spMk id="4" creationId="{C8A8F5D3-F866-BB03-EE21-E56962387A77}"/>
          </ac:spMkLst>
        </pc:spChg>
        <pc:spChg chg="mod topLvl">
          <ac:chgData name="Aleksej Wegel" userId="121bb564-2f08-472b-ac30-2949df21a9c8" providerId="ADAL" clId="{F48C87DF-4385-452E-A0A6-98A056E11A37}" dt="2025-06-11T11:59:38.143" v="166" actId="165"/>
          <ac:spMkLst>
            <pc:docMk/>
            <pc:sldMk cId="2358008417" sldId="548"/>
            <ac:spMk id="6" creationId="{9C6DC0D4-5151-EDBD-B726-5272CC7160F9}"/>
          </ac:spMkLst>
        </pc:spChg>
        <pc:spChg chg="mod topLvl">
          <ac:chgData name="Aleksej Wegel" userId="121bb564-2f08-472b-ac30-2949df21a9c8" providerId="ADAL" clId="{F48C87DF-4385-452E-A0A6-98A056E11A37}" dt="2025-06-11T11:59:38.143" v="166" actId="165"/>
          <ac:spMkLst>
            <pc:docMk/>
            <pc:sldMk cId="2358008417" sldId="548"/>
            <ac:spMk id="8" creationId="{2917A86A-0CCE-EC2B-18F0-BEED4BC5E9EA}"/>
          </ac:spMkLst>
        </pc:spChg>
        <pc:spChg chg="mod topLvl">
          <ac:chgData name="Aleksej Wegel" userId="121bb564-2f08-472b-ac30-2949df21a9c8" providerId="ADAL" clId="{F48C87DF-4385-452E-A0A6-98A056E11A37}" dt="2025-06-11T11:59:47.445" v="168" actId="165"/>
          <ac:spMkLst>
            <pc:docMk/>
            <pc:sldMk cId="2358008417" sldId="548"/>
            <ac:spMk id="11" creationId="{7153C5E4-6561-943C-E83A-5B17EA617745}"/>
          </ac:spMkLst>
        </pc:spChg>
        <pc:spChg chg="mod">
          <ac:chgData name="Aleksej Wegel" userId="121bb564-2f08-472b-ac30-2949df21a9c8" providerId="ADAL" clId="{F48C87DF-4385-452E-A0A6-98A056E11A37}" dt="2025-06-11T11:59:47.445" v="168" actId="165"/>
          <ac:spMkLst>
            <pc:docMk/>
            <pc:sldMk cId="2358008417" sldId="548"/>
            <ac:spMk id="13" creationId="{519CB24A-3028-77E7-AE3A-60CC5AC88F30}"/>
          </ac:spMkLst>
        </pc:spChg>
        <pc:spChg chg="mod">
          <ac:chgData name="Aleksej Wegel" userId="121bb564-2f08-472b-ac30-2949df21a9c8" providerId="ADAL" clId="{F48C87DF-4385-452E-A0A6-98A056E11A37}" dt="2025-06-11T11:59:47.445" v="168" actId="165"/>
          <ac:spMkLst>
            <pc:docMk/>
            <pc:sldMk cId="2358008417" sldId="548"/>
            <ac:spMk id="14" creationId="{8993CC98-7644-754A-E4C6-840DAD2392A3}"/>
          </ac:spMkLst>
        </pc:spChg>
        <pc:spChg chg="mod">
          <ac:chgData name="Aleksej Wegel" userId="121bb564-2f08-472b-ac30-2949df21a9c8" providerId="ADAL" clId="{F48C87DF-4385-452E-A0A6-98A056E11A37}" dt="2025-06-11T11:59:38.143" v="166" actId="165"/>
          <ac:spMkLst>
            <pc:docMk/>
            <pc:sldMk cId="2358008417" sldId="548"/>
            <ac:spMk id="15" creationId="{949E9950-1367-BDCA-ED93-682A2B6DB0D6}"/>
          </ac:spMkLst>
        </pc:spChg>
        <pc:spChg chg="mod">
          <ac:chgData name="Aleksej Wegel" userId="121bb564-2f08-472b-ac30-2949df21a9c8" providerId="ADAL" clId="{F48C87DF-4385-452E-A0A6-98A056E11A37}" dt="2025-06-11T11:59:38.143" v="166" actId="165"/>
          <ac:spMkLst>
            <pc:docMk/>
            <pc:sldMk cId="2358008417" sldId="548"/>
            <ac:spMk id="16" creationId="{E9DDFD61-429F-EE81-1CD5-7892C46EA195}"/>
          </ac:spMkLst>
        </pc:spChg>
        <pc:spChg chg="mod">
          <ac:chgData name="Aleksej Wegel" userId="121bb564-2f08-472b-ac30-2949df21a9c8" providerId="ADAL" clId="{F48C87DF-4385-452E-A0A6-98A056E11A37}" dt="2025-06-11T11:59:38.143" v="166" actId="165"/>
          <ac:spMkLst>
            <pc:docMk/>
            <pc:sldMk cId="2358008417" sldId="548"/>
            <ac:spMk id="17" creationId="{0A04AEC2-B441-51AC-40AC-2E57A6656A3F}"/>
          </ac:spMkLst>
        </pc:spChg>
        <pc:spChg chg="mod">
          <ac:chgData name="Aleksej Wegel" userId="121bb564-2f08-472b-ac30-2949df21a9c8" providerId="ADAL" clId="{F48C87DF-4385-452E-A0A6-98A056E11A37}" dt="2025-06-11T11:59:38.143" v="166" actId="165"/>
          <ac:spMkLst>
            <pc:docMk/>
            <pc:sldMk cId="2358008417" sldId="548"/>
            <ac:spMk id="18" creationId="{217EFD69-5C81-2E63-B5F6-782706BA7A19}"/>
          </ac:spMkLst>
        </pc:spChg>
        <pc:spChg chg="mod">
          <ac:chgData name="Aleksej Wegel" userId="121bb564-2f08-472b-ac30-2949df21a9c8" providerId="ADAL" clId="{F48C87DF-4385-452E-A0A6-98A056E11A37}" dt="2025-06-11T11:59:38.143" v="166" actId="165"/>
          <ac:spMkLst>
            <pc:docMk/>
            <pc:sldMk cId="2358008417" sldId="548"/>
            <ac:spMk id="19" creationId="{473D85C7-F88D-E582-AF6B-83A6A1BE3D71}"/>
          </ac:spMkLst>
        </pc:spChg>
        <pc:spChg chg="add mod">
          <ac:chgData name="Aleksej Wegel" userId="121bb564-2f08-472b-ac30-2949df21a9c8" providerId="ADAL" clId="{F48C87DF-4385-452E-A0A6-98A056E11A37}" dt="2025-06-11T11:59:03.141" v="152" actId="1076"/>
          <ac:spMkLst>
            <pc:docMk/>
            <pc:sldMk cId="2358008417" sldId="548"/>
            <ac:spMk id="21" creationId="{84E9F5AC-0E1C-939D-DA9E-4963E1140C99}"/>
          </ac:spMkLst>
        </pc:spChg>
        <pc:grpChg chg="mod">
          <ac:chgData name="Aleksej Wegel" userId="121bb564-2f08-472b-ac30-2949df21a9c8" providerId="ADAL" clId="{F48C87DF-4385-452E-A0A6-98A056E11A37}" dt="2025-06-11T11:59:43.719" v="167" actId="207"/>
          <ac:grpSpMkLst>
            <pc:docMk/>
            <pc:sldMk cId="2358008417" sldId="548"/>
            <ac:grpSpMk id="7" creationId="{83816BAB-3A69-5B46-48C7-DFF9A40C416F}"/>
          </ac:grpSpMkLst>
        </pc:grpChg>
        <pc:grpChg chg="mod">
          <ac:chgData name="Aleksej Wegel" userId="121bb564-2f08-472b-ac30-2949df21a9c8" providerId="ADAL" clId="{F48C87DF-4385-452E-A0A6-98A056E11A37}" dt="2025-06-11T12:00:00.658" v="171" actId="207"/>
          <ac:grpSpMkLst>
            <pc:docMk/>
            <pc:sldMk cId="2358008417" sldId="548"/>
            <ac:grpSpMk id="9" creationId="{DD11230E-7F73-B7E9-B177-FDCB331D42A2}"/>
          </ac:grpSpMkLst>
        </pc:grpChg>
        <pc:grpChg chg="del">
          <ac:chgData name="Aleksej Wegel" userId="121bb564-2f08-472b-ac30-2949df21a9c8" providerId="ADAL" clId="{F48C87DF-4385-452E-A0A6-98A056E11A37}" dt="2025-06-11T11:59:47.445" v="168" actId="165"/>
          <ac:grpSpMkLst>
            <pc:docMk/>
            <pc:sldMk cId="2358008417" sldId="548"/>
            <ac:grpSpMk id="10" creationId="{5D158F71-11F5-736F-4566-E5A236E60E71}"/>
          </ac:grpSpMkLst>
        </pc:grpChg>
        <pc:grpChg chg="mod topLvl">
          <ac:chgData name="Aleksej Wegel" userId="121bb564-2f08-472b-ac30-2949df21a9c8" providerId="ADAL" clId="{F48C87DF-4385-452E-A0A6-98A056E11A37}" dt="2025-06-11T11:59:58.592" v="170" actId="207"/>
          <ac:grpSpMkLst>
            <pc:docMk/>
            <pc:sldMk cId="2358008417" sldId="548"/>
            <ac:grpSpMk id="12" creationId="{5E6733EA-FB39-29F8-B218-C0A6239E39ED}"/>
          </ac:grpSpMkLst>
        </pc:grpChg>
      </pc:sldChg>
      <pc:sldChg chg="new del">
        <pc:chgData name="Aleksej Wegel" userId="121bb564-2f08-472b-ac30-2949df21a9c8" providerId="ADAL" clId="{F48C87DF-4385-452E-A0A6-98A056E11A37}" dt="2025-06-11T12:00:43.806" v="174" actId="47"/>
        <pc:sldMkLst>
          <pc:docMk/>
          <pc:sldMk cId="4217127551" sldId="54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2B3F723A-3BBB-D69E-9B7F-C6CAA70C6A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0025FE81-F815-5754-47C7-3BC1615AF4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0E39E3-B103-4B66-81CA-03889DD97B77}" type="datetimeFigureOut">
              <a:rPr lang="ru-RU" smtClean="0"/>
              <a:t>11.06.2025</a:t>
            </a:fld>
            <a:endParaRPr lang="ru-RU"/>
          </a:p>
        </p:txBody>
      </p:sp>
      <p:sp>
        <p:nvSpPr>
          <p:cNvPr id="4" name="Нижний колонтитул 3">
            <a:extLst>
              <a:ext uri="{FF2B5EF4-FFF2-40B4-BE49-F238E27FC236}">
                <a16:creationId xmlns:a16="http://schemas.microsoft.com/office/drawing/2014/main" id="{493DC0A6-3B5D-BE65-49A8-C421D0DC5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AC33A0FC-0F67-6AE6-772A-B844E9A4FC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D692BA-CC89-452D-B9BF-7904F5CB4952}" type="slidenum">
              <a:rPr lang="ru-RU" smtClean="0"/>
              <a:t>‹Nr.›</a:t>
            </a:fld>
            <a:endParaRPr lang="ru-RU"/>
          </a:p>
        </p:txBody>
      </p:sp>
    </p:spTree>
    <p:extLst>
      <p:ext uri="{BB962C8B-B14F-4D97-AF65-F5344CB8AC3E}">
        <p14:creationId xmlns:p14="http://schemas.microsoft.com/office/powerpoint/2010/main" val="84606798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6513B-C6A8-43CC-91E7-AF34A178002D}" type="datetimeFigureOut">
              <a:rPr lang="ru-RU" smtClean="0"/>
              <a:t>11.06.2025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AFB7A-89B0-4031-88D6-9430B404BFD4}" type="slidenum">
              <a:rPr lang="ru-RU" smtClean="0"/>
              <a:t>‹Nr.›</a:t>
            </a:fld>
            <a:endParaRPr lang="ru-RU"/>
          </a:p>
        </p:txBody>
      </p:sp>
    </p:spTree>
    <p:extLst>
      <p:ext uri="{BB962C8B-B14F-4D97-AF65-F5344CB8AC3E}">
        <p14:creationId xmlns:p14="http://schemas.microsoft.com/office/powerpoint/2010/main" val="276689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Online Kurs: </a:t>
            </a:r>
          </a:p>
          <a:p>
            <a:r>
              <a:rPr lang="de-DE" dirty="0"/>
              <a:t>https://powerpoint-kurs.com/powerpoint-online-schulung/</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effectLst/>
              </a:rPr>
              <a:t>PowerPoint-Kreativtage 2025</a:t>
            </a:r>
          </a:p>
          <a:p>
            <a:r>
              <a:rPr lang="de-DE" dirty="0"/>
              <a:t>https://www.office-kompetenz.de/veranstaltungen/office-kompetenztage-2025/</a:t>
            </a:r>
          </a:p>
        </p:txBody>
      </p:sp>
      <p:sp>
        <p:nvSpPr>
          <p:cNvPr id="4" name="Foliennummernplatzhalter 3"/>
          <p:cNvSpPr>
            <a:spLocks noGrp="1"/>
          </p:cNvSpPr>
          <p:nvPr>
            <p:ph type="sldNum" sz="quarter" idx="5"/>
          </p:nvPr>
        </p:nvSpPr>
        <p:spPr/>
        <p:txBody>
          <a:bodyPr/>
          <a:lstStyle/>
          <a:p>
            <a:fld id="{9CC759F4-231A-4930-9335-F942E0BE027C}" type="slidenum">
              <a:rPr lang="ru-RU" smtClean="0"/>
              <a:t>2</a:t>
            </a:fld>
            <a:endParaRPr lang="ru-RU"/>
          </a:p>
        </p:txBody>
      </p:sp>
    </p:spTree>
    <p:extLst>
      <p:ext uri="{BB962C8B-B14F-4D97-AF65-F5344CB8AC3E}">
        <p14:creationId xmlns:p14="http://schemas.microsoft.com/office/powerpoint/2010/main" val="2895992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11</a:t>
            </a:fld>
            <a:endParaRPr lang="ru-RU"/>
          </a:p>
        </p:txBody>
      </p:sp>
    </p:spTree>
    <p:extLst>
      <p:ext uri="{BB962C8B-B14F-4D97-AF65-F5344CB8AC3E}">
        <p14:creationId xmlns:p14="http://schemas.microsoft.com/office/powerpoint/2010/main" val="31588105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101</a:t>
            </a:fld>
            <a:endParaRPr lang="ru-RU"/>
          </a:p>
        </p:txBody>
      </p:sp>
    </p:spTree>
    <p:extLst>
      <p:ext uri="{BB962C8B-B14F-4D97-AF65-F5344CB8AC3E}">
        <p14:creationId xmlns:p14="http://schemas.microsoft.com/office/powerpoint/2010/main" val="14973129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102</a:t>
            </a:fld>
            <a:endParaRPr lang="ru-RU"/>
          </a:p>
        </p:txBody>
      </p:sp>
    </p:spTree>
    <p:extLst>
      <p:ext uri="{BB962C8B-B14F-4D97-AF65-F5344CB8AC3E}">
        <p14:creationId xmlns:p14="http://schemas.microsoft.com/office/powerpoint/2010/main" val="38213744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103</a:t>
            </a:fld>
            <a:endParaRPr lang="ru-RU"/>
          </a:p>
        </p:txBody>
      </p:sp>
    </p:spTree>
    <p:extLst>
      <p:ext uri="{BB962C8B-B14F-4D97-AF65-F5344CB8AC3E}">
        <p14:creationId xmlns:p14="http://schemas.microsoft.com/office/powerpoint/2010/main" val="40597605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104</a:t>
            </a:fld>
            <a:endParaRPr lang="ru-RU"/>
          </a:p>
        </p:txBody>
      </p:sp>
    </p:spTree>
    <p:extLst>
      <p:ext uri="{BB962C8B-B14F-4D97-AF65-F5344CB8AC3E}">
        <p14:creationId xmlns:p14="http://schemas.microsoft.com/office/powerpoint/2010/main" val="37847555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105</a:t>
            </a:fld>
            <a:endParaRPr lang="ru-RU"/>
          </a:p>
        </p:txBody>
      </p:sp>
    </p:spTree>
    <p:extLst>
      <p:ext uri="{BB962C8B-B14F-4D97-AF65-F5344CB8AC3E}">
        <p14:creationId xmlns:p14="http://schemas.microsoft.com/office/powerpoint/2010/main" val="1467229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12</a:t>
            </a:fld>
            <a:endParaRPr lang="ru-RU"/>
          </a:p>
        </p:txBody>
      </p:sp>
    </p:spTree>
    <p:extLst>
      <p:ext uri="{BB962C8B-B14F-4D97-AF65-F5344CB8AC3E}">
        <p14:creationId xmlns:p14="http://schemas.microsoft.com/office/powerpoint/2010/main" val="60256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13</a:t>
            </a:fld>
            <a:endParaRPr lang="ru-RU"/>
          </a:p>
        </p:txBody>
      </p:sp>
    </p:spTree>
    <p:extLst>
      <p:ext uri="{BB962C8B-B14F-4D97-AF65-F5344CB8AC3E}">
        <p14:creationId xmlns:p14="http://schemas.microsoft.com/office/powerpoint/2010/main" val="118604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14</a:t>
            </a:fld>
            <a:endParaRPr lang="ru-RU"/>
          </a:p>
        </p:txBody>
      </p:sp>
    </p:spTree>
    <p:extLst>
      <p:ext uri="{BB962C8B-B14F-4D97-AF65-F5344CB8AC3E}">
        <p14:creationId xmlns:p14="http://schemas.microsoft.com/office/powerpoint/2010/main" val="2716663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15</a:t>
            </a:fld>
            <a:endParaRPr lang="ru-RU"/>
          </a:p>
        </p:txBody>
      </p:sp>
    </p:spTree>
    <p:extLst>
      <p:ext uri="{BB962C8B-B14F-4D97-AF65-F5344CB8AC3E}">
        <p14:creationId xmlns:p14="http://schemas.microsoft.com/office/powerpoint/2010/main" val="3795695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16</a:t>
            </a:fld>
            <a:endParaRPr lang="ru-RU"/>
          </a:p>
        </p:txBody>
      </p:sp>
    </p:spTree>
    <p:extLst>
      <p:ext uri="{BB962C8B-B14F-4D97-AF65-F5344CB8AC3E}">
        <p14:creationId xmlns:p14="http://schemas.microsoft.com/office/powerpoint/2010/main" val="263951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17</a:t>
            </a:fld>
            <a:endParaRPr lang="ru-RU"/>
          </a:p>
        </p:txBody>
      </p:sp>
    </p:spTree>
    <p:extLst>
      <p:ext uri="{BB962C8B-B14F-4D97-AF65-F5344CB8AC3E}">
        <p14:creationId xmlns:p14="http://schemas.microsoft.com/office/powerpoint/2010/main" val="2207333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18</a:t>
            </a:fld>
            <a:endParaRPr lang="ru-RU"/>
          </a:p>
        </p:txBody>
      </p:sp>
    </p:spTree>
    <p:extLst>
      <p:ext uri="{BB962C8B-B14F-4D97-AF65-F5344CB8AC3E}">
        <p14:creationId xmlns:p14="http://schemas.microsoft.com/office/powerpoint/2010/main" val="147776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19</a:t>
            </a:fld>
            <a:endParaRPr lang="ru-RU"/>
          </a:p>
        </p:txBody>
      </p:sp>
    </p:spTree>
    <p:extLst>
      <p:ext uri="{BB962C8B-B14F-4D97-AF65-F5344CB8AC3E}">
        <p14:creationId xmlns:p14="http://schemas.microsoft.com/office/powerpoint/2010/main" val="401436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20</a:t>
            </a:fld>
            <a:endParaRPr lang="ru-RU"/>
          </a:p>
        </p:txBody>
      </p:sp>
    </p:spTree>
    <p:extLst>
      <p:ext uri="{BB962C8B-B14F-4D97-AF65-F5344CB8AC3E}">
        <p14:creationId xmlns:p14="http://schemas.microsoft.com/office/powerpoint/2010/main" val="284023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a:t>
            </a:fld>
            <a:endParaRPr lang="ru-RU"/>
          </a:p>
        </p:txBody>
      </p:sp>
    </p:spTree>
    <p:extLst>
      <p:ext uri="{BB962C8B-B14F-4D97-AF65-F5344CB8AC3E}">
        <p14:creationId xmlns:p14="http://schemas.microsoft.com/office/powerpoint/2010/main" val="4030312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21</a:t>
            </a:fld>
            <a:endParaRPr lang="ru-RU"/>
          </a:p>
        </p:txBody>
      </p:sp>
    </p:spTree>
    <p:extLst>
      <p:ext uri="{BB962C8B-B14F-4D97-AF65-F5344CB8AC3E}">
        <p14:creationId xmlns:p14="http://schemas.microsoft.com/office/powerpoint/2010/main" val="1252930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22</a:t>
            </a:fld>
            <a:endParaRPr lang="ru-RU"/>
          </a:p>
        </p:txBody>
      </p:sp>
    </p:spTree>
    <p:extLst>
      <p:ext uri="{BB962C8B-B14F-4D97-AF65-F5344CB8AC3E}">
        <p14:creationId xmlns:p14="http://schemas.microsoft.com/office/powerpoint/2010/main" val="2234480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23</a:t>
            </a:fld>
            <a:endParaRPr lang="ru-RU"/>
          </a:p>
        </p:txBody>
      </p:sp>
    </p:spTree>
    <p:extLst>
      <p:ext uri="{BB962C8B-B14F-4D97-AF65-F5344CB8AC3E}">
        <p14:creationId xmlns:p14="http://schemas.microsoft.com/office/powerpoint/2010/main" val="1490853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24</a:t>
            </a:fld>
            <a:endParaRPr lang="ru-RU"/>
          </a:p>
        </p:txBody>
      </p:sp>
    </p:spTree>
    <p:extLst>
      <p:ext uri="{BB962C8B-B14F-4D97-AF65-F5344CB8AC3E}">
        <p14:creationId xmlns:p14="http://schemas.microsoft.com/office/powerpoint/2010/main" val="2668123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25</a:t>
            </a:fld>
            <a:endParaRPr lang="ru-RU"/>
          </a:p>
        </p:txBody>
      </p:sp>
    </p:spTree>
    <p:extLst>
      <p:ext uri="{BB962C8B-B14F-4D97-AF65-F5344CB8AC3E}">
        <p14:creationId xmlns:p14="http://schemas.microsoft.com/office/powerpoint/2010/main" val="2084452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26</a:t>
            </a:fld>
            <a:endParaRPr lang="ru-RU"/>
          </a:p>
        </p:txBody>
      </p:sp>
    </p:spTree>
    <p:extLst>
      <p:ext uri="{BB962C8B-B14F-4D97-AF65-F5344CB8AC3E}">
        <p14:creationId xmlns:p14="http://schemas.microsoft.com/office/powerpoint/2010/main" val="4294672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27</a:t>
            </a:fld>
            <a:endParaRPr lang="ru-RU"/>
          </a:p>
        </p:txBody>
      </p:sp>
    </p:spTree>
    <p:extLst>
      <p:ext uri="{BB962C8B-B14F-4D97-AF65-F5344CB8AC3E}">
        <p14:creationId xmlns:p14="http://schemas.microsoft.com/office/powerpoint/2010/main" val="3624343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28</a:t>
            </a:fld>
            <a:endParaRPr lang="ru-RU"/>
          </a:p>
        </p:txBody>
      </p:sp>
    </p:spTree>
    <p:extLst>
      <p:ext uri="{BB962C8B-B14F-4D97-AF65-F5344CB8AC3E}">
        <p14:creationId xmlns:p14="http://schemas.microsoft.com/office/powerpoint/2010/main" val="1962542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29</a:t>
            </a:fld>
            <a:endParaRPr lang="ru-RU"/>
          </a:p>
        </p:txBody>
      </p:sp>
    </p:spTree>
    <p:extLst>
      <p:ext uri="{BB962C8B-B14F-4D97-AF65-F5344CB8AC3E}">
        <p14:creationId xmlns:p14="http://schemas.microsoft.com/office/powerpoint/2010/main" val="6111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30</a:t>
            </a:fld>
            <a:endParaRPr lang="ru-RU"/>
          </a:p>
        </p:txBody>
      </p:sp>
    </p:spTree>
    <p:extLst>
      <p:ext uri="{BB962C8B-B14F-4D97-AF65-F5344CB8AC3E}">
        <p14:creationId xmlns:p14="http://schemas.microsoft.com/office/powerpoint/2010/main" val="203581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a:t>
            </a:fld>
            <a:endParaRPr lang="ru-RU"/>
          </a:p>
        </p:txBody>
      </p:sp>
    </p:spTree>
    <p:extLst>
      <p:ext uri="{BB962C8B-B14F-4D97-AF65-F5344CB8AC3E}">
        <p14:creationId xmlns:p14="http://schemas.microsoft.com/office/powerpoint/2010/main" val="1206065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31</a:t>
            </a:fld>
            <a:endParaRPr lang="ru-RU"/>
          </a:p>
        </p:txBody>
      </p:sp>
    </p:spTree>
    <p:extLst>
      <p:ext uri="{BB962C8B-B14F-4D97-AF65-F5344CB8AC3E}">
        <p14:creationId xmlns:p14="http://schemas.microsoft.com/office/powerpoint/2010/main" val="1110121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32</a:t>
            </a:fld>
            <a:endParaRPr lang="ru-RU"/>
          </a:p>
        </p:txBody>
      </p:sp>
    </p:spTree>
    <p:extLst>
      <p:ext uri="{BB962C8B-B14F-4D97-AF65-F5344CB8AC3E}">
        <p14:creationId xmlns:p14="http://schemas.microsoft.com/office/powerpoint/2010/main" val="61924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33</a:t>
            </a:fld>
            <a:endParaRPr lang="ru-RU"/>
          </a:p>
        </p:txBody>
      </p:sp>
    </p:spTree>
    <p:extLst>
      <p:ext uri="{BB962C8B-B14F-4D97-AF65-F5344CB8AC3E}">
        <p14:creationId xmlns:p14="http://schemas.microsoft.com/office/powerpoint/2010/main" val="2204106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34</a:t>
            </a:fld>
            <a:endParaRPr lang="ru-RU"/>
          </a:p>
        </p:txBody>
      </p:sp>
    </p:spTree>
    <p:extLst>
      <p:ext uri="{BB962C8B-B14F-4D97-AF65-F5344CB8AC3E}">
        <p14:creationId xmlns:p14="http://schemas.microsoft.com/office/powerpoint/2010/main" val="3167313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35</a:t>
            </a:fld>
            <a:endParaRPr lang="ru-RU"/>
          </a:p>
        </p:txBody>
      </p:sp>
    </p:spTree>
    <p:extLst>
      <p:ext uri="{BB962C8B-B14F-4D97-AF65-F5344CB8AC3E}">
        <p14:creationId xmlns:p14="http://schemas.microsoft.com/office/powerpoint/2010/main" val="313145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36</a:t>
            </a:fld>
            <a:endParaRPr lang="ru-RU"/>
          </a:p>
        </p:txBody>
      </p:sp>
    </p:spTree>
    <p:extLst>
      <p:ext uri="{BB962C8B-B14F-4D97-AF65-F5344CB8AC3E}">
        <p14:creationId xmlns:p14="http://schemas.microsoft.com/office/powerpoint/2010/main" val="1098951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37</a:t>
            </a:fld>
            <a:endParaRPr lang="ru-RU"/>
          </a:p>
        </p:txBody>
      </p:sp>
    </p:spTree>
    <p:extLst>
      <p:ext uri="{BB962C8B-B14F-4D97-AF65-F5344CB8AC3E}">
        <p14:creationId xmlns:p14="http://schemas.microsoft.com/office/powerpoint/2010/main" val="695783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38</a:t>
            </a:fld>
            <a:endParaRPr lang="ru-RU"/>
          </a:p>
        </p:txBody>
      </p:sp>
    </p:spTree>
    <p:extLst>
      <p:ext uri="{BB962C8B-B14F-4D97-AF65-F5344CB8AC3E}">
        <p14:creationId xmlns:p14="http://schemas.microsoft.com/office/powerpoint/2010/main" val="1207539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39</a:t>
            </a:fld>
            <a:endParaRPr lang="ru-RU"/>
          </a:p>
        </p:txBody>
      </p:sp>
    </p:spTree>
    <p:extLst>
      <p:ext uri="{BB962C8B-B14F-4D97-AF65-F5344CB8AC3E}">
        <p14:creationId xmlns:p14="http://schemas.microsoft.com/office/powerpoint/2010/main" val="4261734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40</a:t>
            </a:fld>
            <a:endParaRPr lang="ru-RU"/>
          </a:p>
        </p:txBody>
      </p:sp>
    </p:spTree>
    <p:extLst>
      <p:ext uri="{BB962C8B-B14F-4D97-AF65-F5344CB8AC3E}">
        <p14:creationId xmlns:p14="http://schemas.microsoft.com/office/powerpoint/2010/main" val="64538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a:t>
            </a:fld>
            <a:endParaRPr lang="ru-RU"/>
          </a:p>
        </p:txBody>
      </p:sp>
    </p:spTree>
    <p:extLst>
      <p:ext uri="{BB962C8B-B14F-4D97-AF65-F5344CB8AC3E}">
        <p14:creationId xmlns:p14="http://schemas.microsoft.com/office/powerpoint/2010/main" val="2697897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41</a:t>
            </a:fld>
            <a:endParaRPr lang="ru-RU"/>
          </a:p>
        </p:txBody>
      </p:sp>
    </p:spTree>
    <p:extLst>
      <p:ext uri="{BB962C8B-B14F-4D97-AF65-F5344CB8AC3E}">
        <p14:creationId xmlns:p14="http://schemas.microsoft.com/office/powerpoint/2010/main" val="3756668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42</a:t>
            </a:fld>
            <a:endParaRPr lang="ru-RU"/>
          </a:p>
        </p:txBody>
      </p:sp>
    </p:spTree>
    <p:extLst>
      <p:ext uri="{BB962C8B-B14F-4D97-AF65-F5344CB8AC3E}">
        <p14:creationId xmlns:p14="http://schemas.microsoft.com/office/powerpoint/2010/main" val="3535249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43</a:t>
            </a:fld>
            <a:endParaRPr lang="ru-RU"/>
          </a:p>
        </p:txBody>
      </p:sp>
    </p:spTree>
    <p:extLst>
      <p:ext uri="{BB962C8B-B14F-4D97-AF65-F5344CB8AC3E}">
        <p14:creationId xmlns:p14="http://schemas.microsoft.com/office/powerpoint/2010/main" val="4076351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44</a:t>
            </a:fld>
            <a:endParaRPr lang="ru-RU"/>
          </a:p>
        </p:txBody>
      </p:sp>
    </p:spTree>
    <p:extLst>
      <p:ext uri="{BB962C8B-B14F-4D97-AF65-F5344CB8AC3E}">
        <p14:creationId xmlns:p14="http://schemas.microsoft.com/office/powerpoint/2010/main" val="224907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45</a:t>
            </a:fld>
            <a:endParaRPr lang="ru-RU"/>
          </a:p>
        </p:txBody>
      </p:sp>
    </p:spTree>
    <p:extLst>
      <p:ext uri="{BB962C8B-B14F-4D97-AF65-F5344CB8AC3E}">
        <p14:creationId xmlns:p14="http://schemas.microsoft.com/office/powerpoint/2010/main" val="2897490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46</a:t>
            </a:fld>
            <a:endParaRPr lang="ru-RU"/>
          </a:p>
        </p:txBody>
      </p:sp>
    </p:spTree>
    <p:extLst>
      <p:ext uri="{BB962C8B-B14F-4D97-AF65-F5344CB8AC3E}">
        <p14:creationId xmlns:p14="http://schemas.microsoft.com/office/powerpoint/2010/main" val="3514511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47</a:t>
            </a:fld>
            <a:endParaRPr lang="ru-RU"/>
          </a:p>
        </p:txBody>
      </p:sp>
    </p:spTree>
    <p:extLst>
      <p:ext uri="{BB962C8B-B14F-4D97-AF65-F5344CB8AC3E}">
        <p14:creationId xmlns:p14="http://schemas.microsoft.com/office/powerpoint/2010/main" val="2134684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48</a:t>
            </a:fld>
            <a:endParaRPr lang="ru-RU"/>
          </a:p>
        </p:txBody>
      </p:sp>
    </p:spTree>
    <p:extLst>
      <p:ext uri="{BB962C8B-B14F-4D97-AF65-F5344CB8AC3E}">
        <p14:creationId xmlns:p14="http://schemas.microsoft.com/office/powerpoint/2010/main" val="1901179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49</a:t>
            </a:fld>
            <a:endParaRPr lang="ru-RU"/>
          </a:p>
        </p:txBody>
      </p:sp>
    </p:spTree>
    <p:extLst>
      <p:ext uri="{BB962C8B-B14F-4D97-AF65-F5344CB8AC3E}">
        <p14:creationId xmlns:p14="http://schemas.microsoft.com/office/powerpoint/2010/main" val="3332475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50</a:t>
            </a:fld>
            <a:endParaRPr lang="ru-RU"/>
          </a:p>
        </p:txBody>
      </p:sp>
    </p:spTree>
    <p:extLst>
      <p:ext uri="{BB962C8B-B14F-4D97-AF65-F5344CB8AC3E}">
        <p14:creationId xmlns:p14="http://schemas.microsoft.com/office/powerpoint/2010/main" val="97197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a:t>
            </a:fld>
            <a:endParaRPr lang="ru-RU"/>
          </a:p>
        </p:txBody>
      </p:sp>
    </p:spTree>
    <p:extLst>
      <p:ext uri="{BB962C8B-B14F-4D97-AF65-F5344CB8AC3E}">
        <p14:creationId xmlns:p14="http://schemas.microsoft.com/office/powerpoint/2010/main" val="2806027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51</a:t>
            </a:fld>
            <a:endParaRPr lang="ru-RU"/>
          </a:p>
        </p:txBody>
      </p:sp>
    </p:spTree>
    <p:extLst>
      <p:ext uri="{BB962C8B-B14F-4D97-AF65-F5344CB8AC3E}">
        <p14:creationId xmlns:p14="http://schemas.microsoft.com/office/powerpoint/2010/main" val="1334235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52</a:t>
            </a:fld>
            <a:endParaRPr lang="ru-RU"/>
          </a:p>
        </p:txBody>
      </p:sp>
    </p:spTree>
    <p:extLst>
      <p:ext uri="{BB962C8B-B14F-4D97-AF65-F5344CB8AC3E}">
        <p14:creationId xmlns:p14="http://schemas.microsoft.com/office/powerpoint/2010/main" val="21407459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53</a:t>
            </a:fld>
            <a:endParaRPr lang="ru-RU"/>
          </a:p>
        </p:txBody>
      </p:sp>
    </p:spTree>
    <p:extLst>
      <p:ext uri="{BB962C8B-B14F-4D97-AF65-F5344CB8AC3E}">
        <p14:creationId xmlns:p14="http://schemas.microsoft.com/office/powerpoint/2010/main" val="311413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54</a:t>
            </a:fld>
            <a:endParaRPr lang="ru-RU"/>
          </a:p>
        </p:txBody>
      </p:sp>
    </p:spTree>
    <p:extLst>
      <p:ext uri="{BB962C8B-B14F-4D97-AF65-F5344CB8AC3E}">
        <p14:creationId xmlns:p14="http://schemas.microsoft.com/office/powerpoint/2010/main" val="102377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55</a:t>
            </a:fld>
            <a:endParaRPr lang="ru-RU"/>
          </a:p>
        </p:txBody>
      </p:sp>
    </p:spTree>
    <p:extLst>
      <p:ext uri="{BB962C8B-B14F-4D97-AF65-F5344CB8AC3E}">
        <p14:creationId xmlns:p14="http://schemas.microsoft.com/office/powerpoint/2010/main" val="4194096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56</a:t>
            </a:fld>
            <a:endParaRPr lang="ru-RU"/>
          </a:p>
        </p:txBody>
      </p:sp>
    </p:spTree>
    <p:extLst>
      <p:ext uri="{BB962C8B-B14F-4D97-AF65-F5344CB8AC3E}">
        <p14:creationId xmlns:p14="http://schemas.microsoft.com/office/powerpoint/2010/main" val="3225221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57</a:t>
            </a:fld>
            <a:endParaRPr lang="ru-RU"/>
          </a:p>
        </p:txBody>
      </p:sp>
    </p:spTree>
    <p:extLst>
      <p:ext uri="{BB962C8B-B14F-4D97-AF65-F5344CB8AC3E}">
        <p14:creationId xmlns:p14="http://schemas.microsoft.com/office/powerpoint/2010/main" val="3467626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58</a:t>
            </a:fld>
            <a:endParaRPr lang="ru-RU"/>
          </a:p>
        </p:txBody>
      </p:sp>
    </p:spTree>
    <p:extLst>
      <p:ext uri="{BB962C8B-B14F-4D97-AF65-F5344CB8AC3E}">
        <p14:creationId xmlns:p14="http://schemas.microsoft.com/office/powerpoint/2010/main" val="26218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59</a:t>
            </a:fld>
            <a:endParaRPr lang="ru-RU"/>
          </a:p>
        </p:txBody>
      </p:sp>
    </p:spTree>
    <p:extLst>
      <p:ext uri="{BB962C8B-B14F-4D97-AF65-F5344CB8AC3E}">
        <p14:creationId xmlns:p14="http://schemas.microsoft.com/office/powerpoint/2010/main" val="848010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60</a:t>
            </a:fld>
            <a:endParaRPr lang="ru-RU"/>
          </a:p>
        </p:txBody>
      </p:sp>
    </p:spTree>
    <p:extLst>
      <p:ext uri="{BB962C8B-B14F-4D97-AF65-F5344CB8AC3E}">
        <p14:creationId xmlns:p14="http://schemas.microsoft.com/office/powerpoint/2010/main" val="1321018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a:t>
            </a:fld>
            <a:endParaRPr lang="ru-RU"/>
          </a:p>
        </p:txBody>
      </p:sp>
    </p:spTree>
    <p:extLst>
      <p:ext uri="{BB962C8B-B14F-4D97-AF65-F5344CB8AC3E}">
        <p14:creationId xmlns:p14="http://schemas.microsoft.com/office/powerpoint/2010/main" val="1188221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61</a:t>
            </a:fld>
            <a:endParaRPr lang="ru-RU"/>
          </a:p>
        </p:txBody>
      </p:sp>
    </p:spTree>
    <p:extLst>
      <p:ext uri="{BB962C8B-B14F-4D97-AF65-F5344CB8AC3E}">
        <p14:creationId xmlns:p14="http://schemas.microsoft.com/office/powerpoint/2010/main" val="2625185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62</a:t>
            </a:fld>
            <a:endParaRPr lang="ru-RU"/>
          </a:p>
        </p:txBody>
      </p:sp>
    </p:spTree>
    <p:extLst>
      <p:ext uri="{BB962C8B-B14F-4D97-AF65-F5344CB8AC3E}">
        <p14:creationId xmlns:p14="http://schemas.microsoft.com/office/powerpoint/2010/main" val="1525585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63</a:t>
            </a:fld>
            <a:endParaRPr lang="ru-RU"/>
          </a:p>
        </p:txBody>
      </p:sp>
    </p:spTree>
    <p:extLst>
      <p:ext uri="{BB962C8B-B14F-4D97-AF65-F5344CB8AC3E}">
        <p14:creationId xmlns:p14="http://schemas.microsoft.com/office/powerpoint/2010/main" val="134050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64</a:t>
            </a:fld>
            <a:endParaRPr lang="ru-RU"/>
          </a:p>
        </p:txBody>
      </p:sp>
    </p:spTree>
    <p:extLst>
      <p:ext uri="{BB962C8B-B14F-4D97-AF65-F5344CB8AC3E}">
        <p14:creationId xmlns:p14="http://schemas.microsoft.com/office/powerpoint/2010/main" val="141502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65</a:t>
            </a:fld>
            <a:endParaRPr lang="ru-RU"/>
          </a:p>
        </p:txBody>
      </p:sp>
    </p:spTree>
    <p:extLst>
      <p:ext uri="{BB962C8B-B14F-4D97-AF65-F5344CB8AC3E}">
        <p14:creationId xmlns:p14="http://schemas.microsoft.com/office/powerpoint/2010/main" val="4137034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66</a:t>
            </a:fld>
            <a:endParaRPr lang="ru-RU"/>
          </a:p>
        </p:txBody>
      </p:sp>
    </p:spTree>
    <p:extLst>
      <p:ext uri="{BB962C8B-B14F-4D97-AF65-F5344CB8AC3E}">
        <p14:creationId xmlns:p14="http://schemas.microsoft.com/office/powerpoint/2010/main" val="23781249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67</a:t>
            </a:fld>
            <a:endParaRPr lang="ru-RU"/>
          </a:p>
        </p:txBody>
      </p:sp>
    </p:spTree>
    <p:extLst>
      <p:ext uri="{BB962C8B-B14F-4D97-AF65-F5344CB8AC3E}">
        <p14:creationId xmlns:p14="http://schemas.microsoft.com/office/powerpoint/2010/main" val="4093744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68</a:t>
            </a:fld>
            <a:endParaRPr lang="ru-RU"/>
          </a:p>
        </p:txBody>
      </p:sp>
    </p:spTree>
    <p:extLst>
      <p:ext uri="{BB962C8B-B14F-4D97-AF65-F5344CB8AC3E}">
        <p14:creationId xmlns:p14="http://schemas.microsoft.com/office/powerpoint/2010/main" val="842989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69</a:t>
            </a:fld>
            <a:endParaRPr lang="ru-RU"/>
          </a:p>
        </p:txBody>
      </p:sp>
    </p:spTree>
    <p:extLst>
      <p:ext uri="{BB962C8B-B14F-4D97-AF65-F5344CB8AC3E}">
        <p14:creationId xmlns:p14="http://schemas.microsoft.com/office/powerpoint/2010/main" val="3766054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70</a:t>
            </a:fld>
            <a:endParaRPr lang="ru-RU"/>
          </a:p>
        </p:txBody>
      </p:sp>
    </p:spTree>
    <p:extLst>
      <p:ext uri="{BB962C8B-B14F-4D97-AF65-F5344CB8AC3E}">
        <p14:creationId xmlns:p14="http://schemas.microsoft.com/office/powerpoint/2010/main" val="394630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D1AFB7A-89B0-4031-88D6-9430B404BFD4}" type="slidenum">
              <a:rPr lang="ru-RU" smtClean="0"/>
              <a:t>8</a:t>
            </a:fld>
            <a:endParaRPr lang="ru-RU"/>
          </a:p>
        </p:txBody>
      </p:sp>
    </p:spTree>
    <p:extLst>
      <p:ext uri="{BB962C8B-B14F-4D97-AF65-F5344CB8AC3E}">
        <p14:creationId xmlns:p14="http://schemas.microsoft.com/office/powerpoint/2010/main" val="21497548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71</a:t>
            </a:fld>
            <a:endParaRPr lang="ru-RU"/>
          </a:p>
        </p:txBody>
      </p:sp>
    </p:spTree>
    <p:extLst>
      <p:ext uri="{BB962C8B-B14F-4D97-AF65-F5344CB8AC3E}">
        <p14:creationId xmlns:p14="http://schemas.microsoft.com/office/powerpoint/2010/main" val="2201802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72</a:t>
            </a:fld>
            <a:endParaRPr lang="ru-RU"/>
          </a:p>
        </p:txBody>
      </p:sp>
    </p:spTree>
    <p:extLst>
      <p:ext uri="{BB962C8B-B14F-4D97-AF65-F5344CB8AC3E}">
        <p14:creationId xmlns:p14="http://schemas.microsoft.com/office/powerpoint/2010/main" val="1379386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73</a:t>
            </a:fld>
            <a:endParaRPr lang="ru-RU"/>
          </a:p>
        </p:txBody>
      </p:sp>
    </p:spTree>
    <p:extLst>
      <p:ext uri="{BB962C8B-B14F-4D97-AF65-F5344CB8AC3E}">
        <p14:creationId xmlns:p14="http://schemas.microsoft.com/office/powerpoint/2010/main" val="1946778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74</a:t>
            </a:fld>
            <a:endParaRPr lang="ru-RU"/>
          </a:p>
        </p:txBody>
      </p:sp>
    </p:spTree>
    <p:extLst>
      <p:ext uri="{BB962C8B-B14F-4D97-AF65-F5344CB8AC3E}">
        <p14:creationId xmlns:p14="http://schemas.microsoft.com/office/powerpoint/2010/main" val="1003773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75</a:t>
            </a:fld>
            <a:endParaRPr lang="ru-RU"/>
          </a:p>
        </p:txBody>
      </p:sp>
    </p:spTree>
    <p:extLst>
      <p:ext uri="{BB962C8B-B14F-4D97-AF65-F5344CB8AC3E}">
        <p14:creationId xmlns:p14="http://schemas.microsoft.com/office/powerpoint/2010/main" val="27646402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76</a:t>
            </a:fld>
            <a:endParaRPr lang="ru-RU"/>
          </a:p>
        </p:txBody>
      </p:sp>
    </p:spTree>
    <p:extLst>
      <p:ext uri="{BB962C8B-B14F-4D97-AF65-F5344CB8AC3E}">
        <p14:creationId xmlns:p14="http://schemas.microsoft.com/office/powerpoint/2010/main" val="26882481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77</a:t>
            </a:fld>
            <a:endParaRPr lang="ru-RU"/>
          </a:p>
        </p:txBody>
      </p:sp>
    </p:spTree>
    <p:extLst>
      <p:ext uri="{BB962C8B-B14F-4D97-AF65-F5344CB8AC3E}">
        <p14:creationId xmlns:p14="http://schemas.microsoft.com/office/powerpoint/2010/main" val="3494642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78</a:t>
            </a:fld>
            <a:endParaRPr lang="ru-RU"/>
          </a:p>
        </p:txBody>
      </p:sp>
    </p:spTree>
    <p:extLst>
      <p:ext uri="{BB962C8B-B14F-4D97-AF65-F5344CB8AC3E}">
        <p14:creationId xmlns:p14="http://schemas.microsoft.com/office/powerpoint/2010/main" val="22331878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79</a:t>
            </a:fld>
            <a:endParaRPr lang="ru-RU"/>
          </a:p>
        </p:txBody>
      </p:sp>
    </p:spTree>
    <p:extLst>
      <p:ext uri="{BB962C8B-B14F-4D97-AF65-F5344CB8AC3E}">
        <p14:creationId xmlns:p14="http://schemas.microsoft.com/office/powerpoint/2010/main" val="29699012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80</a:t>
            </a:fld>
            <a:endParaRPr lang="ru-RU"/>
          </a:p>
        </p:txBody>
      </p:sp>
    </p:spTree>
    <p:extLst>
      <p:ext uri="{BB962C8B-B14F-4D97-AF65-F5344CB8AC3E}">
        <p14:creationId xmlns:p14="http://schemas.microsoft.com/office/powerpoint/2010/main" val="27572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a:t>
            </a:fld>
            <a:endParaRPr lang="ru-RU"/>
          </a:p>
        </p:txBody>
      </p:sp>
    </p:spTree>
    <p:extLst>
      <p:ext uri="{BB962C8B-B14F-4D97-AF65-F5344CB8AC3E}">
        <p14:creationId xmlns:p14="http://schemas.microsoft.com/office/powerpoint/2010/main" val="14275026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81</a:t>
            </a:fld>
            <a:endParaRPr lang="ru-RU"/>
          </a:p>
        </p:txBody>
      </p:sp>
    </p:spTree>
    <p:extLst>
      <p:ext uri="{BB962C8B-B14F-4D97-AF65-F5344CB8AC3E}">
        <p14:creationId xmlns:p14="http://schemas.microsoft.com/office/powerpoint/2010/main" val="12385185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82</a:t>
            </a:fld>
            <a:endParaRPr lang="ru-RU"/>
          </a:p>
        </p:txBody>
      </p:sp>
    </p:spTree>
    <p:extLst>
      <p:ext uri="{BB962C8B-B14F-4D97-AF65-F5344CB8AC3E}">
        <p14:creationId xmlns:p14="http://schemas.microsoft.com/office/powerpoint/2010/main" val="405495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83</a:t>
            </a:fld>
            <a:endParaRPr lang="ru-RU"/>
          </a:p>
        </p:txBody>
      </p:sp>
    </p:spTree>
    <p:extLst>
      <p:ext uri="{BB962C8B-B14F-4D97-AF65-F5344CB8AC3E}">
        <p14:creationId xmlns:p14="http://schemas.microsoft.com/office/powerpoint/2010/main" val="19722058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84</a:t>
            </a:fld>
            <a:endParaRPr lang="ru-RU"/>
          </a:p>
        </p:txBody>
      </p:sp>
    </p:spTree>
    <p:extLst>
      <p:ext uri="{BB962C8B-B14F-4D97-AF65-F5344CB8AC3E}">
        <p14:creationId xmlns:p14="http://schemas.microsoft.com/office/powerpoint/2010/main" val="41660294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85</a:t>
            </a:fld>
            <a:endParaRPr lang="ru-RU"/>
          </a:p>
        </p:txBody>
      </p:sp>
    </p:spTree>
    <p:extLst>
      <p:ext uri="{BB962C8B-B14F-4D97-AF65-F5344CB8AC3E}">
        <p14:creationId xmlns:p14="http://schemas.microsoft.com/office/powerpoint/2010/main" val="17159438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86</a:t>
            </a:fld>
            <a:endParaRPr lang="ru-RU"/>
          </a:p>
        </p:txBody>
      </p:sp>
    </p:spTree>
    <p:extLst>
      <p:ext uri="{BB962C8B-B14F-4D97-AF65-F5344CB8AC3E}">
        <p14:creationId xmlns:p14="http://schemas.microsoft.com/office/powerpoint/2010/main" val="23329126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87</a:t>
            </a:fld>
            <a:endParaRPr lang="ru-RU"/>
          </a:p>
        </p:txBody>
      </p:sp>
    </p:spTree>
    <p:extLst>
      <p:ext uri="{BB962C8B-B14F-4D97-AF65-F5344CB8AC3E}">
        <p14:creationId xmlns:p14="http://schemas.microsoft.com/office/powerpoint/2010/main" val="859717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88</a:t>
            </a:fld>
            <a:endParaRPr lang="ru-RU"/>
          </a:p>
        </p:txBody>
      </p:sp>
    </p:spTree>
    <p:extLst>
      <p:ext uri="{BB962C8B-B14F-4D97-AF65-F5344CB8AC3E}">
        <p14:creationId xmlns:p14="http://schemas.microsoft.com/office/powerpoint/2010/main" val="1138777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89</a:t>
            </a:fld>
            <a:endParaRPr lang="ru-RU"/>
          </a:p>
        </p:txBody>
      </p:sp>
    </p:spTree>
    <p:extLst>
      <p:ext uri="{BB962C8B-B14F-4D97-AF65-F5344CB8AC3E}">
        <p14:creationId xmlns:p14="http://schemas.microsoft.com/office/powerpoint/2010/main" val="2291628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90</a:t>
            </a:fld>
            <a:endParaRPr lang="ru-RU"/>
          </a:p>
        </p:txBody>
      </p:sp>
    </p:spTree>
    <p:extLst>
      <p:ext uri="{BB962C8B-B14F-4D97-AF65-F5344CB8AC3E}">
        <p14:creationId xmlns:p14="http://schemas.microsoft.com/office/powerpoint/2010/main" val="21090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a:t>
            </a:fld>
            <a:endParaRPr lang="ru-RU"/>
          </a:p>
        </p:txBody>
      </p:sp>
    </p:spTree>
    <p:extLst>
      <p:ext uri="{BB962C8B-B14F-4D97-AF65-F5344CB8AC3E}">
        <p14:creationId xmlns:p14="http://schemas.microsoft.com/office/powerpoint/2010/main" val="12678355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91</a:t>
            </a:fld>
            <a:endParaRPr lang="ru-RU"/>
          </a:p>
        </p:txBody>
      </p:sp>
    </p:spTree>
    <p:extLst>
      <p:ext uri="{BB962C8B-B14F-4D97-AF65-F5344CB8AC3E}">
        <p14:creationId xmlns:p14="http://schemas.microsoft.com/office/powerpoint/2010/main" val="37993430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92</a:t>
            </a:fld>
            <a:endParaRPr lang="ru-RU"/>
          </a:p>
        </p:txBody>
      </p:sp>
    </p:spTree>
    <p:extLst>
      <p:ext uri="{BB962C8B-B14F-4D97-AF65-F5344CB8AC3E}">
        <p14:creationId xmlns:p14="http://schemas.microsoft.com/office/powerpoint/2010/main" val="23226756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93</a:t>
            </a:fld>
            <a:endParaRPr lang="ru-RU"/>
          </a:p>
        </p:txBody>
      </p:sp>
    </p:spTree>
    <p:extLst>
      <p:ext uri="{BB962C8B-B14F-4D97-AF65-F5344CB8AC3E}">
        <p14:creationId xmlns:p14="http://schemas.microsoft.com/office/powerpoint/2010/main" val="24929502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94</a:t>
            </a:fld>
            <a:endParaRPr lang="ru-RU"/>
          </a:p>
        </p:txBody>
      </p:sp>
    </p:spTree>
    <p:extLst>
      <p:ext uri="{BB962C8B-B14F-4D97-AF65-F5344CB8AC3E}">
        <p14:creationId xmlns:p14="http://schemas.microsoft.com/office/powerpoint/2010/main" val="18042426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95</a:t>
            </a:fld>
            <a:endParaRPr lang="ru-RU"/>
          </a:p>
        </p:txBody>
      </p:sp>
    </p:spTree>
    <p:extLst>
      <p:ext uri="{BB962C8B-B14F-4D97-AF65-F5344CB8AC3E}">
        <p14:creationId xmlns:p14="http://schemas.microsoft.com/office/powerpoint/2010/main" val="42771023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96</a:t>
            </a:fld>
            <a:endParaRPr lang="ru-RU"/>
          </a:p>
        </p:txBody>
      </p:sp>
    </p:spTree>
    <p:extLst>
      <p:ext uri="{BB962C8B-B14F-4D97-AF65-F5344CB8AC3E}">
        <p14:creationId xmlns:p14="http://schemas.microsoft.com/office/powerpoint/2010/main" val="6988680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97</a:t>
            </a:fld>
            <a:endParaRPr lang="ru-RU"/>
          </a:p>
        </p:txBody>
      </p:sp>
    </p:spTree>
    <p:extLst>
      <p:ext uri="{BB962C8B-B14F-4D97-AF65-F5344CB8AC3E}">
        <p14:creationId xmlns:p14="http://schemas.microsoft.com/office/powerpoint/2010/main" val="318125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98</a:t>
            </a:fld>
            <a:endParaRPr lang="ru-RU"/>
          </a:p>
        </p:txBody>
      </p:sp>
    </p:spTree>
    <p:extLst>
      <p:ext uri="{BB962C8B-B14F-4D97-AF65-F5344CB8AC3E}">
        <p14:creationId xmlns:p14="http://schemas.microsoft.com/office/powerpoint/2010/main" val="2252504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99</a:t>
            </a:fld>
            <a:endParaRPr lang="ru-RU"/>
          </a:p>
        </p:txBody>
      </p:sp>
    </p:spTree>
    <p:extLst>
      <p:ext uri="{BB962C8B-B14F-4D97-AF65-F5344CB8AC3E}">
        <p14:creationId xmlns:p14="http://schemas.microsoft.com/office/powerpoint/2010/main" val="41062319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D1AFB7A-89B0-4031-88D6-9430B404BFD4}" type="slidenum">
              <a:rPr lang="ru-RU" smtClean="0"/>
              <a:t>100</a:t>
            </a:fld>
            <a:endParaRPr lang="ru-RU"/>
          </a:p>
        </p:txBody>
      </p:sp>
    </p:spTree>
    <p:extLst>
      <p:ext uri="{BB962C8B-B14F-4D97-AF65-F5344CB8AC3E}">
        <p14:creationId xmlns:p14="http://schemas.microsoft.com/office/powerpoint/2010/main" val="13993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30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096F337F-318D-E85F-C977-FD8A92F08F6C}"/>
              </a:ext>
            </a:extLst>
          </p:cNvPr>
          <p:cNvSpPr>
            <a:spLocks noGrp="1"/>
          </p:cNvSpPr>
          <p:nvPr>
            <p:ph type="pic" sz="quarter" idx="10"/>
          </p:nvPr>
        </p:nvSpPr>
        <p:spPr>
          <a:xfrm>
            <a:off x="4262438" y="2795588"/>
            <a:ext cx="3681412" cy="2324100"/>
          </a:xfrm>
          <a:custGeom>
            <a:avLst/>
            <a:gdLst>
              <a:gd name="connsiteX0" fmla="*/ 0 w 3681412"/>
              <a:gd name="connsiteY0" fmla="*/ 0 h 2324100"/>
              <a:gd name="connsiteX1" fmla="*/ 3681412 w 3681412"/>
              <a:gd name="connsiteY1" fmla="*/ 0 h 2324100"/>
              <a:gd name="connsiteX2" fmla="*/ 3681412 w 3681412"/>
              <a:gd name="connsiteY2" fmla="*/ 2324100 h 2324100"/>
              <a:gd name="connsiteX3" fmla="*/ 0 w 3681412"/>
              <a:gd name="connsiteY3" fmla="*/ 2324100 h 2324100"/>
            </a:gdLst>
            <a:ahLst/>
            <a:cxnLst>
              <a:cxn ang="0">
                <a:pos x="connsiteX0" y="connsiteY0"/>
              </a:cxn>
              <a:cxn ang="0">
                <a:pos x="connsiteX1" y="connsiteY1"/>
              </a:cxn>
              <a:cxn ang="0">
                <a:pos x="connsiteX2" y="connsiteY2"/>
              </a:cxn>
              <a:cxn ang="0">
                <a:pos x="connsiteX3" y="connsiteY3"/>
              </a:cxn>
            </a:cxnLst>
            <a:rect l="l" t="t" r="r" b="b"/>
            <a:pathLst>
              <a:path w="3681412" h="2324100">
                <a:moveTo>
                  <a:pt x="0" y="0"/>
                </a:moveTo>
                <a:lnTo>
                  <a:pt x="3681412" y="0"/>
                </a:lnTo>
                <a:lnTo>
                  <a:pt x="3681412" y="2324100"/>
                </a:lnTo>
                <a:lnTo>
                  <a:pt x="0" y="2324100"/>
                </a:lnTo>
                <a:close/>
              </a:path>
            </a:pathLst>
          </a:custGeom>
        </p:spPr>
        <p:txBody>
          <a:bodyPr wrap="square">
            <a:noAutofit/>
          </a:bodyPr>
          <a:lstStyle/>
          <a:p>
            <a:endParaRPr lang="ru-RU"/>
          </a:p>
        </p:txBody>
      </p:sp>
    </p:spTree>
    <p:extLst>
      <p:ext uri="{BB962C8B-B14F-4D97-AF65-F5344CB8AC3E}">
        <p14:creationId xmlns:p14="http://schemas.microsoft.com/office/powerpoint/2010/main" val="208300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1737249F-FD0C-15F8-8EBE-FC96349A2EAF}"/>
              </a:ext>
            </a:extLst>
          </p:cNvPr>
          <p:cNvSpPr>
            <a:spLocks noGrp="1"/>
          </p:cNvSpPr>
          <p:nvPr>
            <p:ph type="pic" sz="quarter" idx="10"/>
          </p:nvPr>
        </p:nvSpPr>
        <p:spPr>
          <a:xfrm>
            <a:off x="5519517" y="1758951"/>
            <a:ext cx="1703444" cy="3022600"/>
          </a:xfrm>
          <a:custGeom>
            <a:avLst/>
            <a:gdLst>
              <a:gd name="connsiteX0" fmla="*/ 43404 w 1703444"/>
              <a:gd name="connsiteY0" fmla="*/ 0 h 3022600"/>
              <a:gd name="connsiteX1" fmla="*/ 1660040 w 1703444"/>
              <a:gd name="connsiteY1" fmla="*/ 0 h 3022600"/>
              <a:gd name="connsiteX2" fmla="*/ 1703444 w 1703444"/>
              <a:gd name="connsiteY2" fmla="*/ 43404 h 3022600"/>
              <a:gd name="connsiteX3" fmla="*/ 1703444 w 1703444"/>
              <a:gd name="connsiteY3" fmla="*/ 2979196 h 3022600"/>
              <a:gd name="connsiteX4" fmla="*/ 1660040 w 1703444"/>
              <a:gd name="connsiteY4" fmla="*/ 3022600 h 3022600"/>
              <a:gd name="connsiteX5" fmla="*/ 43404 w 1703444"/>
              <a:gd name="connsiteY5" fmla="*/ 3022600 h 3022600"/>
              <a:gd name="connsiteX6" fmla="*/ 0 w 1703444"/>
              <a:gd name="connsiteY6" fmla="*/ 2979196 h 3022600"/>
              <a:gd name="connsiteX7" fmla="*/ 0 w 1703444"/>
              <a:gd name="connsiteY7" fmla="*/ 43404 h 3022600"/>
              <a:gd name="connsiteX8" fmla="*/ 43404 w 1703444"/>
              <a:gd name="connsiteY8" fmla="*/ 0 h 30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444" h="3022600">
                <a:moveTo>
                  <a:pt x="43404" y="0"/>
                </a:moveTo>
                <a:lnTo>
                  <a:pt x="1660040" y="0"/>
                </a:lnTo>
                <a:cubicBezTo>
                  <a:pt x="1684011" y="0"/>
                  <a:pt x="1703444" y="19433"/>
                  <a:pt x="1703444" y="43404"/>
                </a:cubicBezTo>
                <a:lnTo>
                  <a:pt x="1703444" y="2979196"/>
                </a:lnTo>
                <a:cubicBezTo>
                  <a:pt x="1703444" y="3003167"/>
                  <a:pt x="1684011" y="3022600"/>
                  <a:pt x="1660040" y="3022600"/>
                </a:cubicBezTo>
                <a:lnTo>
                  <a:pt x="43404" y="3022600"/>
                </a:lnTo>
                <a:cubicBezTo>
                  <a:pt x="19433" y="3022600"/>
                  <a:pt x="0" y="3003167"/>
                  <a:pt x="0" y="2979196"/>
                </a:cubicBezTo>
                <a:lnTo>
                  <a:pt x="0" y="43404"/>
                </a:lnTo>
                <a:cubicBezTo>
                  <a:pt x="0" y="19433"/>
                  <a:pt x="19433" y="0"/>
                  <a:pt x="43404" y="0"/>
                </a:cubicBez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4456DB25-CCC9-9B46-8FC6-0C4F7F6822A4}"/>
              </a:ext>
            </a:extLst>
          </p:cNvPr>
          <p:cNvSpPr>
            <a:spLocks noGrp="1"/>
          </p:cNvSpPr>
          <p:nvPr>
            <p:ph type="pic" sz="quarter" idx="11"/>
          </p:nvPr>
        </p:nvSpPr>
        <p:spPr>
          <a:xfrm>
            <a:off x="7655139" y="1758951"/>
            <a:ext cx="1703444" cy="3022599"/>
          </a:xfrm>
          <a:custGeom>
            <a:avLst/>
            <a:gdLst>
              <a:gd name="connsiteX0" fmla="*/ 43404 w 1703444"/>
              <a:gd name="connsiteY0" fmla="*/ 0 h 3022599"/>
              <a:gd name="connsiteX1" fmla="*/ 1660040 w 1703444"/>
              <a:gd name="connsiteY1" fmla="*/ 0 h 3022599"/>
              <a:gd name="connsiteX2" fmla="*/ 1703444 w 1703444"/>
              <a:gd name="connsiteY2" fmla="*/ 43404 h 3022599"/>
              <a:gd name="connsiteX3" fmla="*/ 1703444 w 1703444"/>
              <a:gd name="connsiteY3" fmla="*/ 2979196 h 3022599"/>
              <a:gd name="connsiteX4" fmla="*/ 1690731 w 1703444"/>
              <a:gd name="connsiteY4" fmla="*/ 3009887 h 3022599"/>
              <a:gd name="connsiteX5" fmla="*/ 1660042 w 1703444"/>
              <a:gd name="connsiteY5" fmla="*/ 3022599 h 3022599"/>
              <a:gd name="connsiteX6" fmla="*/ 43402 w 1703444"/>
              <a:gd name="connsiteY6" fmla="*/ 3022599 h 3022599"/>
              <a:gd name="connsiteX7" fmla="*/ 12713 w 1703444"/>
              <a:gd name="connsiteY7" fmla="*/ 3009887 h 3022599"/>
              <a:gd name="connsiteX8" fmla="*/ 0 w 1703444"/>
              <a:gd name="connsiteY8" fmla="*/ 2979196 h 3022599"/>
              <a:gd name="connsiteX9" fmla="*/ 0 w 1703444"/>
              <a:gd name="connsiteY9" fmla="*/ 43404 h 3022599"/>
              <a:gd name="connsiteX10" fmla="*/ 43404 w 1703444"/>
              <a:gd name="connsiteY10" fmla="*/ 0 h 302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3444" h="3022599">
                <a:moveTo>
                  <a:pt x="43404" y="0"/>
                </a:moveTo>
                <a:lnTo>
                  <a:pt x="1660040" y="0"/>
                </a:lnTo>
                <a:cubicBezTo>
                  <a:pt x="1684011" y="0"/>
                  <a:pt x="1703444" y="19433"/>
                  <a:pt x="1703444" y="43404"/>
                </a:cubicBezTo>
                <a:lnTo>
                  <a:pt x="1703444" y="2979196"/>
                </a:lnTo>
                <a:cubicBezTo>
                  <a:pt x="1703444" y="2991182"/>
                  <a:pt x="1698586" y="3002033"/>
                  <a:pt x="1690731" y="3009887"/>
                </a:cubicBezTo>
                <a:lnTo>
                  <a:pt x="1660042" y="3022599"/>
                </a:lnTo>
                <a:lnTo>
                  <a:pt x="43402" y="3022599"/>
                </a:lnTo>
                <a:lnTo>
                  <a:pt x="12713" y="3009887"/>
                </a:lnTo>
                <a:cubicBezTo>
                  <a:pt x="4859" y="3002033"/>
                  <a:pt x="0" y="2991182"/>
                  <a:pt x="0" y="2979196"/>
                </a:cubicBezTo>
                <a:lnTo>
                  <a:pt x="0" y="43404"/>
                </a:lnTo>
                <a:cubicBezTo>
                  <a:pt x="0" y="19433"/>
                  <a:pt x="19433" y="0"/>
                  <a:pt x="43404"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A737C248-D110-2100-6370-56BBF0AA5F27}"/>
              </a:ext>
            </a:extLst>
          </p:cNvPr>
          <p:cNvSpPr>
            <a:spLocks noGrp="1"/>
          </p:cNvSpPr>
          <p:nvPr>
            <p:ph type="pic" sz="quarter" idx="12"/>
          </p:nvPr>
        </p:nvSpPr>
        <p:spPr>
          <a:xfrm>
            <a:off x="9790761" y="1758951"/>
            <a:ext cx="1703444" cy="3022600"/>
          </a:xfrm>
          <a:custGeom>
            <a:avLst/>
            <a:gdLst>
              <a:gd name="connsiteX0" fmla="*/ 43404 w 1703444"/>
              <a:gd name="connsiteY0" fmla="*/ 0 h 3022600"/>
              <a:gd name="connsiteX1" fmla="*/ 1660040 w 1703444"/>
              <a:gd name="connsiteY1" fmla="*/ 0 h 3022600"/>
              <a:gd name="connsiteX2" fmla="*/ 1703444 w 1703444"/>
              <a:gd name="connsiteY2" fmla="*/ 43404 h 3022600"/>
              <a:gd name="connsiteX3" fmla="*/ 1703444 w 1703444"/>
              <a:gd name="connsiteY3" fmla="*/ 2979196 h 3022600"/>
              <a:gd name="connsiteX4" fmla="*/ 1660040 w 1703444"/>
              <a:gd name="connsiteY4" fmla="*/ 3022600 h 3022600"/>
              <a:gd name="connsiteX5" fmla="*/ 43404 w 1703444"/>
              <a:gd name="connsiteY5" fmla="*/ 3022600 h 3022600"/>
              <a:gd name="connsiteX6" fmla="*/ 0 w 1703444"/>
              <a:gd name="connsiteY6" fmla="*/ 2979196 h 3022600"/>
              <a:gd name="connsiteX7" fmla="*/ 0 w 1703444"/>
              <a:gd name="connsiteY7" fmla="*/ 43404 h 3022600"/>
              <a:gd name="connsiteX8" fmla="*/ 43404 w 1703444"/>
              <a:gd name="connsiteY8" fmla="*/ 0 h 30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444" h="3022600">
                <a:moveTo>
                  <a:pt x="43404" y="0"/>
                </a:moveTo>
                <a:lnTo>
                  <a:pt x="1660040" y="0"/>
                </a:lnTo>
                <a:cubicBezTo>
                  <a:pt x="1684011" y="0"/>
                  <a:pt x="1703444" y="19433"/>
                  <a:pt x="1703444" y="43404"/>
                </a:cubicBezTo>
                <a:lnTo>
                  <a:pt x="1703444" y="2979196"/>
                </a:lnTo>
                <a:cubicBezTo>
                  <a:pt x="1703444" y="3003167"/>
                  <a:pt x="1684011" y="3022600"/>
                  <a:pt x="1660040" y="3022600"/>
                </a:cubicBezTo>
                <a:lnTo>
                  <a:pt x="43404" y="3022600"/>
                </a:lnTo>
                <a:cubicBezTo>
                  <a:pt x="19433" y="3022600"/>
                  <a:pt x="0" y="3003167"/>
                  <a:pt x="0" y="2979196"/>
                </a:cubicBezTo>
                <a:lnTo>
                  <a:pt x="0" y="43404"/>
                </a:lnTo>
                <a:cubicBezTo>
                  <a:pt x="0" y="19433"/>
                  <a:pt x="19433" y="0"/>
                  <a:pt x="43404"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44121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1770FB0B-B04F-CB81-4D96-2B533B43678E}"/>
              </a:ext>
            </a:extLst>
          </p:cNvPr>
          <p:cNvSpPr>
            <a:spLocks noGrp="1"/>
          </p:cNvSpPr>
          <p:nvPr>
            <p:ph type="pic" sz="quarter" idx="10"/>
          </p:nvPr>
        </p:nvSpPr>
        <p:spPr>
          <a:xfrm>
            <a:off x="2146300" y="2197100"/>
            <a:ext cx="2686050" cy="3176588"/>
          </a:xfrm>
          <a:custGeom>
            <a:avLst/>
            <a:gdLst>
              <a:gd name="connsiteX0" fmla="*/ 0 w 2686050"/>
              <a:gd name="connsiteY0" fmla="*/ 0 h 3176588"/>
              <a:gd name="connsiteX1" fmla="*/ 2686050 w 2686050"/>
              <a:gd name="connsiteY1" fmla="*/ 0 h 3176588"/>
              <a:gd name="connsiteX2" fmla="*/ 2686050 w 2686050"/>
              <a:gd name="connsiteY2" fmla="*/ 3176588 h 3176588"/>
              <a:gd name="connsiteX3" fmla="*/ 0 w 2686050"/>
              <a:gd name="connsiteY3" fmla="*/ 3176588 h 3176588"/>
            </a:gdLst>
            <a:ahLst/>
            <a:cxnLst>
              <a:cxn ang="0">
                <a:pos x="connsiteX0" y="connsiteY0"/>
              </a:cxn>
              <a:cxn ang="0">
                <a:pos x="connsiteX1" y="connsiteY1"/>
              </a:cxn>
              <a:cxn ang="0">
                <a:pos x="connsiteX2" y="connsiteY2"/>
              </a:cxn>
              <a:cxn ang="0">
                <a:pos x="connsiteX3" y="connsiteY3"/>
              </a:cxn>
            </a:cxnLst>
            <a:rect l="l" t="t" r="r" b="b"/>
            <a:pathLst>
              <a:path w="2686050" h="3176588">
                <a:moveTo>
                  <a:pt x="0" y="0"/>
                </a:moveTo>
                <a:lnTo>
                  <a:pt x="2686050" y="0"/>
                </a:lnTo>
                <a:lnTo>
                  <a:pt x="2686050" y="3176588"/>
                </a:lnTo>
                <a:lnTo>
                  <a:pt x="0" y="3176588"/>
                </a:lnTo>
                <a:close/>
              </a:path>
            </a:pathLst>
          </a:custGeom>
        </p:spPr>
        <p:txBody>
          <a:bodyPr wrap="square">
            <a:noAutofit/>
          </a:bodyPr>
          <a:lstStyle/>
          <a:p>
            <a:endParaRPr lang="ru-RU"/>
          </a:p>
        </p:txBody>
      </p:sp>
    </p:spTree>
    <p:extLst>
      <p:ext uri="{BB962C8B-B14F-4D97-AF65-F5344CB8AC3E}">
        <p14:creationId xmlns:p14="http://schemas.microsoft.com/office/powerpoint/2010/main" val="10728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7" name="Полилиния: фигура 6">
            <a:extLst>
              <a:ext uri="{FF2B5EF4-FFF2-40B4-BE49-F238E27FC236}">
                <a16:creationId xmlns:a16="http://schemas.microsoft.com/office/drawing/2014/main" id="{018198B0-2A29-1C6D-1A8C-348C35F6D2CC}"/>
              </a:ext>
            </a:extLst>
          </p:cNvPr>
          <p:cNvSpPr/>
          <p:nvPr userDrawn="1"/>
        </p:nvSpPr>
        <p:spPr>
          <a:xfrm>
            <a:off x="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rgbClr val="000132"/>
          </a:solidFill>
          <a:ln>
            <a:noFill/>
          </a:ln>
          <a:effectLst>
            <a:glow rad="1905000">
              <a:srgbClr val="000132"/>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 name="Полилиния: фигура 7">
            <a:extLst>
              <a:ext uri="{FF2B5EF4-FFF2-40B4-BE49-F238E27FC236}">
                <a16:creationId xmlns:a16="http://schemas.microsoft.com/office/drawing/2014/main" id="{5CCA1693-6209-E718-44BC-B4DD9C475B3E}"/>
              </a:ext>
            </a:extLst>
          </p:cNvPr>
          <p:cNvSpPr/>
          <p:nvPr userDrawn="1"/>
        </p:nvSpPr>
        <p:spPr>
          <a:xfrm>
            <a:off x="0" y="6213926"/>
            <a:ext cx="3228621" cy="644074"/>
          </a:xfrm>
          <a:custGeom>
            <a:avLst/>
            <a:gdLst>
              <a:gd name="connsiteX0" fmla="*/ 1481365 w 3228621"/>
              <a:gd name="connsiteY0" fmla="*/ 0 h 644074"/>
              <a:gd name="connsiteX1" fmla="*/ 3198021 w 3228621"/>
              <a:gd name="connsiteY1" fmla="*/ 616264 h 644074"/>
              <a:gd name="connsiteX2" fmla="*/ 3228621 w 3228621"/>
              <a:gd name="connsiteY2" fmla="*/ 644074 h 644074"/>
              <a:gd name="connsiteX3" fmla="*/ 0 w 3228621"/>
              <a:gd name="connsiteY3" fmla="*/ 644074 h 644074"/>
              <a:gd name="connsiteX4" fmla="*/ 0 w 3228621"/>
              <a:gd name="connsiteY4" fmla="*/ 444877 h 644074"/>
              <a:gd name="connsiteX5" fmla="*/ 138043 w 3228621"/>
              <a:gd name="connsiteY5" fmla="*/ 357554 h 644074"/>
              <a:gd name="connsiteX6" fmla="*/ 1481365 w 3228621"/>
              <a:gd name="connsiteY6" fmla="*/ 0 h 64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621" h="644074">
                <a:moveTo>
                  <a:pt x="1481365" y="0"/>
                </a:moveTo>
                <a:cubicBezTo>
                  <a:pt x="2133450" y="0"/>
                  <a:pt x="2731518" y="231271"/>
                  <a:pt x="3198021" y="616264"/>
                </a:cubicBezTo>
                <a:lnTo>
                  <a:pt x="3228621" y="644074"/>
                </a:lnTo>
                <a:lnTo>
                  <a:pt x="0" y="644074"/>
                </a:lnTo>
                <a:lnTo>
                  <a:pt x="0" y="444877"/>
                </a:lnTo>
                <a:lnTo>
                  <a:pt x="138043" y="357554"/>
                </a:lnTo>
                <a:cubicBezTo>
                  <a:pt x="533623" y="130090"/>
                  <a:pt x="992302" y="0"/>
                  <a:pt x="1481365" y="0"/>
                </a:cubicBezTo>
                <a:close/>
              </a:path>
            </a:pathLst>
          </a:custGeom>
          <a:solidFill>
            <a:schemeClr val="accent1">
              <a:alpha val="1000"/>
            </a:schemeClr>
          </a:solidFill>
          <a:ln>
            <a:noFill/>
          </a:ln>
          <a:effectLst>
            <a:glow rad="19050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9" name="Полилиния: фигура 8">
            <a:extLst>
              <a:ext uri="{FF2B5EF4-FFF2-40B4-BE49-F238E27FC236}">
                <a16:creationId xmlns:a16="http://schemas.microsoft.com/office/drawing/2014/main" id="{DD5FE357-0D6F-F942-ECA7-0DE35F8C10A2}"/>
              </a:ext>
            </a:extLst>
          </p:cNvPr>
          <p:cNvSpPr/>
          <p:nvPr userDrawn="1"/>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 name="Рисунок 4">
            <a:extLst>
              <a:ext uri="{FF2B5EF4-FFF2-40B4-BE49-F238E27FC236}">
                <a16:creationId xmlns:a16="http://schemas.microsoft.com/office/drawing/2014/main" id="{69772780-5E90-0773-E34B-748809C4A991}"/>
              </a:ext>
            </a:extLst>
          </p:cNvPr>
          <p:cNvSpPr>
            <a:spLocks noGrp="1"/>
          </p:cNvSpPr>
          <p:nvPr>
            <p:ph type="pic" sz="quarter" idx="10"/>
          </p:nvPr>
        </p:nvSpPr>
        <p:spPr>
          <a:xfrm>
            <a:off x="4912519" y="1529006"/>
            <a:ext cx="1990726" cy="3551497"/>
          </a:xfrm>
          <a:custGeom>
            <a:avLst/>
            <a:gdLst>
              <a:gd name="connsiteX0" fmla="*/ 50803 w 1990726"/>
              <a:gd name="connsiteY0" fmla="*/ 0 h 3551497"/>
              <a:gd name="connsiteX1" fmla="*/ 1939923 w 1990726"/>
              <a:gd name="connsiteY1" fmla="*/ 0 h 3551497"/>
              <a:gd name="connsiteX2" fmla="*/ 1990726 w 1990726"/>
              <a:gd name="connsiteY2" fmla="*/ 50803 h 3551497"/>
              <a:gd name="connsiteX3" fmla="*/ 1990726 w 1990726"/>
              <a:gd name="connsiteY3" fmla="*/ 3500694 h 3551497"/>
              <a:gd name="connsiteX4" fmla="*/ 1939923 w 1990726"/>
              <a:gd name="connsiteY4" fmla="*/ 3551497 h 3551497"/>
              <a:gd name="connsiteX5" fmla="*/ 50803 w 1990726"/>
              <a:gd name="connsiteY5" fmla="*/ 3551497 h 3551497"/>
              <a:gd name="connsiteX6" fmla="*/ 0 w 1990726"/>
              <a:gd name="connsiteY6" fmla="*/ 3500694 h 3551497"/>
              <a:gd name="connsiteX7" fmla="*/ 0 w 1990726"/>
              <a:gd name="connsiteY7" fmla="*/ 50803 h 3551497"/>
              <a:gd name="connsiteX8" fmla="*/ 50803 w 1990726"/>
              <a:gd name="connsiteY8" fmla="*/ 0 h 3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726" h="3551497">
                <a:moveTo>
                  <a:pt x="50803" y="0"/>
                </a:moveTo>
                <a:lnTo>
                  <a:pt x="1939923" y="0"/>
                </a:lnTo>
                <a:cubicBezTo>
                  <a:pt x="1967981" y="0"/>
                  <a:pt x="1990726" y="22745"/>
                  <a:pt x="1990726" y="50803"/>
                </a:cubicBezTo>
                <a:lnTo>
                  <a:pt x="1990726" y="3500694"/>
                </a:lnTo>
                <a:cubicBezTo>
                  <a:pt x="1990726" y="3528752"/>
                  <a:pt x="1967981" y="3551497"/>
                  <a:pt x="1939923" y="3551497"/>
                </a:cubicBezTo>
                <a:lnTo>
                  <a:pt x="50803" y="3551497"/>
                </a:lnTo>
                <a:cubicBezTo>
                  <a:pt x="22745" y="3551497"/>
                  <a:pt x="0" y="3528752"/>
                  <a:pt x="0" y="3500694"/>
                </a:cubicBezTo>
                <a:lnTo>
                  <a:pt x="0" y="50803"/>
                </a:lnTo>
                <a:cubicBezTo>
                  <a:pt x="0" y="22745"/>
                  <a:pt x="22745" y="0"/>
                  <a:pt x="5080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4195329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0181391A-241D-9A95-A6BF-E340C8719681}"/>
              </a:ext>
            </a:extLst>
          </p:cNvPr>
          <p:cNvSpPr>
            <a:spLocks noGrp="1"/>
          </p:cNvSpPr>
          <p:nvPr>
            <p:ph type="pic" sz="quarter" idx="10"/>
          </p:nvPr>
        </p:nvSpPr>
        <p:spPr>
          <a:xfrm>
            <a:off x="1151255" y="1740694"/>
            <a:ext cx="1916906" cy="3414712"/>
          </a:xfrm>
          <a:custGeom>
            <a:avLst/>
            <a:gdLst>
              <a:gd name="connsiteX0" fmla="*/ 74223 w 1916906"/>
              <a:gd name="connsiteY0" fmla="*/ 0 h 3414712"/>
              <a:gd name="connsiteX1" fmla="*/ 1842683 w 1916906"/>
              <a:gd name="connsiteY1" fmla="*/ 0 h 3414712"/>
              <a:gd name="connsiteX2" fmla="*/ 1916906 w 1916906"/>
              <a:gd name="connsiteY2" fmla="*/ 74223 h 3414712"/>
              <a:gd name="connsiteX3" fmla="*/ 1916906 w 1916906"/>
              <a:gd name="connsiteY3" fmla="*/ 3340489 h 3414712"/>
              <a:gd name="connsiteX4" fmla="*/ 1842683 w 1916906"/>
              <a:gd name="connsiteY4" fmla="*/ 3414712 h 3414712"/>
              <a:gd name="connsiteX5" fmla="*/ 74223 w 1916906"/>
              <a:gd name="connsiteY5" fmla="*/ 3414712 h 3414712"/>
              <a:gd name="connsiteX6" fmla="*/ 0 w 1916906"/>
              <a:gd name="connsiteY6" fmla="*/ 3340489 h 3414712"/>
              <a:gd name="connsiteX7" fmla="*/ 0 w 1916906"/>
              <a:gd name="connsiteY7" fmla="*/ 74223 h 3414712"/>
              <a:gd name="connsiteX8" fmla="*/ 74223 w 1916906"/>
              <a:gd name="connsiteY8" fmla="*/ 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906" h="3414712">
                <a:moveTo>
                  <a:pt x="74223" y="0"/>
                </a:moveTo>
                <a:lnTo>
                  <a:pt x="1842683" y="0"/>
                </a:lnTo>
                <a:cubicBezTo>
                  <a:pt x="1883675" y="0"/>
                  <a:pt x="1916906" y="33231"/>
                  <a:pt x="1916906" y="74223"/>
                </a:cubicBezTo>
                <a:lnTo>
                  <a:pt x="1916906" y="3340489"/>
                </a:lnTo>
                <a:cubicBezTo>
                  <a:pt x="1916906" y="3381481"/>
                  <a:pt x="1883675" y="3414712"/>
                  <a:pt x="1842683" y="3414712"/>
                </a:cubicBezTo>
                <a:lnTo>
                  <a:pt x="74223" y="3414712"/>
                </a:lnTo>
                <a:cubicBezTo>
                  <a:pt x="33231" y="3414712"/>
                  <a:pt x="0" y="3381481"/>
                  <a:pt x="0" y="3340489"/>
                </a:cubicBezTo>
                <a:lnTo>
                  <a:pt x="0" y="74223"/>
                </a:lnTo>
                <a:cubicBezTo>
                  <a:pt x="0" y="33231"/>
                  <a:pt x="33231" y="0"/>
                  <a:pt x="74223" y="0"/>
                </a:cubicBez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08997DA2-E3E7-7EA7-FB23-B13734DAB9BA}"/>
              </a:ext>
            </a:extLst>
          </p:cNvPr>
          <p:cNvSpPr>
            <a:spLocks noGrp="1"/>
          </p:cNvSpPr>
          <p:nvPr>
            <p:ph type="pic" sz="quarter" idx="11"/>
          </p:nvPr>
        </p:nvSpPr>
        <p:spPr>
          <a:xfrm>
            <a:off x="2455315" y="1740694"/>
            <a:ext cx="1916906" cy="3414712"/>
          </a:xfrm>
          <a:custGeom>
            <a:avLst/>
            <a:gdLst>
              <a:gd name="connsiteX0" fmla="*/ 74223 w 1916906"/>
              <a:gd name="connsiteY0" fmla="*/ 0 h 3414712"/>
              <a:gd name="connsiteX1" fmla="*/ 1842683 w 1916906"/>
              <a:gd name="connsiteY1" fmla="*/ 0 h 3414712"/>
              <a:gd name="connsiteX2" fmla="*/ 1916906 w 1916906"/>
              <a:gd name="connsiteY2" fmla="*/ 74223 h 3414712"/>
              <a:gd name="connsiteX3" fmla="*/ 1916906 w 1916906"/>
              <a:gd name="connsiteY3" fmla="*/ 3340489 h 3414712"/>
              <a:gd name="connsiteX4" fmla="*/ 1842683 w 1916906"/>
              <a:gd name="connsiteY4" fmla="*/ 3414712 h 3414712"/>
              <a:gd name="connsiteX5" fmla="*/ 74223 w 1916906"/>
              <a:gd name="connsiteY5" fmla="*/ 3414712 h 3414712"/>
              <a:gd name="connsiteX6" fmla="*/ 0 w 1916906"/>
              <a:gd name="connsiteY6" fmla="*/ 3340489 h 3414712"/>
              <a:gd name="connsiteX7" fmla="*/ 0 w 1916906"/>
              <a:gd name="connsiteY7" fmla="*/ 74223 h 3414712"/>
              <a:gd name="connsiteX8" fmla="*/ 74223 w 1916906"/>
              <a:gd name="connsiteY8" fmla="*/ 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906" h="3414712">
                <a:moveTo>
                  <a:pt x="74223" y="0"/>
                </a:moveTo>
                <a:lnTo>
                  <a:pt x="1842683" y="0"/>
                </a:lnTo>
                <a:cubicBezTo>
                  <a:pt x="1883675" y="0"/>
                  <a:pt x="1916906" y="33231"/>
                  <a:pt x="1916906" y="74223"/>
                </a:cubicBezTo>
                <a:lnTo>
                  <a:pt x="1916906" y="3340489"/>
                </a:lnTo>
                <a:cubicBezTo>
                  <a:pt x="1916906" y="3381481"/>
                  <a:pt x="1883675" y="3414712"/>
                  <a:pt x="1842683" y="3414712"/>
                </a:cubicBezTo>
                <a:lnTo>
                  <a:pt x="74223" y="3414712"/>
                </a:lnTo>
                <a:cubicBezTo>
                  <a:pt x="33231" y="3414712"/>
                  <a:pt x="0" y="3381481"/>
                  <a:pt x="0" y="3340489"/>
                </a:cubicBezTo>
                <a:lnTo>
                  <a:pt x="0" y="74223"/>
                </a:lnTo>
                <a:cubicBezTo>
                  <a:pt x="0" y="33231"/>
                  <a:pt x="33231" y="0"/>
                  <a:pt x="74223"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C603AF4A-C9A9-548C-9747-C50F5B2E8421}"/>
              </a:ext>
            </a:extLst>
          </p:cNvPr>
          <p:cNvSpPr>
            <a:spLocks noGrp="1"/>
          </p:cNvSpPr>
          <p:nvPr>
            <p:ph type="pic" sz="quarter" idx="12"/>
          </p:nvPr>
        </p:nvSpPr>
        <p:spPr>
          <a:xfrm>
            <a:off x="3759374" y="1740694"/>
            <a:ext cx="1916906" cy="3414712"/>
          </a:xfrm>
          <a:custGeom>
            <a:avLst/>
            <a:gdLst>
              <a:gd name="connsiteX0" fmla="*/ 74223 w 1916906"/>
              <a:gd name="connsiteY0" fmla="*/ 0 h 3414712"/>
              <a:gd name="connsiteX1" fmla="*/ 1842683 w 1916906"/>
              <a:gd name="connsiteY1" fmla="*/ 0 h 3414712"/>
              <a:gd name="connsiteX2" fmla="*/ 1916906 w 1916906"/>
              <a:gd name="connsiteY2" fmla="*/ 74223 h 3414712"/>
              <a:gd name="connsiteX3" fmla="*/ 1916906 w 1916906"/>
              <a:gd name="connsiteY3" fmla="*/ 3340489 h 3414712"/>
              <a:gd name="connsiteX4" fmla="*/ 1842683 w 1916906"/>
              <a:gd name="connsiteY4" fmla="*/ 3414712 h 3414712"/>
              <a:gd name="connsiteX5" fmla="*/ 74223 w 1916906"/>
              <a:gd name="connsiteY5" fmla="*/ 3414712 h 3414712"/>
              <a:gd name="connsiteX6" fmla="*/ 0 w 1916906"/>
              <a:gd name="connsiteY6" fmla="*/ 3340489 h 3414712"/>
              <a:gd name="connsiteX7" fmla="*/ 0 w 1916906"/>
              <a:gd name="connsiteY7" fmla="*/ 74223 h 3414712"/>
              <a:gd name="connsiteX8" fmla="*/ 74223 w 1916906"/>
              <a:gd name="connsiteY8" fmla="*/ 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906" h="3414712">
                <a:moveTo>
                  <a:pt x="74223" y="0"/>
                </a:moveTo>
                <a:lnTo>
                  <a:pt x="1842683" y="0"/>
                </a:lnTo>
                <a:cubicBezTo>
                  <a:pt x="1883675" y="0"/>
                  <a:pt x="1916906" y="33231"/>
                  <a:pt x="1916906" y="74223"/>
                </a:cubicBezTo>
                <a:lnTo>
                  <a:pt x="1916906" y="3340489"/>
                </a:lnTo>
                <a:cubicBezTo>
                  <a:pt x="1916906" y="3381481"/>
                  <a:pt x="1883675" y="3414712"/>
                  <a:pt x="1842683" y="3414712"/>
                </a:cubicBezTo>
                <a:lnTo>
                  <a:pt x="74223" y="3414712"/>
                </a:lnTo>
                <a:cubicBezTo>
                  <a:pt x="33231" y="3414712"/>
                  <a:pt x="0" y="3381481"/>
                  <a:pt x="0" y="3340489"/>
                </a:cubicBezTo>
                <a:lnTo>
                  <a:pt x="0" y="74223"/>
                </a:lnTo>
                <a:cubicBezTo>
                  <a:pt x="0" y="33231"/>
                  <a:pt x="33231" y="0"/>
                  <a:pt x="7422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11988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F1A36E82-F25E-6387-A7BF-B69046E0DBD2}"/>
              </a:ext>
            </a:extLst>
          </p:cNvPr>
          <p:cNvSpPr>
            <a:spLocks noGrp="1"/>
          </p:cNvSpPr>
          <p:nvPr>
            <p:ph type="pic" sz="quarter" idx="10"/>
          </p:nvPr>
        </p:nvSpPr>
        <p:spPr>
          <a:xfrm>
            <a:off x="5054344" y="1244600"/>
            <a:ext cx="2125980" cy="3952240"/>
          </a:xfrm>
          <a:custGeom>
            <a:avLst/>
            <a:gdLst>
              <a:gd name="connsiteX0" fmla="*/ 87633 w 2125980"/>
              <a:gd name="connsiteY0" fmla="*/ 0 h 3952240"/>
              <a:gd name="connsiteX1" fmla="*/ 2038347 w 2125980"/>
              <a:gd name="connsiteY1" fmla="*/ 0 h 3952240"/>
              <a:gd name="connsiteX2" fmla="*/ 2125980 w 2125980"/>
              <a:gd name="connsiteY2" fmla="*/ 87633 h 3952240"/>
              <a:gd name="connsiteX3" fmla="*/ 2125980 w 2125980"/>
              <a:gd name="connsiteY3" fmla="*/ 3864607 h 3952240"/>
              <a:gd name="connsiteX4" fmla="*/ 2038347 w 2125980"/>
              <a:gd name="connsiteY4" fmla="*/ 3952240 h 3952240"/>
              <a:gd name="connsiteX5" fmla="*/ 87633 w 2125980"/>
              <a:gd name="connsiteY5" fmla="*/ 3952240 h 3952240"/>
              <a:gd name="connsiteX6" fmla="*/ 0 w 2125980"/>
              <a:gd name="connsiteY6" fmla="*/ 3864607 h 3952240"/>
              <a:gd name="connsiteX7" fmla="*/ 0 w 2125980"/>
              <a:gd name="connsiteY7" fmla="*/ 87633 h 3952240"/>
              <a:gd name="connsiteX8" fmla="*/ 87633 w 2125980"/>
              <a:gd name="connsiteY8" fmla="*/ 0 h 39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5980" h="3952240">
                <a:moveTo>
                  <a:pt x="87633" y="0"/>
                </a:moveTo>
                <a:lnTo>
                  <a:pt x="2038347" y="0"/>
                </a:lnTo>
                <a:cubicBezTo>
                  <a:pt x="2086745" y="0"/>
                  <a:pt x="2125980" y="39235"/>
                  <a:pt x="2125980" y="87633"/>
                </a:cubicBezTo>
                <a:lnTo>
                  <a:pt x="2125980" y="3864607"/>
                </a:lnTo>
                <a:cubicBezTo>
                  <a:pt x="2125980" y="3913005"/>
                  <a:pt x="2086745" y="3952240"/>
                  <a:pt x="2038347" y="3952240"/>
                </a:cubicBezTo>
                <a:lnTo>
                  <a:pt x="87633" y="3952240"/>
                </a:lnTo>
                <a:cubicBezTo>
                  <a:pt x="39235" y="3952240"/>
                  <a:pt x="0" y="3913005"/>
                  <a:pt x="0" y="3864607"/>
                </a:cubicBezTo>
                <a:lnTo>
                  <a:pt x="0" y="87633"/>
                </a:lnTo>
                <a:cubicBezTo>
                  <a:pt x="0" y="39235"/>
                  <a:pt x="39235" y="0"/>
                  <a:pt x="8763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475128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C0B559C3-E6CA-0984-5686-D08B541CC3F7}"/>
              </a:ext>
            </a:extLst>
          </p:cNvPr>
          <p:cNvSpPr>
            <a:spLocks noGrp="1"/>
          </p:cNvSpPr>
          <p:nvPr>
            <p:ph type="pic" sz="quarter" idx="10"/>
          </p:nvPr>
        </p:nvSpPr>
        <p:spPr>
          <a:xfrm>
            <a:off x="0" y="1438287"/>
            <a:ext cx="5953128" cy="3935409"/>
          </a:xfrm>
          <a:custGeom>
            <a:avLst/>
            <a:gdLst>
              <a:gd name="connsiteX0" fmla="*/ 0 w 5953128"/>
              <a:gd name="connsiteY0" fmla="*/ 0 h 3935409"/>
              <a:gd name="connsiteX1" fmla="*/ 5602011 w 5953128"/>
              <a:gd name="connsiteY1" fmla="*/ 0 h 3935409"/>
              <a:gd name="connsiteX2" fmla="*/ 5953128 w 5953128"/>
              <a:gd name="connsiteY2" fmla="*/ 351117 h 3935409"/>
              <a:gd name="connsiteX3" fmla="*/ 5953128 w 5953128"/>
              <a:gd name="connsiteY3" fmla="*/ 3584292 h 3935409"/>
              <a:gd name="connsiteX4" fmla="*/ 5602011 w 5953128"/>
              <a:gd name="connsiteY4" fmla="*/ 3935409 h 3935409"/>
              <a:gd name="connsiteX5" fmla="*/ 0 w 5953128"/>
              <a:gd name="connsiteY5" fmla="*/ 3935409 h 39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128" h="3935409">
                <a:moveTo>
                  <a:pt x="0" y="0"/>
                </a:moveTo>
                <a:lnTo>
                  <a:pt x="5602011" y="0"/>
                </a:lnTo>
                <a:cubicBezTo>
                  <a:pt x="5795928" y="0"/>
                  <a:pt x="5953128" y="157200"/>
                  <a:pt x="5953128" y="351117"/>
                </a:cubicBezTo>
                <a:lnTo>
                  <a:pt x="5953128" y="3584292"/>
                </a:lnTo>
                <a:cubicBezTo>
                  <a:pt x="5953128" y="3778209"/>
                  <a:pt x="5795928" y="3935409"/>
                  <a:pt x="5602011" y="3935409"/>
                </a:cubicBezTo>
                <a:lnTo>
                  <a:pt x="0" y="3935409"/>
                </a:lnTo>
                <a:close/>
              </a:path>
            </a:pathLst>
          </a:custGeom>
        </p:spPr>
        <p:txBody>
          <a:bodyPr wrap="square">
            <a:noAutofit/>
          </a:bodyPr>
          <a:lstStyle/>
          <a:p>
            <a:endParaRPr lang="ru-RU"/>
          </a:p>
        </p:txBody>
      </p:sp>
    </p:spTree>
    <p:extLst>
      <p:ext uri="{BB962C8B-B14F-4D97-AF65-F5344CB8AC3E}">
        <p14:creationId xmlns:p14="http://schemas.microsoft.com/office/powerpoint/2010/main" val="2817816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EDAA6CA-AF61-1AFD-6CAB-97C7086054E3}"/>
              </a:ext>
            </a:extLst>
          </p:cNvPr>
          <p:cNvGraphicFramePr>
            <a:graphicFrameLocks noChangeAspect="1"/>
          </p:cNvGraphicFramePr>
          <p:nvPr userDrawn="1">
            <p:custDataLst>
              <p:tags r:id="rId1"/>
            </p:custDataLst>
            <p:extLst>
              <p:ext uri="{D42A27DB-BD31-4B8C-83A1-F6EECF244321}">
                <p14:modId xmlns:p14="http://schemas.microsoft.com/office/powerpoint/2010/main" val="1569225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2" name="think-cell data - do not delete" hidden="1">
                        <a:extLst>
                          <a:ext uri="{FF2B5EF4-FFF2-40B4-BE49-F238E27FC236}">
                            <a16:creationId xmlns:a16="http://schemas.microsoft.com/office/drawing/2014/main" id="{DEDAA6CA-AF61-1AFD-6CAB-97C7086054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Рисунок 3">
            <a:extLst>
              <a:ext uri="{FF2B5EF4-FFF2-40B4-BE49-F238E27FC236}">
                <a16:creationId xmlns:a16="http://schemas.microsoft.com/office/drawing/2014/main" id="{51CF05F8-219F-25EE-3637-0D815F6E2EB0}"/>
              </a:ext>
            </a:extLst>
          </p:cNvPr>
          <p:cNvSpPr>
            <a:spLocks noGrp="1"/>
          </p:cNvSpPr>
          <p:nvPr>
            <p:ph type="pic" sz="quarter" idx="10"/>
          </p:nvPr>
        </p:nvSpPr>
        <p:spPr>
          <a:xfrm>
            <a:off x="0" y="0"/>
            <a:ext cx="12192000" cy="6007100"/>
          </a:xfrm>
          <a:prstGeom prst="rect">
            <a:avLst/>
          </a:prstGeom>
        </p:spPr>
        <p:txBody>
          <a:bodyPr/>
          <a:lstStyle/>
          <a:p>
            <a:endParaRPr lang="ru-RU"/>
          </a:p>
        </p:txBody>
      </p:sp>
    </p:spTree>
    <p:extLst>
      <p:ext uri="{BB962C8B-B14F-4D97-AF65-F5344CB8AC3E}">
        <p14:creationId xmlns:p14="http://schemas.microsoft.com/office/powerpoint/2010/main" val="72037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D335BB3D-4768-7084-51E6-DF77164EA94F}"/>
              </a:ext>
            </a:extLst>
          </p:cNvPr>
          <p:cNvSpPr>
            <a:spLocks noGrp="1"/>
          </p:cNvSpPr>
          <p:nvPr>
            <p:ph type="pic" sz="quarter" idx="10"/>
          </p:nvPr>
        </p:nvSpPr>
        <p:spPr>
          <a:xfrm>
            <a:off x="1092201" y="2627955"/>
            <a:ext cx="2289175" cy="2887978"/>
          </a:xfrm>
          <a:custGeom>
            <a:avLst/>
            <a:gdLst>
              <a:gd name="connsiteX0" fmla="*/ 277768 w 2289175"/>
              <a:gd name="connsiteY0" fmla="*/ 0 h 2887978"/>
              <a:gd name="connsiteX1" fmla="*/ 2011407 w 2289175"/>
              <a:gd name="connsiteY1" fmla="*/ 0 h 2887978"/>
              <a:gd name="connsiteX2" fmla="*/ 2289175 w 2289175"/>
              <a:gd name="connsiteY2" fmla="*/ 277768 h 2887978"/>
              <a:gd name="connsiteX3" fmla="*/ 2289175 w 2289175"/>
              <a:gd name="connsiteY3" fmla="*/ 2610210 h 2887978"/>
              <a:gd name="connsiteX4" fmla="*/ 2011407 w 2289175"/>
              <a:gd name="connsiteY4" fmla="*/ 2887978 h 2887978"/>
              <a:gd name="connsiteX5" fmla="*/ 277768 w 2289175"/>
              <a:gd name="connsiteY5" fmla="*/ 2887978 h 2887978"/>
              <a:gd name="connsiteX6" fmla="*/ 0 w 2289175"/>
              <a:gd name="connsiteY6" fmla="*/ 2610210 h 2887978"/>
              <a:gd name="connsiteX7" fmla="*/ 0 w 2289175"/>
              <a:gd name="connsiteY7" fmla="*/ 277768 h 2887978"/>
              <a:gd name="connsiteX8" fmla="*/ 277768 w 2289175"/>
              <a:gd name="connsiteY8" fmla="*/ 0 h 288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75" h="2887978">
                <a:moveTo>
                  <a:pt x="277768" y="0"/>
                </a:moveTo>
                <a:lnTo>
                  <a:pt x="2011407" y="0"/>
                </a:lnTo>
                <a:cubicBezTo>
                  <a:pt x="2164814" y="0"/>
                  <a:pt x="2289175" y="124361"/>
                  <a:pt x="2289175" y="277768"/>
                </a:cubicBezTo>
                <a:lnTo>
                  <a:pt x="2289175" y="2610210"/>
                </a:lnTo>
                <a:cubicBezTo>
                  <a:pt x="2289175" y="2763617"/>
                  <a:pt x="2164814" y="2887978"/>
                  <a:pt x="2011407" y="2887978"/>
                </a:cubicBezTo>
                <a:lnTo>
                  <a:pt x="277768" y="2887978"/>
                </a:lnTo>
                <a:cubicBezTo>
                  <a:pt x="124361" y="2887978"/>
                  <a:pt x="0" y="2763617"/>
                  <a:pt x="0" y="2610210"/>
                </a:cubicBezTo>
                <a:lnTo>
                  <a:pt x="0" y="277768"/>
                </a:lnTo>
                <a:cubicBezTo>
                  <a:pt x="0" y="124361"/>
                  <a:pt x="124361" y="0"/>
                  <a:pt x="277768" y="0"/>
                </a:cubicBezTo>
                <a:close/>
              </a:path>
            </a:pathLst>
          </a:custGeom>
        </p:spPr>
        <p:txBody>
          <a:bodyPr wrap="square">
            <a:noAutofit/>
          </a:bodyPr>
          <a:lstStyle/>
          <a:p>
            <a:endParaRPr lang="ru-RU"/>
          </a:p>
        </p:txBody>
      </p:sp>
      <p:sp>
        <p:nvSpPr>
          <p:cNvPr id="14" name="Рисунок 13">
            <a:extLst>
              <a:ext uri="{FF2B5EF4-FFF2-40B4-BE49-F238E27FC236}">
                <a16:creationId xmlns:a16="http://schemas.microsoft.com/office/drawing/2014/main" id="{1E3C7731-CDF6-0307-7A8D-5C710DC613E3}"/>
              </a:ext>
            </a:extLst>
          </p:cNvPr>
          <p:cNvSpPr>
            <a:spLocks noGrp="1"/>
          </p:cNvSpPr>
          <p:nvPr>
            <p:ph type="pic" sz="quarter" idx="11"/>
          </p:nvPr>
        </p:nvSpPr>
        <p:spPr>
          <a:xfrm>
            <a:off x="3803198" y="2627955"/>
            <a:ext cx="2289175" cy="2887978"/>
          </a:xfrm>
          <a:custGeom>
            <a:avLst/>
            <a:gdLst>
              <a:gd name="connsiteX0" fmla="*/ 277768 w 2289175"/>
              <a:gd name="connsiteY0" fmla="*/ 0 h 2887978"/>
              <a:gd name="connsiteX1" fmla="*/ 2011407 w 2289175"/>
              <a:gd name="connsiteY1" fmla="*/ 0 h 2887978"/>
              <a:gd name="connsiteX2" fmla="*/ 2289175 w 2289175"/>
              <a:gd name="connsiteY2" fmla="*/ 277768 h 2887978"/>
              <a:gd name="connsiteX3" fmla="*/ 2289175 w 2289175"/>
              <a:gd name="connsiteY3" fmla="*/ 2610210 h 2887978"/>
              <a:gd name="connsiteX4" fmla="*/ 2011407 w 2289175"/>
              <a:gd name="connsiteY4" fmla="*/ 2887978 h 2887978"/>
              <a:gd name="connsiteX5" fmla="*/ 277768 w 2289175"/>
              <a:gd name="connsiteY5" fmla="*/ 2887978 h 2887978"/>
              <a:gd name="connsiteX6" fmla="*/ 0 w 2289175"/>
              <a:gd name="connsiteY6" fmla="*/ 2610210 h 2887978"/>
              <a:gd name="connsiteX7" fmla="*/ 0 w 2289175"/>
              <a:gd name="connsiteY7" fmla="*/ 277768 h 2887978"/>
              <a:gd name="connsiteX8" fmla="*/ 277768 w 2289175"/>
              <a:gd name="connsiteY8" fmla="*/ 0 h 288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75" h="2887978">
                <a:moveTo>
                  <a:pt x="277768" y="0"/>
                </a:moveTo>
                <a:lnTo>
                  <a:pt x="2011407" y="0"/>
                </a:lnTo>
                <a:cubicBezTo>
                  <a:pt x="2164814" y="0"/>
                  <a:pt x="2289175" y="124361"/>
                  <a:pt x="2289175" y="277768"/>
                </a:cubicBezTo>
                <a:lnTo>
                  <a:pt x="2289175" y="2610210"/>
                </a:lnTo>
                <a:cubicBezTo>
                  <a:pt x="2289175" y="2763617"/>
                  <a:pt x="2164814" y="2887978"/>
                  <a:pt x="2011407" y="2887978"/>
                </a:cubicBezTo>
                <a:lnTo>
                  <a:pt x="277768" y="2887978"/>
                </a:lnTo>
                <a:cubicBezTo>
                  <a:pt x="124361" y="2887978"/>
                  <a:pt x="0" y="2763617"/>
                  <a:pt x="0" y="2610210"/>
                </a:cubicBezTo>
                <a:lnTo>
                  <a:pt x="0" y="277768"/>
                </a:lnTo>
                <a:cubicBezTo>
                  <a:pt x="0" y="124361"/>
                  <a:pt x="124361" y="0"/>
                  <a:pt x="277768" y="0"/>
                </a:cubicBezTo>
                <a:close/>
              </a:path>
            </a:pathLst>
          </a:custGeom>
        </p:spPr>
        <p:txBody>
          <a:bodyPr wrap="square">
            <a:noAutofit/>
          </a:bodyPr>
          <a:lstStyle/>
          <a:p>
            <a:endParaRPr lang="ru-RU"/>
          </a:p>
        </p:txBody>
      </p:sp>
      <p:sp>
        <p:nvSpPr>
          <p:cNvPr id="17" name="Рисунок 16">
            <a:extLst>
              <a:ext uri="{FF2B5EF4-FFF2-40B4-BE49-F238E27FC236}">
                <a16:creationId xmlns:a16="http://schemas.microsoft.com/office/drawing/2014/main" id="{E0BD59E0-B2D8-061D-B95E-05D0D319DE11}"/>
              </a:ext>
            </a:extLst>
          </p:cNvPr>
          <p:cNvSpPr>
            <a:spLocks noGrp="1"/>
          </p:cNvSpPr>
          <p:nvPr>
            <p:ph type="pic" sz="quarter" idx="12"/>
          </p:nvPr>
        </p:nvSpPr>
        <p:spPr>
          <a:xfrm>
            <a:off x="6514197" y="2627955"/>
            <a:ext cx="2289175" cy="2887978"/>
          </a:xfrm>
          <a:custGeom>
            <a:avLst/>
            <a:gdLst>
              <a:gd name="connsiteX0" fmla="*/ 277768 w 2289175"/>
              <a:gd name="connsiteY0" fmla="*/ 0 h 2887978"/>
              <a:gd name="connsiteX1" fmla="*/ 2011407 w 2289175"/>
              <a:gd name="connsiteY1" fmla="*/ 0 h 2887978"/>
              <a:gd name="connsiteX2" fmla="*/ 2289175 w 2289175"/>
              <a:gd name="connsiteY2" fmla="*/ 277768 h 2887978"/>
              <a:gd name="connsiteX3" fmla="*/ 2289175 w 2289175"/>
              <a:gd name="connsiteY3" fmla="*/ 2610210 h 2887978"/>
              <a:gd name="connsiteX4" fmla="*/ 2011407 w 2289175"/>
              <a:gd name="connsiteY4" fmla="*/ 2887978 h 2887978"/>
              <a:gd name="connsiteX5" fmla="*/ 277768 w 2289175"/>
              <a:gd name="connsiteY5" fmla="*/ 2887978 h 2887978"/>
              <a:gd name="connsiteX6" fmla="*/ 0 w 2289175"/>
              <a:gd name="connsiteY6" fmla="*/ 2610210 h 2887978"/>
              <a:gd name="connsiteX7" fmla="*/ 0 w 2289175"/>
              <a:gd name="connsiteY7" fmla="*/ 277768 h 2887978"/>
              <a:gd name="connsiteX8" fmla="*/ 277768 w 2289175"/>
              <a:gd name="connsiteY8" fmla="*/ 0 h 288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75" h="2887978">
                <a:moveTo>
                  <a:pt x="277768" y="0"/>
                </a:moveTo>
                <a:lnTo>
                  <a:pt x="2011407" y="0"/>
                </a:lnTo>
                <a:cubicBezTo>
                  <a:pt x="2164814" y="0"/>
                  <a:pt x="2289175" y="124361"/>
                  <a:pt x="2289175" y="277768"/>
                </a:cubicBezTo>
                <a:lnTo>
                  <a:pt x="2289175" y="2610210"/>
                </a:lnTo>
                <a:cubicBezTo>
                  <a:pt x="2289175" y="2763617"/>
                  <a:pt x="2164814" y="2887978"/>
                  <a:pt x="2011407" y="2887978"/>
                </a:cubicBezTo>
                <a:lnTo>
                  <a:pt x="277768" y="2887978"/>
                </a:lnTo>
                <a:cubicBezTo>
                  <a:pt x="124361" y="2887978"/>
                  <a:pt x="0" y="2763617"/>
                  <a:pt x="0" y="2610210"/>
                </a:cubicBezTo>
                <a:lnTo>
                  <a:pt x="0" y="277768"/>
                </a:lnTo>
                <a:cubicBezTo>
                  <a:pt x="0" y="124361"/>
                  <a:pt x="124361" y="0"/>
                  <a:pt x="277768" y="0"/>
                </a:cubicBezTo>
                <a:close/>
              </a:path>
            </a:pathLst>
          </a:custGeom>
        </p:spPr>
        <p:txBody>
          <a:bodyPr wrap="square">
            <a:noAutofit/>
          </a:bodyPr>
          <a:lstStyle/>
          <a:p>
            <a:endParaRPr lang="ru-RU"/>
          </a:p>
        </p:txBody>
      </p:sp>
      <p:sp>
        <p:nvSpPr>
          <p:cNvPr id="20" name="Рисунок 19">
            <a:extLst>
              <a:ext uri="{FF2B5EF4-FFF2-40B4-BE49-F238E27FC236}">
                <a16:creationId xmlns:a16="http://schemas.microsoft.com/office/drawing/2014/main" id="{9AAE9FED-DCE0-7E06-A993-6ACF813BE9A8}"/>
              </a:ext>
            </a:extLst>
          </p:cNvPr>
          <p:cNvSpPr>
            <a:spLocks noGrp="1"/>
          </p:cNvSpPr>
          <p:nvPr>
            <p:ph type="pic" sz="quarter" idx="13"/>
          </p:nvPr>
        </p:nvSpPr>
        <p:spPr>
          <a:xfrm>
            <a:off x="9225196" y="2627955"/>
            <a:ext cx="2289175" cy="2887978"/>
          </a:xfrm>
          <a:custGeom>
            <a:avLst/>
            <a:gdLst>
              <a:gd name="connsiteX0" fmla="*/ 277768 w 2289175"/>
              <a:gd name="connsiteY0" fmla="*/ 0 h 2887978"/>
              <a:gd name="connsiteX1" fmla="*/ 2011407 w 2289175"/>
              <a:gd name="connsiteY1" fmla="*/ 0 h 2887978"/>
              <a:gd name="connsiteX2" fmla="*/ 2289175 w 2289175"/>
              <a:gd name="connsiteY2" fmla="*/ 277768 h 2887978"/>
              <a:gd name="connsiteX3" fmla="*/ 2289175 w 2289175"/>
              <a:gd name="connsiteY3" fmla="*/ 2610210 h 2887978"/>
              <a:gd name="connsiteX4" fmla="*/ 2011407 w 2289175"/>
              <a:gd name="connsiteY4" fmla="*/ 2887978 h 2887978"/>
              <a:gd name="connsiteX5" fmla="*/ 277768 w 2289175"/>
              <a:gd name="connsiteY5" fmla="*/ 2887978 h 2887978"/>
              <a:gd name="connsiteX6" fmla="*/ 0 w 2289175"/>
              <a:gd name="connsiteY6" fmla="*/ 2610210 h 2887978"/>
              <a:gd name="connsiteX7" fmla="*/ 0 w 2289175"/>
              <a:gd name="connsiteY7" fmla="*/ 277768 h 2887978"/>
              <a:gd name="connsiteX8" fmla="*/ 277768 w 2289175"/>
              <a:gd name="connsiteY8" fmla="*/ 0 h 288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75" h="2887978">
                <a:moveTo>
                  <a:pt x="277768" y="0"/>
                </a:moveTo>
                <a:lnTo>
                  <a:pt x="2011407" y="0"/>
                </a:lnTo>
                <a:cubicBezTo>
                  <a:pt x="2164814" y="0"/>
                  <a:pt x="2289175" y="124361"/>
                  <a:pt x="2289175" y="277768"/>
                </a:cubicBezTo>
                <a:lnTo>
                  <a:pt x="2289175" y="2610210"/>
                </a:lnTo>
                <a:cubicBezTo>
                  <a:pt x="2289175" y="2763617"/>
                  <a:pt x="2164814" y="2887978"/>
                  <a:pt x="2011407" y="2887978"/>
                </a:cubicBezTo>
                <a:lnTo>
                  <a:pt x="277768" y="2887978"/>
                </a:lnTo>
                <a:cubicBezTo>
                  <a:pt x="124361" y="2887978"/>
                  <a:pt x="0" y="2763617"/>
                  <a:pt x="0" y="2610210"/>
                </a:cubicBezTo>
                <a:lnTo>
                  <a:pt x="0" y="277768"/>
                </a:lnTo>
                <a:cubicBezTo>
                  <a:pt x="0" y="124361"/>
                  <a:pt x="124361" y="0"/>
                  <a:pt x="27776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872128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663C1450-1B07-4EE6-D67E-9A016DC31D70}"/>
              </a:ext>
            </a:extLst>
          </p:cNvPr>
          <p:cNvSpPr>
            <a:spLocks noGrp="1"/>
          </p:cNvSpPr>
          <p:nvPr>
            <p:ph type="pic" sz="quarter" idx="10"/>
          </p:nvPr>
        </p:nvSpPr>
        <p:spPr>
          <a:xfrm>
            <a:off x="4478483" y="1246925"/>
            <a:ext cx="7713518" cy="4364166"/>
          </a:xfrm>
          <a:custGeom>
            <a:avLst/>
            <a:gdLst>
              <a:gd name="connsiteX0" fmla="*/ 363710 w 7713518"/>
              <a:gd name="connsiteY0" fmla="*/ 0 h 4364166"/>
              <a:gd name="connsiteX1" fmla="*/ 7713518 w 7713518"/>
              <a:gd name="connsiteY1" fmla="*/ 0 h 4364166"/>
              <a:gd name="connsiteX2" fmla="*/ 7713518 w 7713518"/>
              <a:gd name="connsiteY2" fmla="*/ 4364166 h 4364166"/>
              <a:gd name="connsiteX3" fmla="*/ 363710 w 7713518"/>
              <a:gd name="connsiteY3" fmla="*/ 4364166 h 4364166"/>
              <a:gd name="connsiteX4" fmla="*/ 0 w 7713518"/>
              <a:gd name="connsiteY4" fmla="*/ 4000456 h 4364166"/>
              <a:gd name="connsiteX5" fmla="*/ 0 w 7713518"/>
              <a:gd name="connsiteY5" fmla="*/ 363710 h 4364166"/>
              <a:gd name="connsiteX6" fmla="*/ 363710 w 7713518"/>
              <a:gd name="connsiteY6" fmla="*/ 0 h 43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3518" h="4364166">
                <a:moveTo>
                  <a:pt x="363710" y="0"/>
                </a:moveTo>
                <a:lnTo>
                  <a:pt x="7713518" y="0"/>
                </a:lnTo>
                <a:lnTo>
                  <a:pt x="7713518" y="4364166"/>
                </a:lnTo>
                <a:lnTo>
                  <a:pt x="363710" y="4364166"/>
                </a:lnTo>
                <a:cubicBezTo>
                  <a:pt x="162839" y="4364166"/>
                  <a:pt x="0" y="4201327"/>
                  <a:pt x="0" y="4000456"/>
                </a:cubicBezTo>
                <a:lnTo>
                  <a:pt x="0" y="363710"/>
                </a:lnTo>
                <a:cubicBezTo>
                  <a:pt x="0" y="162839"/>
                  <a:pt x="162839" y="0"/>
                  <a:pt x="36371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42021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31A3E45-7BA7-1B56-6535-D2ED48EEFD62}"/>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719" b="43732"/>
          <a:stretch>
            <a:fillRect/>
          </a:stretch>
        </p:blipFill>
        <p:spPr>
          <a:xfrm>
            <a:off x="0" y="4349750"/>
            <a:ext cx="4735888" cy="2508250"/>
          </a:xfrm>
          <a:custGeom>
            <a:avLst/>
            <a:gdLst>
              <a:gd name="connsiteX0" fmla="*/ 0 w 4735888"/>
              <a:gd name="connsiteY0" fmla="*/ 0 h 2508250"/>
              <a:gd name="connsiteX1" fmla="*/ 4735888 w 4735888"/>
              <a:gd name="connsiteY1" fmla="*/ 0 h 2508250"/>
              <a:gd name="connsiteX2" fmla="*/ 4735888 w 4735888"/>
              <a:gd name="connsiteY2" fmla="*/ 2508250 h 2508250"/>
              <a:gd name="connsiteX3" fmla="*/ 0 w 4735888"/>
              <a:gd name="connsiteY3" fmla="*/ 2508250 h 2508250"/>
            </a:gdLst>
            <a:ahLst/>
            <a:cxnLst>
              <a:cxn ang="0">
                <a:pos x="connsiteX0" y="connsiteY0"/>
              </a:cxn>
              <a:cxn ang="0">
                <a:pos x="connsiteX1" y="connsiteY1"/>
              </a:cxn>
              <a:cxn ang="0">
                <a:pos x="connsiteX2" y="connsiteY2"/>
              </a:cxn>
              <a:cxn ang="0">
                <a:pos x="connsiteX3" y="connsiteY3"/>
              </a:cxn>
            </a:cxnLst>
            <a:rect l="l" t="t" r="r" b="b"/>
            <a:pathLst>
              <a:path w="4735888" h="2508250">
                <a:moveTo>
                  <a:pt x="0" y="0"/>
                </a:moveTo>
                <a:lnTo>
                  <a:pt x="4735888" y="0"/>
                </a:lnTo>
                <a:lnTo>
                  <a:pt x="4735888" y="2508250"/>
                </a:lnTo>
                <a:lnTo>
                  <a:pt x="0" y="2508250"/>
                </a:lnTo>
                <a:close/>
              </a:path>
            </a:pathLst>
          </a:custGeom>
        </p:spPr>
      </p:pic>
      <p:pic>
        <p:nvPicPr>
          <p:cNvPr id="10" name="Grafik 9">
            <a:extLst>
              <a:ext uri="{FF2B5EF4-FFF2-40B4-BE49-F238E27FC236}">
                <a16:creationId xmlns:a16="http://schemas.microsoft.com/office/drawing/2014/main" id="{2402D835-CF6B-E666-2F7D-2AAEB2779102}"/>
              </a:ext>
            </a:extLst>
          </p:cNvPr>
          <p:cNvPicPr>
            <a:picLocks noChangeAspect="1"/>
          </p:cNvPicPr>
          <p:nvPr userDrawn="1"/>
        </p:nvPicPr>
        <p:blipFill>
          <a:blip r:embed="rId4">
            <a:extLst>
              <a:ext uri="{96DAC541-7B7A-43D3-8B79-37D633B846F1}">
                <asvg:svgBlip xmlns:asvg="http://schemas.microsoft.com/office/drawing/2016/SVG/main" r:embed="rId5"/>
              </a:ext>
            </a:extLst>
          </a:blip>
          <a:srcRect l="29070" t="33363" b="8367"/>
          <a:stretch>
            <a:fillRect/>
          </a:stretch>
        </p:blipFill>
        <p:spPr>
          <a:xfrm>
            <a:off x="1" y="0"/>
            <a:ext cx="5269747" cy="2836190"/>
          </a:xfrm>
          <a:custGeom>
            <a:avLst/>
            <a:gdLst>
              <a:gd name="connsiteX0" fmla="*/ 0 w 5269747"/>
              <a:gd name="connsiteY0" fmla="*/ 0 h 2836190"/>
              <a:gd name="connsiteX1" fmla="*/ 5269747 w 5269747"/>
              <a:gd name="connsiteY1" fmla="*/ 0 h 2836190"/>
              <a:gd name="connsiteX2" fmla="*/ 5269747 w 5269747"/>
              <a:gd name="connsiteY2" fmla="*/ 2836190 h 2836190"/>
              <a:gd name="connsiteX3" fmla="*/ 0 w 5269747"/>
              <a:gd name="connsiteY3" fmla="*/ 2836190 h 2836190"/>
            </a:gdLst>
            <a:ahLst/>
            <a:cxnLst>
              <a:cxn ang="0">
                <a:pos x="connsiteX0" y="connsiteY0"/>
              </a:cxn>
              <a:cxn ang="0">
                <a:pos x="connsiteX1" y="connsiteY1"/>
              </a:cxn>
              <a:cxn ang="0">
                <a:pos x="connsiteX2" y="connsiteY2"/>
              </a:cxn>
              <a:cxn ang="0">
                <a:pos x="connsiteX3" y="connsiteY3"/>
              </a:cxn>
            </a:cxnLst>
            <a:rect l="l" t="t" r="r" b="b"/>
            <a:pathLst>
              <a:path w="5269747" h="2836190">
                <a:moveTo>
                  <a:pt x="0" y="0"/>
                </a:moveTo>
                <a:lnTo>
                  <a:pt x="5269747" y="0"/>
                </a:lnTo>
                <a:lnTo>
                  <a:pt x="5269747" y="2836190"/>
                </a:lnTo>
                <a:lnTo>
                  <a:pt x="0" y="2836190"/>
                </a:lnTo>
                <a:close/>
              </a:path>
            </a:pathLst>
          </a:custGeom>
        </p:spPr>
      </p:pic>
      <p:pic>
        <p:nvPicPr>
          <p:cNvPr id="5" name="Grafik 4">
            <a:extLst>
              <a:ext uri="{FF2B5EF4-FFF2-40B4-BE49-F238E27FC236}">
                <a16:creationId xmlns:a16="http://schemas.microsoft.com/office/drawing/2014/main" id="{48125C38-3CCF-785D-97AD-2C55591FDA32}"/>
              </a:ext>
            </a:extLst>
          </p:cNvPr>
          <p:cNvPicPr>
            <a:picLocks noChangeAspect="1"/>
          </p:cNvPicPr>
          <p:nvPr userDrawn="1"/>
        </p:nvPicPr>
        <p:blipFill>
          <a:blip r:embed="rId6">
            <a:extLst>
              <a:ext uri="{96DAC541-7B7A-43D3-8B79-37D633B846F1}">
                <asvg:svgBlip xmlns:asvg="http://schemas.microsoft.com/office/drawing/2016/SVG/main" r:embed="rId7"/>
              </a:ext>
            </a:extLst>
          </a:blip>
          <a:srcRect t="39092" r="39001"/>
          <a:stretch>
            <a:fillRect/>
          </a:stretch>
        </p:blipFill>
        <p:spPr>
          <a:xfrm>
            <a:off x="7660110" y="0"/>
            <a:ext cx="4531890" cy="2964579"/>
          </a:xfrm>
          <a:custGeom>
            <a:avLst/>
            <a:gdLst>
              <a:gd name="connsiteX0" fmla="*/ 0 w 4531890"/>
              <a:gd name="connsiteY0" fmla="*/ 0 h 2964579"/>
              <a:gd name="connsiteX1" fmla="*/ 4531890 w 4531890"/>
              <a:gd name="connsiteY1" fmla="*/ 0 h 2964579"/>
              <a:gd name="connsiteX2" fmla="*/ 4531890 w 4531890"/>
              <a:gd name="connsiteY2" fmla="*/ 2964579 h 2964579"/>
              <a:gd name="connsiteX3" fmla="*/ 0 w 4531890"/>
              <a:gd name="connsiteY3" fmla="*/ 2964579 h 2964579"/>
            </a:gdLst>
            <a:ahLst/>
            <a:cxnLst>
              <a:cxn ang="0">
                <a:pos x="connsiteX0" y="connsiteY0"/>
              </a:cxn>
              <a:cxn ang="0">
                <a:pos x="connsiteX1" y="connsiteY1"/>
              </a:cxn>
              <a:cxn ang="0">
                <a:pos x="connsiteX2" y="connsiteY2"/>
              </a:cxn>
              <a:cxn ang="0">
                <a:pos x="connsiteX3" y="connsiteY3"/>
              </a:cxn>
            </a:cxnLst>
            <a:rect l="l" t="t" r="r" b="b"/>
            <a:pathLst>
              <a:path w="4531890" h="2964579">
                <a:moveTo>
                  <a:pt x="0" y="0"/>
                </a:moveTo>
                <a:lnTo>
                  <a:pt x="4531890" y="0"/>
                </a:lnTo>
                <a:lnTo>
                  <a:pt x="4531890" y="2964579"/>
                </a:lnTo>
                <a:lnTo>
                  <a:pt x="0" y="2964579"/>
                </a:lnTo>
                <a:close/>
              </a:path>
            </a:pathLst>
          </a:custGeom>
        </p:spPr>
      </p:pic>
    </p:spTree>
    <p:extLst>
      <p:ext uri="{BB962C8B-B14F-4D97-AF65-F5344CB8AC3E}">
        <p14:creationId xmlns:p14="http://schemas.microsoft.com/office/powerpoint/2010/main" val="2986422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12C16259-76C1-8F1D-2049-14E188E8D52C}"/>
              </a:ext>
            </a:extLst>
          </p:cNvPr>
          <p:cNvSpPr>
            <a:spLocks noGrp="1"/>
          </p:cNvSpPr>
          <p:nvPr>
            <p:ph type="pic" sz="quarter" idx="10"/>
          </p:nvPr>
        </p:nvSpPr>
        <p:spPr>
          <a:xfrm>
            <a:off x="5203831" y="1056263"/>
            <a:ext cx="6988169" cy="4525008"/>
          </a:xfrm>
          <a:custGeom>
            <a:avLst/>
            <a:gdLst>
              <a:gd name="connsiteX0" fmla="*/ 985824 w 6988169"/>
              <a:gd name="connsiteY0" fmla="*/ 3226270 h 4525008"/>
              <a:gd name="connsiteX1" fmla="*/ 1217075 w 6988169"/>
              <a:gd name="connsiteY1" fmla="*/ 3226321 h 4525008"/>
              <a:gd name="connsiteX2" fmla="*/ 2673146 w 6988169"/>
              <a:gd name="connsiteY2" fmla="*/ 3228141 h 4525008"/>
              <a:gd name="connsiteX3" fmla="*/ 3219594 w 6988169"/>
              <a:gd name="connsiteY3" fmla="*/ 3229034 h 4525008"/>
              <a:gd name="connsiteX4" fmla="*/ 3323962 w 6988169"/>
              <a:gd name="connsiteY4" fmla="*/ 3227899 h 4525008"/>
              <a:gd name="connsiteX5" fmla="*/ 4069503 w 6988169"/>
              <a:gd name="connsiteY5" fmla="*/ 3226270 h 4525008"/>
              <a:gd name="connsiteX6" fmla="*/ 6719634 w 6988169"/>
              <a:gd name="connsiteY6" fmla="*/ 3229711 h 4525008"/>
              <a:gd name="connsiteX7" fmla="*/ 6988169 w 6988169"/>
              <a:gd name="connsiteY7" fmla="*/ 3230058 h 4525008"/>
              <a:gd name="connsiteX8" fmla="*/ 6988169 w 6988169"/>
              <a:gd name="connsiteY8" fmla="*/ 4524910 h 4525008"/>
              <a:gd name="connsiteX9" fmla="*/ 4857253 w 6988169"/>
              <a:gd name="connsiteY9" fmla="*/ 4524910 h 4525008"/>
              <a:gd name="connsiteX10" fmla="*/ 3153721 w 6988169"/>
              <a:gd name="connsiteY10" fmla="*/ 4524910 h 4525008"/>
              <a:gd name="connsiteX11" fmla="*/ 79299 w 6988169"/>
              <a:gd name="connsiteY11" fmla="*/ 4524910 h 4525008"/>
              <a:gd name="connsiteX12" fmla="*/ 7416 w 6988169"/>
              <a:gd name="connsiteY12" fmla="*/ 4432099 h 4525008"/>
              <a:gd name="connsiteX13" fmla="*/ 255595 w 6988169"/>
              <a:gd name="connsiteY13" fmla="*/ 3991215 h 4525008"/>
              <a:gd name="connsiteX14" fmla="*/ 255595 w 6988169"/>
              <a:gd name="connsiteY14" fmla="*/ 3767580 h 4525008"/>
              <a:gd name="connsiteX15" fmla="*/ 10343 w 6988169"/>
              <a:gd name="connsiteY15" fmla="*/ 3335895 h 4525008"/>
              <a:gd name="connsiteX16" fmla="*/ 79831 w 6988169"/>
              <a:gd name="connsiteY16" fmla="*/ 3230872 h 4525008"/>
              <a:gd name="connsiteX17" fmla="*/ 985824 w 6988169"/>
              <a:gd name="connsiteY17" fmla="*/ 3226270 h 4525008"/>
              <a:gd name="connsiteX18" fmla="*/ 985824 w 6988169"/>
              <a:gd name="connsiteY18" fmla="*/ 1613136 h 4525008"/>
              <a:gd name="connsiteX19" fmla="*/ 1217075 w 6988169"/>
              <a:gd name="connsiteY19" fmla="*/ 1613187 h 4525008"/>
              <a:gd name="connsiteX20" fmla="*/ 2673146 w 6988169"/>
              <a:gd name="connsiteY20" fmla="*/ 1615007 h 4525008"/>
              <a:gd name="connsiteX21" fmla="*/ 3219594 w 6988169"/>
              <a:gd name="connsiteY21" fmla="*/ 1615900 h 4525008"/>
              <a:gd name="connsiteX22" fmla="*/ 3323962 w 6988169"/>
              <a:gd name="connsiteY22" fmla="*/ 1614765 h 4525008"/>
              <a:gd name="connsiteX23" fmla="*/ 4069503 w 6988169"/>
              <a:gd name="connsiteY23" fmla="*/ 1613136 h 4525008"/>
              <a:gd name="connsiteX24" fmla="*/ 6719634 w 6988169"/>
              <a:gd name="connsiteY24" fmla="*/ 1616577 h 4525008"/>
              <a:gd name="connsiteX25" fmla="*/ 6988169 w 6988169"/>
              <a:gd name="connsiteY25" fmla="*/ 1616924 h 4525008"/>
              <a:gd name="connsiteX26" fmla="*/ 6988169 w 6988169"/>
              <a:gd name="connsiteY26" fmla="*/ 2911776 h 4525008"/>
              <a:gd name="connsiteX27" fmla="*/ 4857253 w 6988169"/>
              <a:gd name="connsiteY27" fmla="*/ 2911776 h 4525008"/>
              <a:gd name="connsiteX28" fmla="*/ 3153721 w 6988169"/>
              <a:gd name="connsiteY28" fmla="*/ 2911776 h 4525008"/>
              <a:gd name="connsiteX29" fmla="*/ 79299 w 6988169"/>
              <a:gd name="connsiteY29" fmla="*/ 2911776 h 4525008"/>
              <a:gd name="connsiteX30" fmla="*/ 7416 w 6988169"/>
              <a:gd name="connsiteY30" fmla="*/ 2818965 h 4525008"/>
              <a:gd name="connsiteX31" fmla="*/ 255595 w 6988169"/>
              <a:gd name="connsiteY31" fmla="*/ 2378081 h 4525008"/>
              <a:gd name="connsiteX32" fmla="*/ 255595 w 6988169"/>
              <a:gd name="connsiteY32" fmla="*/ 2154446 h 4525008"/>
              <a:gd name="connsiteX33" fmla="*/ 10343 w 6988169"/>
              <a:gd name="connsiteY33" fmla="*/ 1722761 h 4525008"/>
              <a:gd name="connsiteX34" fmla="*/ 79831 w 6988169"/>
              <a:gd name="connsiteY34" fmla="*/ 1617738 h 4525008"/>
              <a:gd name="connsiteX35" fmla="*/ 985824 w 6988169"/>
              <a:gd name="connsiteY35" fmla="*/ 1613136 h 4525008"/>
              <a:gd name="connsiteX36" fmla="*/ 985824 w 6988169"/>
              <a:gd name="connsiteY36" fmla="*/ 1 h 4525008"/>
              <a:gd name="connsiteX37" fmla="*/ 1217075 w 6988169"/>
              <a:gd name="connsiteY37" fmla="*/ 52 h 4525008"/>
              <a:gd name="connsiteX38" fmla="*/ 2673146 w 6988169"/>
              <a:gd name="connsiteY38" fmla="*/ 1872 h 4525008"/>
              <a:gd name="connsiteX39" fmla="*/ 3219594 w 6988169"/>
              <a:gd name="connsiteY39" fmla="*/ 2765 h 4525008"/>
              <a:gd name="connsiteX40" fmla="*/ 3323962 w 6988169"/>
              <a:gd name="connsiteY40" fmla="*/ 1630 h 4525008"/>
              <a:gd name="connsiteX41" fmla="*/ 4069503 w 6988169"/>
              <a:gd name="connsiteY41" fmla="*/ 1 h 4525008"/>
              <a:gd name="connsiteX42" fmla="*/ 6719634 w 6988169"/>
              <a:gd name="connsiteY42" fmla="*/ 3442 h 4525008"/>
              <a:gd name="connsiteX43" fmla="*/ 6988169 w 6988169"/>
              <a:gd name="connsiteY43" fmla="*/ 3789 h 4525008"/>
              <a:gd name="connsiteX44" fmla="*/ 6988169 w 6988169"/>
              <a:gd name="connsiteY44" fmla="*/ 1298641 h 4525008"/>
              <a:gd name="connsiteX45" fmla="*/ 4857253 w 6988169"/>
              <a:gd name="connsiteY45" fmla="*/ 1298641 h 4525008"/>
              <a:gd name="connsiteX46" fmla="*/ 3153721 w 6988169"/>
              <a:gd name="connsiteY46" fmla="*/ 1298641 h 4525008"/>
              <a:gd name="connsiteX47" fmla="*/ 79299 w 6988169"/>
              <a:gd name="connsiteY47" fmla="*/ 1298641 h 4525008"/>
              <a:gd name="connsiteX48" fmla="*/ 7416 w 6988169"/>
              <a:gd name="connsiteY48" fmla="*/ 1205830 h 4525008"/>
              <a:gd name="connsiteX49" fmla="*/ 255595 w 6988169"/>
              <a:gd name="connsiteY49" fmla="*/ 764946 h 4525008"/>
              <a:gd name="connsiteX50" fmla="*/ 255595 w 6988169"/>
              <a:gd name="connsiteY50" fmla="*/ 541311 h 4525008"/>
              <a:gd name="connsiteX51" fmla="*/ 10343 w 6988169"/>
              <a:gd name="connsiteY51" fmla="*/ 109626 h 4525008"/>
              <a:gd name="connsiteX52" fmla="*/ 79831 w 6988169"/>
              <a:gd name="connsiteY52" fmla="*/ 4603 h 4525008"/>
              <a:gd name="connsiteX53" fmla="*/ 985824 w 6988169"/>
              <a:gd name="connsiteY53" fmla="*/ 1 h 452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988169" h="4525008">
                <a:moveTo>
                  <a:pt x="985824" y="3226270"/>
                </a:moveTo>
                <a:cubicBezTo>
                  <a:pt x="1059739" y="3226265"/>
                  <a:pt x="1136976" y="3226283"/>
                  <a:pt x="1217075" y="3226321"/>
                </a:cubicBezTo>
                <a:cubicBezTo>
                  <a:pt x="1644273" y="3226523"/>
                  <a:pt x="2152893" y="3227292"/>
                  <a:pt x="2673146" y="3228141"/>
                </a:cubicBezTo>
                <a:lnTo>
                  <a:pt x="3219594" y="3229034"/>
                </a:lnTo>
                <a:lnTo>
                  <a:pt x="3323962" y="3227899"/>
                </a:lnTo>
                <a:cubicBezTo>
                  <a:pt x="3483564" y="3226738"/>
                  <a:pt x="3744919" y="3226284"/>
                  <a:pt x="4069503" y="3226270"/>
                </a:cubicBezTo>
                <a:cubicBezTo>
                  <a:pt x="4783587" y="3226239"/>
                  <a:pt x="5803700" y="3228338"/>
                  <a:pt x="6719634" y="3229711"/>
                </a:cubicBezTo>
                <a:lnTo>
                  <a:pt x="6988169" y="3230058"/>
                </a:lnTo>
                <a:lnTo>
                  <a:pt x="6988169" y="4524910"/>
                </a:lnTo>
                <a:lnTo>
                  <a:pt x="4857253" y="4524910"/>
                </a:lnTo>
                <a:lnTo>
                  <a:pt x="3153721" y="4524910"/>
                </a:lnTo>
                <a:lnTo>
                  <a:pt x="79299" y="4524910"/>
                </a:lnTo>
                <a:cubicBezTo>
                  <a:pt x="14531" y="4527315"/>
                  <a:pt x="-14817" y="4485299"/>
                  <a:pt x="7416" y="4432099"/>
                </a:cubicBezTo>
                <a:cubicBezTo>
                  <a:pt x="29648" y="4378898"/>
                  <a:pt x="166912" y="4146519"/>
                  <a:pt x="255595" y="3991215"/>
                </a:cubicBezTo>
                <a:cubicBezTo>
                  <a:pt x="292937" y="3925989"/>
                  <a:pt x="318610" y="3874740"/>
                  <a:pt x="255595" y="3767580"/>
                </a:cubicBezTo>
                <a:cubicBezTo>
                  <a:pt x="192583" y="3660422"/>
                  <a:pt x="34458" y="3373942"/>
                  <a:pt x="10343" y="3335895"/>
                </a:cubicBezTo>
                <a:cubicBezTo>
                  <a:pt x="-1050" y="3324718"/>
                  <a:pt x="-23770" y="3241227"/>
                  <a:pt x="79831" y="3230872"/>
                </a:cubicBezTo>
                <a:cubicBezTo>
                  <a:pt x="113826" y="3227474"/>
                  <a:pt x="468422" y="3226306"/>
                  <a:pt x="985824" y="3226270"/>
                </a:cubicBezTo>
                <a:close/>
                <a:moveTo>
                  <a:pt x="985824" y="1613136"/>
                </a:moveTo>
                <a:cubicBezTo>
                  <a:pt x="1059739" y="1613131"/>
                  <a:pt x="1136976" y="1613149"/>
                  <a:pt x="1217075" y="1613187"/>
                </a:cubicBezTo>
                <a:cubicBezTo>
                  <a:pt x="1644273" y="1613389"/>
                  <a:pt x="2152893" y="1614158"/>
                  <a:pt x="2673146" y="1615007"/>
                </a:cubicBezTo>
                <a:lnTo>
                  <a:pt x="3219594" y="1615900"/>
                </a:lnTo>
                <a:lnTo>
                  <a:pt x="3323962" y="1614765"/>
                </a:lnTo>
                <a:cubicBezTo>
                  <a:pt x="3483564" y="1613604"/>
                  <a:pt x="3744919" y="1613150"/>
                  <a:pt x="4069503" y="1613136"/>
                </a:cubicBezTo>
                <a:cubicBezTo>
                  <a:pt x="4783587" y="1613105"/>
                  <a:pt x="5803700" y="1615204"/>
                  <a:pt x="6719634" y="1616577"/>
                </a:cubicBezTo>
                <a:lnTo>
                  <a:pt x="6988169" y="1616924"/>
                </a:lnTo>
                <a:lnTo>
                  <a:pt x="6988169" y="2911776"/>
                </a:lnTo>
                <a:lnTo>
                  <a:pt x="4857253" y="2911776"/>
                </a:lnTo>
                <a:lnTo>
                  <a:pt x="3153721" y="2911776"/>
                </a:lnTo>
                <a:lnTo>
                  <a:pt x="79299" y="2911776"/>
                </a:lnTo>
                <a:cubicBezTo>
                  <a:pt x="14531" y="2914181"/>
                  <a:pt x="-14817" y="2872165"/>
                  <a:pt x="7416" y="2818965"/>
                </a:cubicBezTo>
                <a:cubicBezTo>
                  <a:pt x="29648" y="2765764"/>
                  <a:pt x="166912" y="2533385"/>
                  <a:pt x="255595" y="2378081"/>
                </a:cubicBezTo>
                <a:cubicBezTo>
                  <a:pt x="292937" y="2312855"/>
                  <a:pt x="318610" y="2261606"/>
                  <a:pt x="255595" y="2154446"/>
                </a:cubicBezTo>
                <a:cubicBezTo>
                  <a:pt x="192583" y="2047288"/>
                  <a:pt x="34458" y="1760808"/>
                  <a:pt x="10343" y="1722761"/>
                </a:cubicBezTo>
                <a:cubicBezTo>
                  <a:pt x="-1050" y="1711584"/>
                  <a:pt x="-23770" y="1628093"/>
                  <a:pt x="79831" y="1617738"/>
                </a:cubicBezTo>
                <a:cubicBezTo>
                  <a:pt x="113826" y="1614340"/>
                  <a:pt x="468422" y="1613172"/>
                  <a:pt x="985824" y="1613136"/>
                </a:cubicBezTo>
                <a:close/>
                <a:moveTo>
                  <a:pt x="985824" y="1"/>
                </a:moveTo>
                <a:cubicBezTo>
                  <a:pt x="1059739" y="-4"/>
                  <a:pt x="1136976" y="14"/>
                  <a:pt x="1217075" y="52"/>
                </a:cubicBezTo>
                <a:cubicBezTo>
                  <a:pt x="1644273" y="254"/>
                  <a:pt x="2152893" y="1023"/>
                  <a:pt x="2673146" y="1872"/>
                </a:cubicBezTo>
                <a:lnTo>
                  <a:pt x="3219594" y="2765"/>
                </a:lnTo>
                <a:lnTo>
                  <a:pt x="3323962" y="1630"/>
                </a:lnTo>
                <a:cubicBezTo>
                  <a:pt x="3483564" y="469"/>
                  <a:pt x="3744919" y="15"/>
                  <a:pt x="4069503" y="1"/>
                </a:cubicBezTo>
                <a:cubicBezTo>
                  <a:pt x="4783587" y="-30"/>
                  <a:pt x="5803700" y="2068"/>
                  <a:pt x="6719634" y="3442"/>
                </a:cubicBezTo>
                <a:lnTo>
                  <a:pt x="6988169" y="3789"/>
                </a:lnTo>
                <a:lnTo>
                  <a:pt x="6988169" y="1298641"/>
                </a:lnTo>
                <a:lnTo>
                  <a:pt x="4857253" y="1298641"/>
                </a:lnTo>
                <a:lnTo>
                  <a:pt x="3153721" y="1298641"/>
                </a:lnTo>
                <a:lnTo>
                  <a:pt x="79299" y="1298641"/>
                </a:lnTo>
                <a:cubicBezTo>
                  <a:pt x="14531" y="1301046"/>
                  <a:pt x="-14817" y="1259030"/>
                  <a:pt x="7416" y="1205830"/>
                </a:cubicBezTo>
                <a:cubicBezTo>
                  <a:pt x="29648" y="1152629"/>
                  <a:pt x="166912" y="920250"/>
                  <a:pt x="255595" y="764946"/>
                </a:cubicBezTo>
                <a:cubicBezTo>
                  <a:pt x="292937" y="699720"/>
                  <a:pt x="318610" y="648471"/>
                  <a:pt x="255595" y="541311"/>
                </a:cubicBezTo>
                <a:cubicBezTo>
                  <a:pt x="192583" y="434153"/>
                  <a:pt x="34458" y="147673"/>
                  <a:pt x="10343" y="109626"/>
                </a:cubicBezTo>
                <a:cubicBezTo>
                  <a:pt x="-1050" y="98449"/>
                  <a:pt x="-23770" y="14958"/>
                  <a:pt x="79831" y="4603"/>
                </a:cubicBezTo>
                <a:cubicBezTo>
                  <a:pt x="113826" y="1205"/>
                  <a:pt x="468422" y="37"/>
                  <a:pt x="985824" y="1"/>
                </a:cubicBezTo>
                <a:close/>
              </a:path>
            </a:pathLst>
          </a:custGeom>
        </p:spPr>
        <p:txBody>
          <a:bodyPr wrap="square">
            <a:noAutofit/>
          </a:bodyPr>
          <a:lstStyle/>
          <a:p>
            <a:endParaRPr lang="ru-RU"/>
          </a:p>
        </p:txBody>
      </p:sp>
    </p:spTree>
    <p:extLst>
      <p:ext uri="{BB962C8B-B14F-4D97-AF65-F5344CB8AC3E}">
        <p14:creationId xmlns:p14="http://schemas.microsoft.com/office/powerpoint/2010/main" val="2306624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D2A068A6-EF06-C0B6-372E-F17BAED420EA}"/>
              </a:ext>
            </a:extLst>
          </p:cNvPr>
          <p:cNvSpPr>
            <a:spLocks noGrp="1"/>
          </p:cNvSpPr>
          <p:nvPr>
            <p:ph type="pic" sz="quarter" idx="10"/>
          </p:nvPr>
        </p:nvSpPr>
        <p:spPr>
          <a:xfrm>
            <a:off x="6265718" y="1212691"/>
            <a:ext cx="5926282" cy="4270657"/>
          </a:xfrm>
          <a:custGeom>
            <a:avLst/>
            <a:gdLst>
              <a:gd name="connsiteX0" fmla="*/ 400075 w 5926282"/>
              <a:gd name="connsiteY0" fmla="*/ 0 h 4270657"/>
              <a:gd name="connsiteX1" fmla="*/ 5926282 w 5926282"/>
              <a:gd name="connsiteY1" fmla="*/ 0 h 4270657"/>
              <a:gd name="connsiteX2" fmla="*/ 5926282 w 5926282"/>
              <a:gd name="connsiteY2" fmla="*/ 4270657 h 4270657"/>
              <a:gd name="connsiteX3" fmla="*/ 400075 w 5926282"/>
              <a:gd name="connsiteY3" fmla="*/ 4270657 h 4270657"/>
              <a:gd name="connsiteX4" fmla="*/ 0 w 5926282"/>
              <a:gd name="connsiteY4" fmla="*/ 3870582 h 4270657"/>
              <a:gd name="connsiteX5" fmla="*/ 0 w 5926282"/>
              <a:gd name="connsiteY5" fmla="*/ 400075 h 4270657"/>
              <a:gd name="connsiteX6" fmla="*/ 400075 w 5926282"/>
              <a:gd name="connsiteY6" fmla="*/ 0 h 427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6282" h="4270657">
                <a:moveTo>
                  <a:pt x="400075" y="0"/>
                </a:moveTo>
                <a:lnTo>
                  <a:pt x="5926282" y="0"/>
                </a:lnTo>
                <a:lnTo>
                  <a:pt x="5926282" y="4270657"/>
                </a:lnTo>
                <a:lnTo>
                  <a:pt x="400075" y="4270657"/>
                </a:lnTo>
                <a:cubicBezTo>
                  <a:pt x="179120" y="4270657"/>
                  <a:pt x="0" y="4091537"/>
                  <a:pt x="0" y="3870582"/>
                </a:cubicBezTo>
                <a:lnTo>
                  <a:pt x="0" y="400075"/>
                </a:lnTo>
                <a:cubicBezTo>
                  <a:pt x="0" y="179120"/>
                  <a:pt x="179120" y="0"/>
                  <a:pt x="400075"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76026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B2950F1E-1D2D-E3F9-1613-CD8CB3ACBE05}"/>
              </a:ext>
            </a:extLst>
          </p:cNvPr>
          <p:cNvSpPr>
            <a:spLocks noGrp="1"/>
          </p:cNvSpPr>
          <p:nvPr>
            <p:ph type="pic" sz="quarter" idx="10"/>
          </p:nvPr>
        </p:nvSpPr>
        <p:spPr>
          <a:xfrm>
            <a:off x="0" y="1184569"/>
            <a:ext cx="5798127" cy="4320884"/>
          </a:xfrm>
          <a:custGeom>
            <a:avLst/>
            <a:gdLst>
              <a:gd name="connsiteX0" fmla="*/ 0 w 5798127"/>
              <a:gd name="connsiteY0" fmla="*/ 0 h 4320884"/>
              <a:gd name="connsiteX1" fmla="*/ 5049404 w 5798127"/>
              <a:gd name="connsiteY1" fmla="*/ 0 h 4320884"/>
              <a:gd name="connsiteX2" fmla="*/ 5798127 w 5798127"/>
              <a:gd name="connsiteY2" fmla="*/ 748723 h 4320884"/>
              <a:gd name="connsiteX3" fmla="*/ 5798127 w 5798127"/>
              <a:gd name="connsiteY3" fmla="*/ 3572161 h 4320884"/>
              <a:gd name="connsiteX4" fmla="*/ 5049404 w 5798127"/>
              <a:gd name="connsiteY4" fmla="*/ 4320884 h 4320884"/>
              <a:gd name="connsiteX5" fmla="*/ 0 w 5798127"/>
              <a:gd name="connsiteY5" fmla="*/ 4320884 h 432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8127" h="4320884">
                <a:moveTo>
                  <a:pt x="0" y="0"/>
                </a:moveTo>
                <a:lnTo>
                  <a:pt x="5049404" y="0"/>
                </a:lnTo>
                <a:cubicBezTo>
                  <a:pt x="5462912" y="0"/>
                  <a:pt x="5798127" y="335215"/>
                  <a:pt x="5798127" y="748723"/>
                </a:cubicBezTo>
                <a:lnTo>
                  <a:pt x="5798127" y="3572161"/>
                </a:lnTo>
                <a:cubicBezTo>
                  <a:pt x="5798127" y="3985669"/>
                  <a:pt x="5462912" y="4320884"/>
                  <a:pt x="5049404" y="4320884"/>
                </a:cubicBezTo>
                <a:lnTo>
                  <a:pt x="0" y="4320884"/>
                </a:lnTo>
                <a:close/>
              </a:path>
            </a:pathLst>
          </a:custGeom>
        </p:spPr>
        <p:txBody>
          <a:bodyPr wrap="square">
            <a:noAutofit/>
          </a:bodyPr>
          <a:lstStyle/>
          <a:p>
            <a:endParaRPr lang="ru-RU"/>
          </a:p>
        </p:txBody>
      </p:sp>
    </p:spTree>
    <p:extLst>
      <p:ext uri="{BB962C8B-B14F-4D97-AF65-F5344CB8AC3E}">
        <p14:creationId xmlns:p14="http://schemas.microsoft.com/office/powerpoint/2010/main" val="75162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EF9C97AF-83EE-D2C3-DE9F-C05DAEC869CF}"/>
              </a:ext>
            </a:extLst>
          </p:cNvPr>
          <p:cNvSpPr>
            <a:spLocks noGrp="1"/>
          </p:cNvSpPr>
          <p:nvPr>
            <p:ph type="pic" sz="quarter" idx="10"/>
          </p:nvPr>
        </p:nvSpPr>
        <p:spPr>
          <a:xfrm>
            <a:off x="1212850" y="2422226"/>
            <a:ext cx="1879600" cy="1879597"/>
          </a:xfrm>
          <a:custGeom>
            <a:avLst/>
            <a:gdLst>
              <a:gd name="connsiteX0" fmla="*/ 0 w 1879600"/>
              <a:gd name="connsiteY0" fmla="*/ 0 h 1879597"/>
              <a:gd name="connsiteX1" fmla="*/ 1879600 w 1879600"/>
              <a:gd name="connsiteY1" fmla="*/ 0 h 1879597"/>
              <a:gd name="connsiteX2" fmla="*/ 1879600 w 1879600"/>
              <a:gd name="connsiteY2" fmla="*/ 1879597 h 1879597"/>
              <a:gd name="connsiteX3" fmla="*/ 0 w 1879600"/>
              <a:gd name="connsiteY3" fmla="*/ 1879597 h 1879597"/>
            </a:gdLst>
            <a:ahLst/>
            <a:cxnLst>
              <a:cxn ang="0">
                <a:pos x="connsiteX0" y="connsiteY0"/>
              </a:cxn>
              <a:cxn ang="0">
                <a:pos x="connsiteX1" y="connsiteY1"/>
              </a:cxn>
              <a:cxn ang="0">
                <a:pos x="connsiteX2" y="connsiteY2"/>
              </a:cxn>
              <a:cxn ang="0">
                <a:pos x="connsiteX3" y="connsiteY3"/>
              </a:cxn>
            </a:cxnLst>
            <a:rect l="l" t="t" r="r" b="b"/>
            <a:pathLst>
              <a:path w="1879600" h="1879597">
                <a:moveTo>
                  <a:pt x="0" y="0"/>
                </a:moveTo>
                <a:lnTo>
                  <a:pt x="1879600" y="0"/>
                </a:lnTo>
                <a:lnTo>
                  <a:pt x="1879600" y="1879597"/>
                </a:lnTo>
                <a:lnTo>
                  <a:pt x="0" y="1879597"/>
                </a:lnTo>
                <a:close/>
              </a:path>
            </a:pathLst>
          </a:custGeom>
        </p:spPr>
        <p:txBody>
          <a:bodyPr wrap="square">
            <a:noAutofit/>
          </a:bodyPr>
          <a:lstStyle/>
          <a:p>
            <a:endParaRPr lang="ru-RU"/>
          </a:p>
        </p:txBody>
      </p:sp>
      <p:sp>
        <p:nvSpPr>
          <p:cNvPr id="14" name="Рисунок 13">
            <a:extLst>
              <a:ext uri="{FF2B5EF4-FFF2-40B4-BE49-F238E27FC236}">
                <a16:creationId xmlns:a16="http://schemas.microsoft.com/office/drawing/2014/main" id="{9C434A83-953C-DD98-8D3A-7E991B48CDCD}"/>
              </a:ext>
            </a:extLst>
          </p:cNvPr>
          <p:cNvSpPr>
            <a:spLocks noGrp="1"/>
          </p:cNvSpPr>
          <p:nvPr>
            <p:ph type="pic" sz="quarter" idx="11"/>
          </p:nvPr>
        </p:nvSpPr>
        <p:spPr>
          <a:xfrm>
            <a:off x="3841750" y="2422227"/>
            <a:ext cx="1879600" cy="1879597"/>
          </a:xfrm>
          <a:custGeom>
            <a:avLst/>
            <a:gdLst>
              <a:gd name="connsiteX0" fmla="*/ 0 w 1879600"/>
              <a:gd name="connsiteY0" fmla="*/ 0 h 1879597"/>
              <a:gd name="connsiteX1" fmla="*/ 1879600 w 1879600"/>
              <a:gd name="connsiteY1" fmla="*/ 0 h 1879597"/>
              <a:gd name="connsiteX2" fmla="*/ 1879600 w 1879600"/>
              <a:gd name="connsiteY2" fmla="*/ 1879597 h 1879597"/>
              <a:gd name="connsiteX3" fmla="*/ 0 w 1879600"/>
              <a:gd name="connsiteY3" fmla="*/ 1879597 h 1879597"/>
            </a:gdLst>
            <a:ahLst/>
            <a:cxnLst>
              <a:cxn ang="0">
                <a:pos x="connsiteX0" y="connsiteY0"/>
              </a:cxn>
              <a:cxn ang="0">
                <a:pos x="connsiteX1" y="connsiteY1"/>
              </a:cxn>
              <a:cxn ang="0">
                <a:pos x="connsiteX2" y="connsiteY2"/>
              </a:cxn>
              <a:cxn ang="0">
                <a:pos x="connsiteX3" y="connsiteY3"/>
              </a:cxn>
            </a:cxnLst>
            <a:rect l="l" t="t" r="r" b="b"/>
            <a:pathLst>
              <a:path w="1879600" h="1879597">
                <a:moveTo>
                  <a:pt x="0" y="0"/>
                </a:moveTo>
                <a:lnTo>
                  <a:pt x="1879600" y="0"/>
                </a:lnTo>
                <a:lnTo>
                  <a:pt x="1879600" y="1879597"/>
                </a:lnTo>
                <a:lnTo>
                  <a:pt x="0" y="1879597"/>
                </a:lnTo>
                <a:close/>
              </a:path>
            </a:pathLst>
          </a:custGeom>
        </p:spPr>
        <p:txBody>
          <a:bodyPr wrap="square">
            <a:noAutofit/>
          </a:bodyPr>
          <a:lstStyle/>
          <a:p>
            <a:endParaRPr lang="ru-RU"/>
          </a:p>
        </p:txBody>
      </p:sp>
      <p:sp>
        <p:nvSpPr>
          <p:cNvPr id="17" name="Рисунок 16">
            <a:extLst>
              <a:ext uri="{FF2B5EF4-FFF2-40B4-BE49-F238E27FC236}">
                <a16:creationId xmlns:a16="http://schemas.microsoft.com/office/drawing/2014/main" id="{7C9941F1-59F7-BE4A-F294-2B8C7E464C94}"/>
              </a:ext>
            </a:extLst>
          </p:cNvPr>
          <p:cNvSpPr>
            <a:spLocks noGrp="1"/>
          </p:cNvSpPr>
          <p:nvPr>
            <p:ph type="pic" sz="quarter" idx="12"/>
          </p:nvPr>
        </p:nvSpPr>
        <p:spPr>
          <a:xfrm>
            <a:off x="6470650" y="2422226"/>
            <a:ext cx="1879600" cy="1879597"/>
          </a:xfrm>
          <a:custGeom>
            <a:avLst/>
            <a:gdLst>
              <a:gd name="connsiteX0" fmla="*/ 0 w 1879600"/>
              <a:gd name="connsiteY0" fmla="*/ 0 h 1879597"/>
              <a:gd name="connsiteX1" fmla="*/ 1879600 w 1879600"/>
              <a:gd name="connsiteY1" fmla="*/ 0 h 1879597"/>
              <a:gd name="connsiteX2" fmla="*/ 1879600 w 1879600"/>
              <a:gd name="connsiteY2" fmla="*/ 1879597 h 1879597"/>
              <a:gd name="connsiteX3" fmla="*/ 0 w 1879600"/>
              <a:gd name="connsiteY3" fmla="*/ 1879597 h 1879597"/>
            </a:gdLst>
            <a:ahLst/>
            <a:cxnLst>
              <a:cxn ang="0">
                <a:pos x="connsiteX0" y="connsiteY0"/>
              </a:cxn>
              <a:cxn ang="0">
                <a:pos x="connsiteX1" y="connsiteY1"/>
              </a:cxn>
              <a:cxn ang="0">
                <a:pos x="connsiteX2" y="connsiteY2"/>
              </a:cxn>
              <a:cxn ang="0">
                <a:pos x="connsiteX3" y="connsiteY3"/>
              </a:cxn>
            </a:cxnLst>
            <a:rect l="l" t="t" r="r" b="b"/>
            <a:pathLst>
              <a:path w="1879600" h="1879597">
                <a:moveTo>
                  <a:pt x="0" y="0"/>
                </a:moveTo>
                <a:lnTo>
                  <a:pt x="1879600" y="0"/>
                </a:lnTo>
                <a:lnTo>
                  <a:pt x="1879600" y="1879597"/>
                </a:lnTo>
                <a:lnTo>
                  <a:pt x="0" y="1879597"/>
                </a:lnTo>
                <a:close/>
              </a:path>
            </a:pathLst>
          </a:custGeom>
        </p:spPr>
        <p:txBody>
          <a:bodyPr wrap="square">
            <a:noAutofit/>
          </a:bodyPr>
          <a:lstStyle/>
          <a:p>
            <a:endParaRPr lang="ru-RU"/>
          </a:p>
        </p:txBody>
      </p:sp>
      <p:sp>
        <p:nvSpPr>
          <p:cNvPr id="20" name="Рисунок 19">
            <a:extLst>
              <a:ext uri="{FF2B5EF4-FFF2-40B4-BE49-F238E27FC236}">
                <a16:creationId xmlns:a16="http://schemas.microsoft.com/office/drawing/2014/main" id="{5062F4FB-B009-BB4D-F8A0-94486D225A58}"/>
              </a:ext>
            </a:extLst>
          </p:cNvPr>
          <p:cNvSpPr>
            <a:spLocks noGrp="1"/>
          </p:cNvSpPr>
          <p:nvPr>
            <p:ph type="pic" sz="quarter" idx="13"/>
          </p:nvPr>
        </p:nvSpPr>
        <p:spPr>
          <a:xfrm>
            <a:off x="9099550" y="2422226"/>
            <a:ext cx="1879600" cy="1879597"/>
          </a:xfrm>
          <a:custGeom>
            <a:avLst/>
            <a:gdLst>
              <a:gd name="connsiteX0" fmla="*/ 0 w 1879600"/>
              <a:gd name="connsiteY0" fmla="*/ 0 h 1879597"/>
              <a:gd name="connsiteX1" fmla="*/ 1879600 w 1879600"/>
              <a:gd name="connsiteY1" fmla="*/ 0 h 1879597"/>
              <a:gd name="connsiteX2" fmla="*/ 1879600 w 1879600"/>
              <a:gd name="connsiteY2" fmla="*/ 1879597 h 1879597"/>
              <a:gd name="connsiteX3" fmla="*/ 0 w 1879600"/>
              <a:gd name="connsiteY3" fmla="*/ 1879597 h 1879597"/>
            </a:gdLst>
            <a:ahLst/>
            <a:cxnLst>
              <a:cxn ang="0">
                <a:pos x="connsiteX0" y="connsiteY0"/>
              </a:cxn>
              <a:cxn ang="0">
                <a:pos x="connsiteX1" y="connsiteY1"/>
              </a:cxn>
              <a:cxn ang="0">
                <a:pos x="connsiteX2" y="connsiteY2"/>
              </a:cxn>
              <a:cxn ang="0">
                <a:pos x="connsiteX3" y="connsiteY3"/>
              </a:cxn>
            </a:cxnLst>
            <a:rect l="l" t="t" r="r" b="b"/>
            <a:pathLst>
              <a:path w="1879600" h="1879597">
                <a:moveTo>
                  <a:pt x="0" y="0"/>
                </a:moveTo>
                <a:lnTo>
                  <a:pt x="1879600" y="0"/>
                </a:lnTo>
                <a:lnTo>
                  <a:pt x="1879600" y="1879597"/>
                </a:lnTo>
                <a:lnTo>
                  <a:pt x="0" y="1879597"/>
                </a:lnTo>
                <a:close/>
              </a:path>
            </a:pathLst>
          </a:custGeom>
        </p:spPr>
        <p:txBody>
          <a:bodyPr wrap="square">
            <a:noAutofit/>
          </a:bodyPr>
          <a:lstStyle/>
          <a:p>
            <a:endParaRPr lang="ru-RU"/>
          </a:p>
        </p:txBody>
      </p:sp>
    </p:spTree>
    <p:extLst>
      <p:ext uri="{BB962C8B-B14F-4D97-AF65-F5344CB8AC3E}">
        <p14:creationId xmlns:p14="http://schemas.microsoft.com/office/powerpoint/2010/main" val="2024876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96B816E-4326-3126-9A19-0102260E254E}"/>
              </a:ext>
            </a:extLst>
          </p:cNvPr>
          <p:cNvGraphicFramePr>
            <a:graphicFrameLocks noChangeAspect="1"/>
          </p:cNvGraphicFramePr>
          <p:nvPr userDrawn="1">
            <p:custDataLst>
              <p:tags r:id="rId1"/>
            </p:custDataLst>
            <p:extLst>
              <p:ext uri="{D42A27DB-BD31-4B8C-83A1-F6EECF244321}">
                <p14:modId xmlns:p14="http://schemas.microsoft.com/office/powerpoint/2010/main" val="270583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2" name="think-cell data - do not delete" hidden="1">
                        <a:extLst>
                          <a:ext uri="{FF2B5EF4-FFF2-40B4-BE49-F238E27FC236}">
                            <a16:creationId xmlns:a16="http://schemas.microsoft.com/office/drawing/2014/main" id="{496B816E-4326-3126-9A19-0102260E25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Рисунок 19">
            <a:extLst>
              <a:ext uri="{FF2B5EF4-FFF2-40B4-BE49-F238E27FC236}">
                <a16:creationId xmlns:a16="http://schemas.microsoft.com/office/drawing/2014/main" id="{3E54666D-B82D-A379-768E-B2DC654EBADD}"/>
              </a:ext>
            </a:extLst>
          </p:cNvPr>
          <p:cNvSpPr>
            <a:spLocks noGrp="1"/>
          </p:cNvSpPr>
          <p:nvPr>
            <p:ph type="pic" sz="quarter" idx="13"/>
          </p:nvPr>
        </p:nvSpPr>
        <p:spPr>
          <a:xfrm>
            <a:off x="8928100" y="1"/>
            <a:ext cx="3263900" cy="6857141"/>
          </a:xfrm>
          <a:custGeom>
            <a:avLst/>
            <a:gdLst>
              <a:gd name="connsiteX0" fmla="*/ 0 w 3263900"/>
              <a:gd name="connsiteY0" fmla="*/ 0 h 6857141"/>
              <a:gd name="connsiteX1" fmla="*/ 3263900 w 3263900"/>
              <a:gd name="connsiteY1" fmla="*/ 0 h 6857141"/>
              <a:gd name="connsiteX2" fmla="*/ 3263900 w 3263900"/>
              <a:gd name="connsiteY2" fmla="*/ 6857141 h 6857141"/>
              <a:gd name="connsiteX3" fmla="*/ 0 w 3263900"/>
              <a:gd name="connsiteY3" fmla="*/ 6857141 h 6857141"/>
            </a:gdLst>
            <a:ahLst/>
            <a:cxnLst>
              <a:cxn ang="0">
                <a:pos x="connsiteX0" y="connsiteY0"/>
              </a:cxn>
              <a:cxn ang="0">
                <a:pos x="connsiteX1" y="connsiteY1"/>
              </a:cxn>
              <a:cxn ang="0">
                <a:pos x="connsiteX2" y="connsiteY2"/>
              </a:cxn>
              <a:cxn ang="0">
                <a:pos x="connsiteX3" y="connsiteY3"/>
              </a:cxn>
            </a:cxnLst>
            <a:rect l="l" t="t" r="r" b="b"/>
            <a:pathLst>
              <a:path w="3263900" h="6857141">
                <a:moveTo>
                  <a:pt x="0" y="0"/>
                </a:moveTo>
                <a:lnTo>
                  <a:pt x="3263900" y="0"/>
                </a:lnTo>
                <a:lnTo>
                  <a:pt x="3263900" y="6857141"/>
                </a:lnTo>
                <a:lnTo>
                  <a:pt x="0" y="6857141"/>
                </a:lnTo>
                <a:close/>
              </a:path>
            </a:pathLst>
          </a:custGeom>
        </p:spPr>
        <p:txBody>
          <a:bodyPr wrap="square">
            <a:noAutofit/>
          </a:bodyPr>
          <a:lstStyle/>
          <a:p>
            <a:endParaRPr lang="ru-RU"/>
          </a:p>
        </p:txBody>
      </p:sp>
      <p:sp>
        <p:nvSpPr>
          <p:cNvPr id="11" name="Рисунок 10">
            <a:extLst>
              <a:ext uri="{FF2B5EF4-FFF2-40B4-BE49-F238E27FC236}">
                <a16:creationId xmlns:a16="http://schemas.microsoft.com/office/drawing/2014/main" id="{8F1A24DC-A436-C1F9-677B-1D97275CD3E5}"/>
              </a:ext>
            </a:extLst>
          </p:cNvPr>
          <p:cNvSpPr>
            <a:spLocks noGrp="1"/>
          </p:cNvSpPr>
          <p:nvPr>
            <p:ph type="pic" sz="quarter" idx="10"/>
          </p:nvPr>
        </p:nvSpPr>
        <p:spPr>
          <a:xfrm>
            <a:off x="1307742" y="2243137"/>
            <a:ext cx="1810108" cy="1781173"/>
          </a:xfrm>
          <a:custGeom>
            <a:avLst/>
            <a:gdLst>
              <a:gd name="connsiteX0" fmla="*/ 239710 w 1810108"/>
              <a:gd name="connsiteY0" fmla="*/ 0 h 1781173"/>
              <a:gd name="connsiteX1" fmla="*/ 1570398 w 1810108"/>
              <a:gd name="connsiteY1" fmla="*/ 0 h 1781173"/>
              <a:gd name="connsiteX2" fmla="*/ 1810108 w 1810108"/>
              <a:gd name="connsiteY2" fmla="*/ 239710 h 1781173"/>
              <a:gd name="connsiteX3" fmla="*/ 1810108 w 1810108"/>
              <a:gd name="connsiteY3" fmla="*/ 1541463 h 1781173"/>
              <a:gd name="connsiteX4" fmla="*/ 1570398 w 1810108"/>
              <a:gd name="connsiteY4" fmla="*/ 1781173 h 1781173"/>
              <a:gd name="connsiteX5" fmla="*/ 239710 w 1810108"/>
              <a:gd name="connsiteY5" fmla="*/ 1781173 h 1781173"/>
              <a:gd name="connsiteX6" fmla="*/ 0 w 1810108"/>
              <a:gd name="connsiteY6" fmla="*/ 1541463 h 1781173"/>
              <a:gd name="connsiteX7" fmla="*/ 0 w 1810108"/>
              <a:gd name="connsiteY7" fmla="*/ 239710 h 1781173"/>
              <a:gd name="connsiteX8" fmla="*/ 239710 w 1810108"/>
              <a:gd name="connsiteY8" fmla="*/ 0 h 17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108" h="1781173">
                <a:moveTo>
                  <a:pt x="239710" y="0"/>
                </a:moveTo>
                <a:lnTo>
                  <a:pt x="1570398" y="0"/>
                </a:lnTo>
                <a:cubicBezTo>
                  <a:pt x="1702786" y="0"/>
                  <a:pt x="1810108" y="107322"/>
                  <a:pt x="1810108" y="239710"/>
                </a:cubicBezTo>
                <a:lnTo>
                  <a:pt x="1810108" y="1541463"/>
                </a:lnTo>
                <a:cubicBezTo>
                  <a:pt x="1810108" y="1673851"/>
                  <a:pt x="1702786" y="1781173"/>
                  <a:pt x="1570398" y="1781173"/>
                </a:cubicBezTo>
                <a:lnTo>
                  <a:pt x="239710" y="1781173"/>
                </a:lnTo>
                <a:cubicBezTo>
                  <a:pt x="107322" y="1781173"/>
                  <a:pt x="0" y="1673851"/>
                  <a:pt x="0" y="1541463"/>
                </a:cubicBezTo>
                <a:lnTo>
                  <a:pt x="0" y="239710"/>
                </a:lnTo>
                <a:cubicBezTo>
                  <a:pt x="0" y="107322"/>
                  <a:pt x="107322" y="0"/>
                  <a:pt x="239710" y="0"/>
                </a:cubicBezTo>
                <a:close/>
              </a:path>
            </a:pathLst>
          </a:custGeom>
        </p:spPr>
        <p:txBody>
          <a:bodyPr wrap="square">
            <a:noAutofit/>
          </a:bodyPr>
          <a:lstStyle/>
          <a:p>
            <a:endParaRPr lang="ru-RU"/>
          </a:p>
        </p:txBody>
      </p:sp>
      <p:sp>
        <p:nvSpPr>
          <p:cNvPr id="14" name="Рисунок 13">
            <a:extLst>
              <a:ext uri="{FF2B5EF4-FFF2-40B4-BE49-F238E27FC236}">
                <a16:creationId xmlns:a16="http://schemas.microsoft.com/office/drawing/2014/main" id="{A530B222-065F-0C49-A345-B08987399145}"/>
              </a:ext>
            </a:extLst>
          </p:cNvPr>
          <p:cNvSpPr>
            <a:spLocks noGrp="1"/>
          </p:cNvSpPr>
          <p:nvPr>
            <p:ph type="pic" sz="quarter" idx="11"/>
          </p:nvPr>
        </p:nvSpPr>
        <p:spPr>
          <a:xfrm>
            <a:off x="3882667" y="2243137"/>
            <a:ext cx="1810108" cy="1781173"/>
          </a:xfrm>
          <a:custGeom>
            <a:avLst/>
            <a:gdLst>
              <a:gd name="connsiteX0" fmla="*/ 239710 w 1810108"/>
              <a:gd name="connsiteY0" fmla="*/ 0 h 1781173"/>
              <a:gd name="connsiteX1" fmla="*/ 1570398 w 1810108"/>
              <a:gd name="connsiteY1" fmla="*/ 0 h 1781173"/>
              <a:gd name="connsiteX2" fmla="*/ 1810108 w 1810108"/>
              <a:gd name="connsiteY2" fmla="*/ 239710 h 1781173"/>
              <a:gd name="connsiteX3" fmla="*/ 1810108 w 1810108"/>
              <a:gd name="connsiteY3" fmla="*/ 1541463 h 1781173"/>
              <a:gd name="connsiteX4" fmla="*/ 1570398 w 1810108"/>
              <a:gd name="connsiteY4" fmla="*/ 1781173 h 1781173"/>
              <a:gd name="connsiteX5" fmla="*/ 239710 w 1810108"/>
              <a:gd name="connsiteY5" fmla="*/ 1781173 h 1781173"/>
              <a:gd name="connsiteX6" fmla="*/ 0 w 1810108"/>
              <a:gd name="connsiteY6" fmla="*/ 1541463 h 1781173"/>
              <a:gd name="connsiteX7" fmla="*/ 0 w 1810108"/>
              <a:gd name="connsiteY7" fmla="*/ 239710 h 1781173"/>
              <a:gd name="connsiteX8" fmla="*/ 239710 w 1810108"/>
              <a:gd name="connsiteY8" fmla="*/ 0 h 17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108" h="1781173">
                <a:moveTo>
                  <a:pt x="239710" y="0"/>
                </a:moveTo>
                <a:lnTo>
                  <a:pt x="1570398" y="0"/>
                </a:lnTo>
                <a:cubicBezTo>
                  <a:pt x="1702786" y="0"/>
                  <a:pt x="1810108" y="107322"/>
                  <a:pt x="1810108" y="239710"/>
                </a:cubicBezTo>
                <a:lnTo>
                  <a:pt x="1810108" y="1541463"/>
                </a:lnTo>
                <a:cubicBezTo>
                  <a:pt x="1810108" y="1673851"/>
                  <a:pt x="1702786" y="1781173"/>
                  <a:pt x="1570398" y="1781173"/>
                </a:cubicBezTo>
                <a:lnTo>
                  <a:pt x="239710" y="1781173"/>
                </a:lnTo>
                <a:cubicBezTo>
                  <a:pt x="107322" y="1781173"/>
                  <a:pt x="0" y="1673851"/>
                  <a:pt x="0" y="1541463"/>
                </a:cubicBezTo>
                <a:lnTo>
                  <a:pt x="0" y="239710"/>
                </a:lnTo>
                <a:cubicBezTo>
                  <a:pt x="0" y="107322"/>
                  <a:pt x="107322" y="0"/>
                  <a:pt x="239710" y="0"/>
                </a:cubicBezTo>
                <a:close/>
              </a:path>
            </a:pathLst>
          </a:custGeom>
        </p:spPr>
        <p:txBody>
          <a:bodyPr wrap="square">
            <a:noAutofit/>
          </a:bodyPr>
          <a:lstStyle/>
          <a:p>
            <a:endParaRPr lang="ru-RU"/>
          </a:p>
        </p:txBody>
      </p:sp>
      <p:sp>
        <p:nvSpPr>
          <p:cNvPr id="17" name="Рисунок 16">
            <a:extLst>
              <a:ext uri="{FF2B5EF4-FFF2-40B4-BE49-F238E27FC236}">
                <a16:creationId xmlns:a16="http://schemas.microsoft.com/office/drawing/2014/main" id="{09D680F5-75D2-048B-6543-D0037D3F49EF}"/>
              </a:ext>
            </a:extLst>
          </p:cNvPr>
          <p:cNvSpPr>
            <a:spLocks noGrp="1"/>
          </p:cNvSpPr>
          <p:nvPr>
            <p:ph type="pic" sz="quarter" idx="12"/>
          </p:nvPr>
        </p:nvSpPr>
        <p:spPr>
          <a:xfrm>
            <a:off x="6457592" y="2243137"/>
            <a:ext cx="1810108" cy="1781173"/>
          </a:xfrm>
          <a:custGeom>
            <a:avLst/>
            <a:gdLst>
              <a:gd name="connsiteX0" fmla="*/ 239710 w 1810108"/>
              <a:gd name="connsiteY0" fmla="*/ 0 h 1781173"/>
              <a:gd name="connsiteX1" fmla="*/ 1570398 w 1810108"/>
              <a:gd name="connsiteY1" fmla="*/ 0 h 1781173"/>
              <a:gd name="connsiteX2" fmla="*/ 1810108 w 1810108"/>
              <a:gd name="connsiteY2" fmla="*/ 239710 h 1781173"/>
              <a:gd name="connsiteX3" fmla="*/ 1810108 w 1810108"/>
              <a:gd name="connsiteY3" fmla="*/ 1541463 h 1781173"/>
              <a:gd name="connsiteX4" fmla="*/ 1570398 w 1810108"/>
              <a:gd name="connsiteY4" fmla="*/ 1781173 h 1781173"/>
              <a:gd name="connsiteX5" fmla="*/ 239710 w 1810108"/>
              <a:gd name="connsiteY5" fmla="*/ 1781173 h 1781173"/>
              <a:gd name="connsiteX6" fmla="*/ 0 w 1810108"/>
              <a:gd name="connsiteY6" fmla="*/ 1541463 h 1781173"/>
              <a:gd name="connsiteX7" fmla="*/ 0 w 1810108"/>
              <a:gd name="connsiteY7" fmla="*/ 239710 h 1781173"/>
              <a:gd name="connsiteX8" fmla="*/ 239710 w 1810108"/>
              <a:gd name="connsiteY8" fmla="*/ 0 h 17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108" h="1781173">
                <a:moveTo>
                  <a:pt x="239710" y="0"/>
                </a:moveTo>
                <a:lnTo>
                  <a:pt x="1570398" y="0"/>
                </a:lnTo>
                <a:cubicBezTo>
                  <a:pt x="1702786" y="0"/>
                  <a:pt x="1810108" y="107322"/>
                  <a:pt x="1810108" y="239710"/>
                </a:cubicBezTo>
                <a:lnTo>
                  <a:pt x="1810108" y="1541463"/>
                </a:lnTo>
                <a:cubicBezTo>
                  <a:pt x="1810108" y="1673851"/>
                  <a:pt x="1702786" y="1781173"/>
                  <a:pt x="1570398" y="1781173"/>
                </a:cubicBezTo>
                <a:lnTo>
                  <a:pt x="239710" y="1781173"/>
                </a:lnTo>
                <a:cubicBezTo>
                  <a:pt x="107322" y="1781173"/>
                  <a:pt x="0" y="1673851"/>
                  <a:pt x="0" y="1541463"/>
                </a:cubicBezTo>
                <a:lnTo>
                  <a:pt x="0" y="239710"/>
                </a:lnTo>
                <a:cubicBezTo>
                  <a:pt x="0" y="107322"/>
                  <a:pt x="107322" y="0"/>
                  <a:pt x="23971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783447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CDB0F4F6-FEAD-F8D8-35DC-9EDEE6B0EA20}"/>
              </a:ext>
            </a:extLst>
          </p:cNvPr>
          <p:cNvSpPr>
            <a:spLocks noGrp="1"/>
          </p:cNvSpPr>
          <p:nvPr>
            <p:ph type="pic" sz="quarter" idx="10"/>
          </p:nvPr>
        </p:nvSpPr>
        <p:spPr>
          <a:xfrm>
            <a:off x="1092201" y="1371600"/>
            <a:ext cx="2798763" cy="2819400"/>
          </a:xfrm>
          <a:custGeom>
            <a:avLst/>
            <a:gdLst>
              <a:gd name="connsiteX0" fmla="*/ 166442 w 2798763"/>
              <a:gd name="connsiteY0" fmla="*/ 0 h 2819400"/>
              <a:gd name="connsiteX1" fmla="*/ 2632321 w 2798763"/>
              <a:gd name="connsiteY1" fmla="*/ 0 h 2819400"/>
              <a:gd name="connsiteX2" fmla="*/ 2798763 w 2798763"/>
              <a:gd name="connsiteY2" fmla="*/ 166442 h 2819400"/>
              <a:gd name="connsiteX3" fmla="*/ 2798763 w 2798763"/>
              <a:gd name="connsiteY3" fmla="*/ 2652958 h 2819400"/>
              <a:gd name="connsiteX4" fmla="*/ 2632321 w 2798763"/>
              <a:gd name="connsiteY4" fmla="*/ 2819400 h 2819400"/>
              <a:gd name="connsiteX5" fmla="*/ 166442 w 2798763"/>
              <a:gd name="connsiteY5" fmla="*/ 2819400 h 2819400"/>
              <a:gd name="connsiteX6" fmla="*/ 0 w 2798763"/>
              <a:gd name="connsiteY6" fmla="*/ 2652958 h 2819400"/>
              <a:gd name="connsiteX7" fmla="*/ 0 w 2798763"/>
              <a:gd name="connsiteY7" fmla="*/ 166442 h 2819400"/>
              <a:gd name="connsiteX8" fmla="*/ 166442 w 2798763"/>
              <a:gd name="connsiteY8" fmla="*/ 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763" h="2819400">
                <a:moveTo>
                  <a:pt x="166442" y="0"/>
                </a:moveTo>
                <a:lnTo>
                  <a:pt x="2632321" y="0"/>
                </a:lnTo>
                <a:cubicBezTo>
                  <a:pt x="2724244" y="0"/>
                  <a:pt x="2798763" y="74519"/>
                  <a:pt x="2798763" y="166442"/>
                </a:cubicBezTo>
                <a:lnTo>
                  <a:pt x="2798763" y="2652958"/>
                </a:lnTo>
                <a:cubicBezTo>
                  <a:pt x="2798763" y="2744881"/>
                  <a:pt x="2724244" y="2819400"/>
                  <a:pt x="2632321" y="2819400"/>
                </a:cubicBezTo>
                <a:lnTo>
                  <a:pt x="166442" y="2819400"/>
                </a:lnTo>
                <a:cubicBezTo>
                  <a:pt x="74519" y="2819400"/>
                  <a:pt x="0" y="2744881"/>
                  <a:pt x="0" y="2652958"/>
                </a:cubicBezTo>
                <a:lnTo>
                  <a:pt x="0" y="166442"/>
                </a:lnTo>
                <a:cubicBezTo>
                  <a:pt x="0" y="74519"/>
                  <a:pt x="74519" y="0"/>
                  <a:pt x="166442" y="0"/>
                </a:cubicBezTo>
                <a:close/>
              </a:path>
            </a:pathLst>
          </a:custGeom>
        </p:spPr>
        <p:txBody>
          <a:bodyPr wrap="square">
            <a:noAutofit/>
          </a:bodyPr>
          <a:lstStyle/>
          <a:p>
            <a:endParaRPr lang="ru-RU"/>
          </a:p>
        </p:txBody>
      </p:sp>
      <p:sp>
        <p:nvSpPr>
          <p:cNvPr id="12" name="Рисунок 11">
            <a:extLst>
              <a:ext uri="{FF2B5EF4-FFF2-40B4-BE49-F238E27FC236}">
                <a16:creationId xmlns:a16="http://schemas.microsoft.com/office/drawing/2014/main" id="{96DE5DA2-9C21-2278-04CD-C7D566FF332D}"/>
              </a:ext>
            </a:extLst>
          </p:cNvPr>
          <p:cNvSpPr>
            <a:spLocks noGrp="1"/>
          </p:cNvSpPr>
          <p:nvPr>
            <p:ph type="pic" sz="quarter" idx="11"/>
          </p:nvPr>
        </p:nvSpPr>
        <p:spPr>
          <a:xfrm>
            <a:off x="2848264" y="2662671"/>
            <a:ext cx="2798763" cy="2819400"/>
          </a:xfrm>
          <a:custGeom>
            <a:avLst/>
            <a:gdLst>
              <a:gd name="connsiteX0" fmla="*/ 166442 w 2798763"/>
              <a:gd name="connsiteY0" fmla="*/ 0 h 2819400"/>
              <a:gd name="connsiteX1" fmla="*/ 2632321 w 2798763"/>
              <a:gd name="connsiteY1" fmla="*/ 0 h 2819400"/>
              <a:gd name="connsiteX2" fmla="*/ 2798763 w 2798763"/>
              <a:gd name="connsiteY2" fmla="*/ 166442 h 2819400"/>
              <a:gd name="connsiteX3" fmla="*/ 2798763 w 2798763"/>
              <a:gd name="connsiteY3" fmla="*/ 2652958 h 2819400"/>
              <a:gd name="connsiteX4" fmla="*/ 2632321 w 2798763"/>
              <a:gd name="connsiteY4" fmla="*/ 2819400 h 2819400"/>
              <a:gd name="connsiteX5" fmla="*/ 166442 w 2798763"/>
              <a:gd name="connsiteY5" fmla="*/ 2819400 h 2819400"/>
              <a:gd name="connsiteX6" fmla="*/ 0 w 2798763"/>
              <a:gd name="connsiteY6" fmla="*/ 2652958 h 2819400"/>
              <a:gd name="connsiteX7" fmla="*/ 0 w 2798763"/>
              <a:gd name="connsiteY7" fmla="*/ 166442 h 2819400"/>
              <a:gd name="connsiteX8" fmla="*/ 166442 w 2798763"/>
              <a:gd name="connsiteY8" fmla="*/ 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763" h="2819400">
                <a:moveTo>
                  <a:pt x="166442" y="0"/>
                </a:moveTo>
                <a:lnTo>
                  <a:pt x="2632321" y="0"/>
                </a:lnTo>
                <a:cubicBezTo>
                  <a:pt x="2724244" y="0"/>
                  <a:pt x="2798763" y="74519"/>
                  <a:pt x="2798763" y="166442"/>
                </a:cubicBezTo>
                <a:lnTo>
                  <a:pt x="2798763" y="2652958"/>
                </a:lnTo>
                <a:cubicBezTo>
                  <a:pt x="2798763" y="2744881"/>
                  <a:pt x="2724244" y="2819400"/>
                  <a:pt x="2632321" y="2819400"/>
                </a:cubicBezTo>
                <a:lnTo>
                  <a:pt x="166442" y="2819400"/>
                </a:lnTo>
                <a:cubicBezTo>
                  <a:pt x="74519" y="2819400"/>
                  <a:pt x="0" y="2744881"/>
                  <a:pt x="0" y="2652958"/>
                </a:cubicBezTo>
                <a:lnTo>
                  <a:pt x="0" y="166442"/>
                </a:lnTo>
                <a:cubicBezTo>
                  <a:pt x="0" y="74519"/>
                  <a:pt x="74519" y="0"/>
                  <a:pt x="166442"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603819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B85ACE9A-F775-5A21-0E92-895045C6275B}"/>
              </a:ext>
            </a:extLst>
          </p:cNvPr>
          <p:cNvSpPr>
            <a:spLocks noGrp="1"/>
          </p:cNvSpPr>
          <p:nvPr>
            <p:ph type="pic" sz="quarter" idx="10"/>
          </p:nvPr>
        </p:nvSpPr>
        <p:spPr>
          <a:xfrm>
            <a:off x="6915150" y="1333499"/>
            <a:ext cx="5276088" cy="3910015"/>
          </a:xfrm>
          <a:custGeom>
            <a:avLst/>
            <a:gdLst>
              <a:gd name="connsiteX0" fmla="*/ 0 w 5276088"/>
              <a:gd name="connsiteY0" fmla="*/ 0 h 3910015"/>
              <a:gd name="connsiteX1" fmla="*/ 5276088 w 5276088"/>
              <a:gd name="connsiteY1" fmla="*/ 0 h 3910015"/>
              <a:gd name="connsiteX2" fmla="*/ 5276088 w 5276088"/>
              <a:gd name="connsiteY2" fmla="*/ 3910015 h 3910015"/>
              <a:gd name="connsiteX3" fmla="*/ 0 w 5276088"/>
              <a:gd name="connsiteY3" fmla="*/ 3910015 h 3910015"/>
            </a:gdLst>
            <a:ahLst/>
            <a:cxnLst>
              <a:cxn ang="0">
                <a:pos x="connsiteX0" y="connsiteY0"/>
              </a:cxn>
              <a:cxn ang="0">
                <a:pos x="connsiteX1" y="connsiteY1"/>
              </a:cxn>
              <a:cxn ang="0">
                <a:pos x="connsiteX2" y="connsiteY2"/>
              </a:cxn>
              <a:cxn ang="0">
                <a:pos x="connsiteX3" y="connsiteY3"/>
              </a:cxn>
            </a:cxnLst>
            <a:rect l="l" t="t" r="r" b="b"/>
            <a:pathLst>
              <a:path w="5276088" h="3910015">
                <a:moveTo>
                  <a:pt x="0" y="0"/>
                </a:moveTo>
                <a:lnTo>
                  <a:pt x="5276088" y="0"/>
                </a:lnTo>
                <a:lnTo>
                  <a:pt x="5276088" y="3910015"/>
                </a:lnTo>
                <a:lnTo>
                  <a:pt x="0" y="3910015"/>
                </a:lnTo>
                <a:close/>
              </a:path>
            </a:pathLst>
          </a:custGeom>
        </p:spPr>
        <p:txBody>
          <a:bodyPr wrap="square">
            <a:noAutofit/>
          </a:bodyPr>
          <a:lstStyle/>
          <a:p>
            <a:endParaRPr lang="ru-RU"/>
          </a:p>
        </p:txBody>
      </p:sp>
    </p:spTree>
    <p:extLst>
      <p:ext uri="{BB962C8B-B14F-4D97-AF65-F5344CB8AC3E}">
        <p14:creationId xmlns:p14="http://schemas.microsoft.com/office/powerpoint/2010/main" val="1412930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Рисунок 1">
            <a:extLst>
              <a:ext uri="{FF2B5EF4-FFF2-40B4-BE49-F238E27FC236}">
                <a16:creationId xmlns:a16="http://schemas.microsoft.com/office/drawing/2014/main" id="{30DA0075-C240-DA94-D030-32BBC97B3621}"/>
              </a:ext>
            </a:extLst>
          </p:cNvPr>
          <p:cNvSpPr>
            <a:spLocks noGrp="1"/>
          </p:cNvSpPr>
          <p:nvPr>
            <p:ph type="pic" sz="quarter" idx="10"/>
          </p:nvPr>
        </p:nvSpPr>
        <p:spPr>
          <a:xfrm>
            <a:off x="840912" y="1151167"/>
            <a:ext cx="2466975" cy="1628772"/>
          </a:xfrm>
          <a:custGeom>
            <a:avLst/>
            <a:gdLst>
              <a:gd name="connsiteX0" fmla="*/ 190501 w 2466975"/>
              <a:gd name="connsiteY0" fmla="*/ 0 h 1628772"/>
              <a:gd name="connsiteX1" fmla="*/ 2276474 w 2466975"/>
              <a:gd name="connsiteY1" fmla="*/ 0 h 1628772"/>
              <a:gd name="connsiteX2" fmla="*/ 2466975 w 2466975"/>
              <a:gd name="connsiteY2" fmla="*/ 190501 h 1628772"/>
              <a:gd name="connsiteX3" fmla="*/ 2466975 w 2466975"/>
              <a:gd name="connsiteY3" fmla="*/ 1438271 h 1628772"/>
              <a:gd name="connsiteX4" fmla="*/ 2276474 w 2466975"/>
              <a:gd name="connsiteY4" fmla="*/ 1628772 h 1628772"/>
              <a:gd name="connsiteX5" fmla="*/ 190501 w 2466975"/>
              <a:gd name="connsiteY5" fmla="*/ 1628772 h 1628772"/>
              <a:gd name="connsiteX6" fmla="*/ 0 w 2466975"/>
              <a:gd name="connsiteY6" fmla="*/ 1438271 h 1628772"/>
              <a:gd name="connsiteX7" fmla="*/ 0 w 2466975"/>
              <a:gd name="connsiteY7" fmla="*/ 190501 h 1628772"/>
              <a:gd name="connsiteX8" fmla="*/ 190501 w 2466975"/>
              <a:gd name="connsiteY8" fmla="*/ 0 h 16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975" h="1628772">
                <a:moveTo>
                  <a:pt x="190501" y="0"/>
                </a:moveTo>
                <a:lnTo>
                  <a:pt x="2276474" y="0"/>
                </a:lnTo>
                <a:cubicBezTo>
                  <a:pt x="2381685" y="0"/>
                  <a:pt x="2466975" y="85290"/>
                  <a:pt x="2466975" y="190501"/>
                </a:cubicBezTo>
                <a:lnTo>
                  <a:pt x="2466975" y="1438271"/>
                </a:lnTo>
                <a:cubicBezTo>
                  <a:pt x="2466975" y="1543482"/>
                  <a:pt x="2381685" y="1628772"/>
                  <a:pt x="2276474" y="1628772"/>
                </a:cubicBezTo>
                <a:lnTo>
                  <a:pt x="190501" y="1628772"/>
                </a:lnTo>
                <a:cubicBezTo>
                  <a:pt x="85290" y="1628772"/>
                  <a:pt x="0" y="1543482"/>
                  <a:pt x="0" y="1438271"/>
                </a:cubicBezTo>
                <a:lnTo>
                  <a:pt x="0" y="190501"/>
                </a:lnTo>
                <a:cubicBezTo>
                  <a:pt x="0" y="85290"/>
                  <a:pt x="85290" y="0"/>
                  <a:pt x="190501" y="0"/>
                </a:cubicBezTo>
                <a:close/>
              </a:path>
            </a:pathLst>
          </a:custGeom>
        </p:spPr>
        <p:txBody>
          <a:bodyPr wrap="square">
            <a:noAutofit/>
          </a:bodyPr>
          <a:lstStyle/>
          <a:p>
            <a:endParaRPr lang="ru-RU"/>
          </a:p>
        </p:txBody>
      </p:sp>
      <p:sp>
        <p:nvSpPr>
          <p:cNvPr id="3" name="Рисунок 2">
            <a:extLst>
              <a:ext uri="{FF2B5EF4-FFF2-40B4-BE49-F238E27FC236}">
                <a16:creationId xmlns:a16="http://schemas.microsoft.com/office/drawing/2014/main" id="{937E3274-179B-8ABB-BBFA-1ED05149040E}"/>
              </a:ext>
            </a:extLst>
          </p:cNvPr>
          <p:cNvSpPr>
            <a:spLocks noGrp="1"/>
          </p:cNvSpPr>
          <p:nvPr>
            <p:ph type="pic" sz="quarter" idx="11"/>
          </p:nvPr>
        </p:nvSpPr>
        <p:spPr>
          <a:xfrm>
            <a:off x="3916363" y="3587458"/>
            <a:ext cx="2466975" cy="1628772"/>
          </a:xfrm>
          <a:custGeom>
            <a:avLst/>
            <a:gdLst>
              <a:gd name="connsiteX0" fmla="*/ 190501 w 2466975"/>
              <a:gd name="connsiteY0" fmla="*/ 0 h 1628772"/>
              <a:gd name="connsiteX1" fmla="*/ 2276474 w 2466975"/>
              <a:gd name="connsiteY1" fmla="*/ 0 h 1628772"/>
              <a:gd name="connsiteX2" fmla="*/ 2466975 w 2466975"/>
              <a:gd name="connsiteY2" fmla="*/ 190501 h 1628772"/>
              <a:gd name="connsiteX3" fmla="*/ 2466975 w 2466975"/>
              <a:gd name="connsiteY3" fmla="*/ 1438271 h 1628772"/>
              <a:gd name="connsiteX4" fmla="*/ 2276474 w 2466975"/>
              <a:gd name="connsiteY4" fmla="*/ 1628772 h 1628772"/>
              <a:gd name="connsiteX5" fmla="*/ 190501 w 2466975"/>
              <a:gd name="connsiteY5" fmla="*/ 1628772 h 1628772"/>
              <a:gd name="connsiteX6" fmla="*/ 0 w 2466975"/>
              <a:gd name="connsiteY6" fmla="*/ 1438271 h 1628772"/>
              <a:gd name="connsiteX7" fmla="*/ 0 w 2466975"/>
              <a:gd name="connsiteY7" fmla="*/ 190501 h 1628772"/>
              <a:gd name="connsiteX8" fmla="*/ 190501 w 2466975"/>
              <a:gd name="connsiteY8" fmla="*/ 0 h 16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975" h="1628772">
                <a:moveTo>
                  <a:pt x="190501" y="0"/>
                </a:moveTo>
                <a:lnTo>
                  <a:pt x="2276474" y="0"/>
                </a:lnTo>
                <a:cubicBezTo>
                  <a:pt x="2381685" y="0"/>
                  <a:pt x="2466975" y="85290"/>
                  <a:pt x="2466975" y="190501"/>
                </a:cubicBezTo>
                <a:lnTo>
                  <a:pt x="2466975" y="1438271"/>
                </a:lnTo>
                <a:cubicBezTo>
                  <a:pt x="2466975" y="1543482"/>
                  <a:pt x="2381685" y="1628772"/>
                  <a:pt x="2276474" y="1628772"/>
                </a:cubicBezTo>
                <a:lnTo>
                  <a:pt x="190501" y="1628772"/>
                </a:lnTo>
                <a:cubicBezTo>
                  <a:pt x="85290" y="1628772"/>
                  <a:pt x="0" y="1543482"/>
                  <a:pt x="0" y="1438271"/>
                </a:cubicBezTo>
                <a:lnTo>
                  <a:pt x="0" y="190501"/>
                </a:lnTo>
                <a:cubicBezTo>
                  <a:pt x="0" y="85290"/>
                  <a:pt x="85290" y="0"/>
                  <a:pt x="190501" y="0"/>
                </a:cubicBezTo>
                <a:close/>
              </a:path>
            </a:pathLst>
          </a:custGeom>
        </p:spPr>
        <p:txBody>
          <a:bodyPr wrap="square">
            <a:noAutofit/>
          </a:bodyPr>
          <a:lstStyle/>
          <a:p>
            <a:endParaRPr lang="ru-RU"/>
          </a:p>
        </p:txBody>
      </p:sp>
      <p:sp>
        <p:nvSpPr>
          <p:cNvPr id="10" name="Рисунок 9">
            <a:extLst>
              <a:ext uri="{FF2B5EF4-FFF2-40B4-BE49-F238E27FC236}">
                <a16:creationId xmlns:a16="http://schemas.microsoft.com/office/drawing/2014/main" id="{DE9DAB44-53A6-4373-38EA-54F34B35E3D6}"/>
              </a:ext>
            </a:extLst>
          </p:cNvPr>
          <p:cNvSpPr>
            <a:spLocks noGrp="1"/>
          </p:cNvSpPr>
          <p:nvPr>
            <p:ph type="pic" sz="quarter" idx="12"/>
          </p:nvPr>
        </p:nvSpPr>
        <p:spPr>
          <a:xfrm>
            <a:off x="6868394" y="1423988"/>
            <a:ext cx="5323609" cy="3792242"/>
          </a:xfrm>
          <a:custGeom>
            <a:avLst/>
            <a:gdLst>
              <a:gd name="connsiteX0" fmla="*/ 270121 w 5323609"/>
              <a:gd name="connsiteY0" fmla="*/ 0 h 3792242"/>
              <a:gd name="connsiteX1" fmla="*/ 5323609 w 5323609"/>
              <a:gd name="connsiteY1" fmla="*/ 0 h 3792242"/>
              <a:gd name="connsiteX2" fmla="*/ 5323609 w 5323609"/>
              <a:gd name="connsiteY2" fmla="*/ 3792242 h 3792242"/>
              <a:gd name="connsiteX3" fmla="*/ 270121 w 5323609"/>
              <a:gd name="connsiteY3" fmla="*/ 3792242 h 3792242"/>
              <a:gd name="connsiteX4" fmla="*/ 0 w 5323609"/>
              <a:gd name="connsiteY4" fmla="*/ 3522121 h 3792242"/>
              <a:gd name="connsiteX5" fmla="*/ 0 w 5323609"/>
              <a:gd name="connsiteY5" fmla="*/ 270121 h 3792242"/>
              <a:gd name="connsiteX6" fmla="*/ 270121 w 5323609"/>
              <a:gd name="connsiteY6" fmla="*/ 0 h 379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09" h="3792242">
                <a:moveTo>
                  <a:pt x="270121" y="0"/>
                </a:moveTo>
                <a:lnTo>
                  <a:pt x="5323609" y="0"/>
                </a:lnTo>
                <a:lnTo>
                  <a:pt x="5323609" y="3792242"/>
                </a:lnTo>
                <a:lnTo>
                  <a:pt x="270121" y="3792242"/>
                </a:lnTo>
                <a:cubicBezTo>
                  <a:pt x="120937" y="3792242"/>
                  <a:pt x="0" y="3671305"/>
                  <a:pt x="0" y="3522121"/>
                </a:cubicBezTo>
                <a:lnTo>
                  <a:pt x="0" y="270121"/>
                </a:lnTo>
                <a:cubicBezTo>
                  <a:pt x="0" y="120937"/>
                  <a:pt x="120937" y="0"/>
                  <a:pt x="270121"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34323494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058BE597-BCC5-0571-9784-4BE11C11077C}"/>
              </a:ext>
            </a:extLst>
          </p:cNvPr>
          <p:cNvSpPr>
            <a:spLocks noGrp="1"/>
          </p:cNvSpPr>
          <p:nvPr>
            <p:ph type="pic" sz="quarter" idx="10"/>
          </p:nvPr>
        </p:nvSpPr>
        <p:spPr>
          <a:xfrm>
            <a:off x="5810253" y="1414463"/>
            <a:ext cx="2466975" cy="1628772"/>
          </a:xfrm>
          <a:custGeom>
            <a:avLst/>
            <a:gdLst>
              <a:gd name="connsiteX0" fmla="*/ 190501 w 2466975"/>
              <a:gd name="connsiteY0" fmla="*/ 0 h 1628772"/>
              <a:gd name="connsiteX1" fmla="*/ 2276474 w 2466975"/>
              <a:gd name="connsiteY1" fmla="*/ 0 h 1628772"/>
              <a:gd name="connsiteX2" fmla="*/ 2466975 w 2466975"/>
              <a:gd name="connsiteY2" fmla="*/ 190501 h 1628772"/>
              <a:gd name="connsiteX3" fmla="*/ 2466975 w 2466975"/>
              <a:gd name="connsiteY3" fmla="*/ 1438271 h 1628772"/>
              <a:gd name="connsiteX4" fmla="*/ 2276474 w 2466975"/>
              <a:gd name="connsiteY4" fmla="*/ 1628772 h 1628772"/>
              <a:gd name="connsiteX5" fmla="*/ 190501 w 2466975"/>
              <a:gd name="connsiteY5" fmla="*/ 1628772 h 1628772"/>
              <a:gd name="connsiteX6" fmla="*/ 0 w 2466975"/>
              <a:gd name="connsiteY6" fmla="*/ 1438271 h 1628772"/>
              <a:gd name="connsiteX7" fmla="*/ 0 w 2466975"/>
              <a:gd name="connsiteY7" fmla="*/ 190501 h 1628772"/>
              <a:gd name="connsiteX8" fmla="*/ 190501 w 2466975"/>
              <a:gd name="connsiteY8" fmla="*/ 0 h 16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975" h="1628772">
                <a:moveTo>
                  <a:pt x="190501" y="0"/>
                </a:moveTo>
                <a:lnTo>
                  <a:pt x="2276474" y="0"/>
                </a:lnTo>
                <a:cubicBezTo>
                  <a:pt x="2381685" y="0"/>
                  <a:pt x="2466975" y="85290"/>
                  <a:pt x="2466975" y="190501"/>
                </a:cubicBezTo>
                <a:lnTo>
                  <a:pt x="2466975" y="1438271"/>
                </a:lnTo>
                <a:cubicBezTo>
                  <a:pt x="2466975" y="1543482"/>
                  <a:pt x="2381685" y="1628772"/>
                  <a:pt x="2276474" y="1628772"/>
                </a:cubicBezTo>
                <a:lnTo>
                  <a:pt x="190501" y="1628772"/>
                </a:lnTo>
                <a:cubicBezTo>
                  <a:pt x="85290" y="1628772"/>
                  <a:pt x="0" y="1543482"/>
                  <a:pt x="0" y="1438271"/>
                </a:cubicBezTo>
                <a:lnTo>
                  <a:pt x="0" y="190501"/>
                </a:lnTo>
                <a:cubicBezTo>
                  <a:pt x="0" y="85290"/>
                  <a:pt x="85290" y="0"/>
                  <a:pt x="190501" y="0"/>
                </a:cubicBezTo>
                <a:close/>
              </a:path>
            </a:pathLst>
          </a:custGeom>
        </p:spPr>
        <p:txBody>
          <a:bodyPr wrap="square">
            <a:noAutofit/>
          </a:bodyPr>
          <a:lstStyle/>
          <a:p>
            <a:endParaRPr lang="ru-RU"/>
          </a:p>
        </p:txBody>
      </p:sp>
      <p:sp>
        <p:nvSpPr>
          <p:cNvPr id="14" name="Рисунок 13">
            <a:extLst>
              <a:ext uri="{FF2B5EF4-FFF2-40B4-BE49-F238E27FC236}">
                <a16:creationId xmlns:a16="http://schemas.microsoft.com/office/drawing/2014/main" id="{9455C7CB-A705-10E3-BC90-D28381F13FE4}"/>
              </a:ext>
            </a:extLst>
          </p:cNvPr>
          <p:cNvSpPr>
            <a:spLocks noGrp="1"/>
          </p:cNvSpPr>
          <p:nvPr>
            <p:ph type="pic" sz="quarter" idx="11"/>
          </p:nvPr>
        </p:nvSpPr>
        <p:spPr>
          <a:xfrm>
            <a:off x="8885704" y="3850754"/>
            <a:ext cx="2466975" cy="1628772"/>
          </a:xfrm>
          <a:custGeom>
            <a:avLst/>
            <a:gdLst>
              <a:gd name="connsiteX0" fmla="*/ 190501 w 2466975"/>
              <a:gd name="connsiteY0" fmla="*/ 0 h 1628772"/>
              <a:gd name="connsiteX1" fmla="*/ 2276474 w 2466975"/>
              <a:gd name="connsiteY1" fmla="*/ 0 h 1628772"/>
              <a:gd name="connsiteX2" fmla="*/ 2466975 w 2466975"/>
              <a:gd name="connsiteY2" fmla="*/ 190501 h 1628772"/>
              <a:gd name="connsiteX3" fmla="*/ 2466975 w 2466975"/>
              <a:gd name="connsiteY3" fmla="*/ 1438271 h 1628772"/>
              <a:gd name="connsiteX4" fmla="*/ 2276474 w 2466975"/>
              <a:gd name="connsiteY4" fmla="*/ 1628772 h 1628772"/>
              <a:gd name="connsiteX5" fmla="*/ 190501 w 2466975"/>
              <a:gd name="connsiteY5" fmla="*/ 1628772 h 1628772"/>
              <a:gd name="connsiteX6" fmla="*/ 0 w 2466975"/>
              <a:gd name="connsiteY6" fmla="*/ 1438271 h 1628772"/>
              <a:gd name="connsiteX7" fmla="*/ 0 w 2466975"/>
              <a:gd name="connsiteY7" fmla="*/ 190501 h 1628772"/>
              <a:gd name="connsiteX8" fmla="*/ 190501 w 2466975"/>
              <a:gd name="connsiteY8" fmla="*/ 0 h 16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975" h="1628772">
                <a:moveTo>
                  <a:pt x="190501" y="0"/>
                </a:moveTo>
                <a:lnTo>
                  <a:pt x="2276474" y="0"/>
                </a:lnTo>
                <a:cubicBezTo>
                  <a:pt x="2381685" y="0"/>
                  <a:pt x="2466975" y="85290"/>
                  <a:pt x="2466975" y="190501"/>
                </a:cubicBezTo>
                <a:lnTo>
                  <a:pt x="2466975" y="1438271"/>
                </a:lnTo>
                <a:cubicBezTo>
                  <a:pt x="2466975" y="1543482"/>
                  <a:pt x="2381685" y="1628772"/>
                  <a:pt x="2276474" y="1628772"/>
                </a:cubicBezTo>
                <a:lnTo>
                  <a:pt x="190501" y="1628772"/>
                </a:lnTo>
                <a:cubicBezTo>
                  <a:pt x="85290" y="1628772"/>
                  <a:pt x="0" y="1543482"/>
                  <a:pt x="0" y="1438271"/>
                </a:cubicBezTo>
                <a:lnTo>
                  <a:pt x="0" y="190501"/>
                </a:lnTo>
                <a:cubicBezTo>
                  <a:pt x="0" y="85290"/>
                  <a:pt x="85290" y="0"/>
                  <a:pt x="190501"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482088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2B54B764-A23D-B780-A220-F28FC0BB4C49}"/>
              </a:ext>
            </a:extLst>
          </p:cNvPr>
          <p:cNvSpPr>
            <a:spLocks noGrp="1"/>
          </p:cNvSpPr>
          <p:nvPr>
            <p:ph type="pic" sz="quarter" idx="10"/>
          </p:nvPr>
        </p:nvSpPr>
        <p:spPr>
          <a:xfrm>
            <a:off x="912750" y="1485901"/>
            <a:ext cx="2263140" cy="2266950"/>
          </a:xfrm>
          <a:custGeom>
            <a:avLst/>
            <a:gdLst>
              <a:gd name="connsiteX0" fmla="*/ 180350 w 2263140"/>
              <a:gd name="connsiteY0" fmla="*/ 0 h 2266950"/>
              <a:gd name="connsiteX1" fmla="*/ 2082790 w 2263140"/>
              <a:gd name="connsiteY1" fmla="*/ 0 h 2266950"/>
              <a:gd name="connsiteX2" fmla="*/ 2263140 w 2263140"/>
              <a:gd name="connsiteY2" fmla="*/ 180350 h 2266950"/>
              <a:gd name="connsiteX3" fmla="*/ 2263140 w 2263140"/>
              <a:gd name="connsiteY3" fmla="*/ 2086600 h 2266950"/>
              <a:gd name="connsiteX4" fmla="*/ 2082790 w 2263140"/>
              <a:gd name="connsiteY4" fmla="*/ 2266950 h 2266950"/>
              <a:gd name="connsiteX5" fmla="*/ 180350 w 2263140"/>
              <a:gd name="connsiteY5" fmla="*/ 2266950 h 2266950"/>
              <a:gd name="connsiteX6" fmla="*/ 0 w 2263140"/>
              <a:gd name="connsiteY6" fmla="*/ 2086600 h 2266950"/>
              <a:gd name="connsiteX7" fmla="*/ 0 w 2263140"/>
              <a:gd name="connsiteY7" fmla="*/ 180350 h 2266950"/>
              <a:gd name="connsiteX8" fmla="*/ 180350 w 2263140"/>
              <a:gd name="connsiteY8" fmla="*/ 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140" h="2266950">
                <a:moveTo>
                  <a:pt x="180350" y="0"/>
                </a:moveTo>
                <a:lnTo>
                  <a:pt x="2082790" y="0"/>
                </a:lnTo>
                <a:cubicBezTo>
                  <a:pt x="2182395" y="0"/>
                  <a:pt x="2263140" y="80745"/>
                  <a:pt x="2263140" y="180350"/>
                </a:cubicBezTo>
                <a:lnTo>
                  <a:pt x="2263140" y="2086600"/>
                </a:lnTo>
                <a:cubicBezTo>
                  <a:pt x="2263140" y="2186205"/>
                  <a:pt x="2182395" y="2266950"/>
                  <a:pt x="2082790" y="2266950"/>
                </a:cubicBezTo>
                <a:lnTo>
                  <a:pt x="180350" y="2266950"/>
                </a:lnTo>
                <a:cubicBezTo>
                  <a:pt x="80745" y="2266950"/>
                  <a:pt x="0" y="2186205"/>
                  <a:pt x="0" y="2086600"/>
                </a:cubicBezTo>
                <a:lnTo>
                  <a:pt x="0" y="180350"/>
                </a:lnTo>
                <a:cubicBezTo>
                  <a:pt x="0" y="80745"/>
                  <a:pt x="80745" y="0"/>
                  <a:pt x="180350" y="0"/>
                </a:cubicBezTo>
                <a:close/>
              </a:path>
            </a:pathLst>
          </a:custGeom>
        </p:spPr>
        <p:txBody>
          <a:bodyPr wrap="square">
            <a:noAutofit/>
          </a:bodyPr>
          <a:lstStyle/>
          <a:p>
            <a:endParaRPr lang="ru-RU"/>
          </a:p>
        </p:txBody>
      </p:sp>
      <p:sp>
        <p:nvSpPr>
          <p:cNvPr id="14" name="Рисунок 13">
            <a:extLst>
              <a:ext uri="{FF2B5EF4-FFF2-40B4-BE49-F238E27FC236}">
                <a16:creationId xmlns:a16="http://schemas.microsoft.com/office/drawing/2014/main" id="{D36AFF52-420B-B040-BCD6-8112930606F9}"/>
              </a:ext>
            </a:extLst>
          </p:cNvPr>
          <p:cNvSpPr>
            <a:spLocks noGrp="1"/>
          </p:cNvSpPr>
          <p:nvPr>
            <p:ph type="pic" sz="quarter" idx="11"/>
          </p:nvPr>
        </p:nvSpPr>
        <p:spPr>
          <a:xfrm>
            <a:off x="3613870" y="2945128"/>
            <a:ext cx="2263140" cy="2266950"/>
          </a:xfrm>
          <a:custGeom>
            <a:avLst/>
            <a:gdLst>
              <a:gd name="connsiteX0" fmla="*/ 180350 w 2263140"/>
              <a:gd name="connsiteY0" fmla="*/ 0 h 2266950"/>
              <a:gd name="connsiteX1" fmla="*/ 2082790 w 2263140"/>
              <a:gd name="connsiteY1" fmla="*/ 0 h 2266950"/>
              <a:gd name="connsiteX2" fmla="*/ 2263140 w 2263140"/>
              <a:gd name="connsiteY2" fmla="*/ 180350 h 2266950"/>
              <a:gd name="connsiteX3" fmla="*/ 2263140 w 2263140"/>
              <a:gd name="connsiteY3" fmla="*/ 2086600 h 2266950"/>
              <a:gd name="connsiteX4" fmla="*/ 2082790 w 2263140"/>
              <a:gd name="connsiteY4" fmla="*/ 2266950 h 2266950"/>
              <a:gd name="connsiteX5" fmla="*/ 180350 w 2263140"/>
              <a:gd name="connsiteY5" fmla="*/ 2266950 h 2266950"/>
              <a:gd name="connsiteX6" fmla="*/ 0 w 2263140"/>
              <a:gd name="connsiteY6" fmla="*/ 2086600 h 2266950"/>
              <a:gd name="connsiteX7" fmla="*/ 0 w 2263140"/>
              <a:gd name="connsiteY7" fmla="*/ 180350 h 2266950"/>
              <a:gd name="connsiteX8" fmla="*/ 180350 w 2263140"/>
              <a:gd name="connsiteY8" fmla="*/ 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140" h="2266950">
                <a:moveTo>
                  <a:pt x="180350" y="0"/>
                </a:moveTo>
                <a:lnTo>
                  <a:pt x="2082790" y="0"/>
                </a:lnTo>
                <a:cubicBezTo>
                  <a:pt x="2182395" y="0"/>
                  <a:pt x="2263140" y="80745"/>
                  <a:pt x="2263140" y="180350"/>
                </a:cubicBezTo>
                <a:lnTo>
                  <a:pt x="2263140" y="2086600"/>
                </a:lnTo>
                <a:cubicBezTo>
                  <a:pt x="2263140" y="2186205"/>
                  <a:pt x="2182395" y="2266950"/>
                  <a:pt x="2082790" y="2266950"/>
                </a:cubicBezTo>
                <a:lnTo>
                  <a:pt x="180350" y="2266950"/>
                </a:lnTo>
                <a:cubicBezTo>
                  <a:pt x="80745" y="2266950"/>
                  <a:pt x="0" y="2186205"/>
                  <a:pt x="0" y="2086600"/>
                </a:cubicBezTo>
                <a:lnTo>
                  <a:pt x="0" y="180350"/>
                </a:lnTo>
                <a:cubicBezTo>
                  <a:pt x="0" y="80745"/>
                  <a:pt x="80745" y="0"/>
                  <a:pt x="180350" y="0"/>
                </a:cubicBezTo>
                <a:close/>
              </a:path>
            </a:pathLst>
          </a:custGeom>
        </p:spPr>
        <p:txBody>
          <a:bodyPr wrap="square">
            <a:noAutofit/>
          </a:bodyPr>
          <a:lstStyle/>
          <a:p>
            <a:endParaRPr lang="ru-RU"/>
          </a:p>
        </p:txBody>
      </p:sp>
      <p:sp>
        <p:nvSpPr>
          <p:cNvPr id="17" name="Рисунок 16">
            <a:extLst>
              <a:ext uri="{FF2B5EF4-FFF2-40B4-BE49-F238E27FC236}">
                <a16:creationId xmlns:a16="http://schemas.microsoft.com/office/drawing/2014/main" id="{7DA5B006-1DF2-1839-D1AD-992EB8174DE3}"/>
              </a:ext>
            </a:extLst>
          </p:cNvPr>
          <p:cNvSpPr>
            <a:spLocks noGrp="1"/>
          </p:cNvSpPr>
          <p:nvPr>
            <p:ph type="pic" sz="quarter" idx="12"/>
          </p:nvPr>
        </p:nvSpPr>
        <p:spPr>
          <a:xfrm>
            <a:off x="6314990" y="1485901"/>
            <a:ext cx="2263140" cy="2266950"/>
          </a:xfrm>
          <a:custGeom>
            <a:avLst/>
            <a:gdLst>
              <a:gd name="connsiteX0" fmla="*/ 180350 w 2263140"/>
              <a:gd name="connsiteY0" fmla="*/ 0 h 2266950"/>
              <a:gd name="connsiteX1" fmla="*/ 2082790 w 2263140"/>
              <a:gd name="connsiteY1" fmla="*/ 0 h 2266950"/>
              <a:gd name="connsiteX2" fmla="*/ 2263140 w 2263140"/>
              <a:gd name="connsiteY2" fmla="*/ 180350 h 2266950"/>
              <a:gd name="connsiteX3" fmla="*/ 2263140 w 2263140"/>
              <a:gd name="connsiteY3" fmla="*/ 2086600 h 2266950"/>
              <a:gd name="connsiteX4" fmla="*/ 2082790 w 2263140"/>
              <a:gd name="connsiteY4" fmla="*/ 2266950 h 2266950"/>
              <a:gd name="connsiteX5" fmla="*/ 180350 w 2263140"/>
              <a:gd name="connsiteY5" fmla="*/ 2266950 h 2266950"/>
              <a:gd name="connsiteX6" fmla="*/ 0 w 2263140"/>
              <a:gd name="connsiteY6" fmla="*/ 2086600 h 2266950"/>
              <a:gd name="connsiteX7" fmla="*/ 0 w 2263140"/>
              <a:gd name="connsiteY7" fmla="*/ 180350 h 2266950"/>
              <a:gd name="connsiteX8" fmla="*/ 180350 w 2263140"/>
              <a:gd name="connsiteY8" fmla="*/ 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140" h="2266950">
                <a:moveTo>
                  <a:pt x="180350" y="0"/>
                </a:moveTo>
                <a:lnTo>
                  <a:pt x="2082790" y="0"/>
                </a:lnTo>
                <a:cubicBezTo>
                  <a:pt x="2182395" y="0"/>
                  <a:pt x="2263140" y="80745"/>
                  <a:pt x="2263140" y="180350"/>
                </a:cubicBezTo>
                <a:lnTo>
                  <a:pt x="2263140" y="2086600"/>
                </a:lnTo>
                <a:cubicBezTo>
                  <a:pt x="2263140" y="2186205"/>
                  <a:pt x="2182395" y="2266950"/>
                  <a:pt x="2082790" y="2266950"/>
                </a:cubicBezTo>
                <a:lnTo>
                  <a:pt x="180350" y="2266950"/>
                </a:lnTo>
                <a:cubicBezTo>
                  <a:pt x="80745" y="2266950"/>
                  <a:pt x="0" y="2186205"/>
                  <a:pt x="0" y="2086600"/>
                </a:cubicBezTo>
                <a:lnTo>
                  <a:pt x="0" y="180350"/>
                </a:lnTo>
                <a:cubicBezTo>
                  <a:pt x="0" y="80745"/>
                  <a:pt x="80745" y="0"/>
                  <a:pt x="180350" y="0"/>
                </a:cubicBezTo>
                <a:close/>
              </a:path>
            </a:pathLst>
          </a:custGeom>
        </p:spPr>
        <p:txBody>
          <a:bodyPr wrap="square">
            <a:noAutofit/>
          </a:bodyPr>
          <a:lstStyle/>
          <a:p>
            <a:endParaRPr lang="ru-RU"/>
          </a:p>
        </p:txBody>
      </p:sp>
      <p:sp>
        <p:nvSpPr>
          <p:cNvPr id="20" name="Рисунок 19">
            <a:extLst>
              <a:ext uri="{FF2B5EF4-FFF2-40B4-BE49-F238E27FC236}">
                <a16:creationId xmlns:a16="http://schemas.microsoft.com/office/drawing/2014/main" id="{FD31BCEB-9671-52B3-82EF-90DDD906BD00}"/>
              </a:ext>
            </a:extLst>
          </p:cNvPr>
          <p:cNvSpPr>
            <a:spLocks noGrp="1"/>
          </p:cNvSpPr>
          <p:nvPr>
            <p:ph type="pic" sz="quarter" idx="13"/>
          </p:nvPr>
        </p:nvSpPr>
        <p:spPr>
          <a:xfrm>
            <a:off x="9016111" y="2945128"/>
            <a:ext cx="2263140" cy="2266950"/>
          </a:xfrm>
          <a:custGeom>
            <a:avLst/>
            <a:gdLst>
              <a:gd name="connsiteX0" fmla="*/ 180350 w 2263140"/>
              <a:gd name="connsiteY0" fmla="*/ 0 h 2266950"/>
              <a:gd name="connsiteX1" fmla="*/ 2082790 w 2263140"/>
              <a:gd name="connsiteY1" fmla="*/ 0 h 2266950"/>
              <a:gd name="connsiteX2" fmla="*/ 2263140 w 2263140"/>
              <a:gd name="connsiteY2" fmla="*/ 180350 h 2266950"/>
              <a:gd name="connsiteX3" fmla="*/ 2263140 w 2263140"/>
              <a:gd name="connsiteY3" fmla="*/ 2086600 h 2266950"/>
              <a:gd name="connsiteX4" fmla="*/ 2082790 w 2263140"/>
              <a:gd name="connsiteY4" fmla="*/ 2266950 h 2266950"/>
              <a:gd name="connsiteX5" fmla="*/ 180350 w 2263140"/>
              <a:gd name="connsiteY5" fmla="*/ 2266950 h 2266950"/>
              <a:gd name="connsiteX6" fmla="*/ 0 w 2263140"/>
              <a:gd name="connsiteY6" fmla="*/ 2086600 h 2266950"/>
              <a:gd name="connsiteX7" fmla="*/ 0 w 2263140"/>
              <a:gd name="connsiteY7" fmla="*/ 180350 h 2266950"/>
              <a:gd name="connsiteX8" fmla="*/ 180350 w 2263140"/>
              <a:gd name="connsiteY8" fmla="*/ 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140" h="2266950">
                <a:moveTo>
                  <a:pt x="180350" y="0"/>
                </a:moveTo>
                <a:lnTo>
                  <a:pt x="2082790" y="0"/>
                </a:lnTo>
                <a:cubicBezTo>
                  <a:pt x="2182395" y="0"/>
                  <a:pt x="2263140" y="80745"/>
                  <a:pt x="2263140" y="180350"/>
                </a:cubicBezTo>
                <a:lnTo>
                  <a:pt x="2263140" y="2086600"/>
                </a:lnTo>
                <a:cubicBezTo>
                  <a:pt x="2263140" y="2186205"/>
                  <a:pt x="2182395" y="2266950"/>
                  <a:pt x="2082790" y="2266950"/>
                </a:cubicBezTo>
                <a:lnTo>
                  <a:pt x="180350" y="2266950"/>
                </a:lnTo>
                <a:cubicBezTo>
                  <a:pt x="80745" y="2266950"/>
                  <a:pt x="0" y="2186205"/>
                  <a:pt x="0" y="2086600"/>
                </a:cubicBezTo>
                <a:lnTo>
                  <a:pt x="0" y="180350"/>
                </a:lnTo>
                <a:cubicBezTo>
                  <a:pt x="0" y="80745"/>
                  <a:pt x="80745" y="0"/>
                  <a:pt x="18035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6244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A6E7BFB8-FA23-BE74-DF77-D8967AD37EBB}"/>
              </a:ext>
            </a:extLst>
          </p:cNvPr>
          <p:cNvSpPr>
            <a:spLocks noGrp="1"/>
          </p:cNvSpPr>
          <p:nvPr>
            <p:ph type="pic" sz="quarter" idx="10"/>
          </p:nvPr>
        </p:nvSpPr>
        <p:spPr>
          <a:xfrm>
            <a:off x="1461512" y="4573373"/>
            <a:ext cx="638176" cy="638176"/>
          </a:xfrm>
          <a:custGeom>
            <a:avLst/>
            <a:gdLst>
              <a:gd name="connsiteX0" fmla="*/ 319088 w 638176"/>
              <a:gd name="connsiteY0" fmla="*/ 0 h 638176"/>
              <a:gd name="connsiteX1" fmla="*/ 638176 w 638176"/>
              <a:gd name="connsiteY1" fmla="*/ 319088 h 638176"/>
              <a:gd name="connsiteX2" fmla="*/ 319088 w 638176"/>
              <a:gd name="connsiteY2" fmla="*/ 638176 h 638176"/>
              <a:gd name="connsiteX3" fmla="*/ 0 w 638176"/>
              <a:gd name="connsiteY3" fmla="*/ 319088 h 638176"/>
              <a:gd name="connsiteX4" fmla="*/ 319088 w 638176"/>
              <a:gd name="connsiteY4" fmla="*/ 0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6" h="638176">
                <a:moveTo>
                  <a:pt x="319088" y="0"/>
                </a:moveTo>
                <a:cubicBezTo>
                  <a:pt x="495315" y="0"/>
                  <a:pt x="638176" y="142861"/>
                  <a:pt x="638176" y="319088"/>
                </a:cubicBezTo>
                <a:cubicBezTo>
                  <a:pt x="638176" y="495315"/>
                  <a:pt x="495315" y="638176"/>
                  <a:pt x="319088" y="638176"/>
                </a:cubicBezTo>
                <a:cubicBezTo>
                  <a:pt x="142861" y="638176"/>
                  <a:pt x="0" y="495315"/>
                  <a:pt x="0" y="319088"/>
                </a:cubicBezTo>
                <a:cubicBezTo>
                  <a:pt x="0" y="142861"/>
                  <a:pt x="142861" y="0"/>
                  <a:pt x="319088" y="0"/>
                </a:cubicBez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B3191596-5075-F5E9-182A-ACAE746DC9E7}"/>
              </a:ext>
            </a:extLst>
          </p:cNvPr>
          <p:cNvSpPr>
            <a:spLocks noGrp="1"/>
          </p:cNvSpPr>
          <p:nvPr>
            <p:ph type="pic" sz="quarter" idx="11"/>
          </p:nvPr>
        </p:nvSpPr>
        <p:spPr>
          <a:xfrm>
            <a:off x="4978003" y="4573373"/>
            <a:ext cx="638176" cy="638176"/>
          </a:xfrm>
          <a:custGeom>
            <a:avLst/>
            <a:gdLst>
              <a:gd name="connsiteX0" fmla="*/ 319088 w 638176"/>
              <a:gd name="connsiteY0" fmla="*/ 0 h 638176"/>
              <a:gd name="connsiteX1" fmla="*/ 638176 w 638176"/>
              <a:gd name="connsiteY1" fmla="*/ 319088 h 638176"/>
              <a:gd name="connsiteX2" fmla="*/ 319088 w 638176"/>
              <a:gd name="connsiteY2" fmla="*/ 638176 h 638176"/>
              <a:gd name="connsiteX3" fmla="*/ 0 w 638176"/>
              <a:gd name="connsiteY3" fmla="*/ 319088 h 638176"/>
              <a:gd name="connsiteX4" fmla="*/ 319088 w 638176"/>
              <a:gd name="connsiteY4" fmla="*/ 0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6" h="638176">
                <a:moveTo>
                  <a:pt x="319088" y="0"/>
                </a:moveTo>
                <a:cubicBezTo>
                  <a:pt x="495315" y="0"/>
                  <a:pt x="638176" y="142861"/>
                  <a:pt x="638176" y="319088"/>
                </a:cubicBezTo>
                <a:cubicBezTo>
                  <a:pt x="638176" y="495315"/>
                  <a:pt x="495315" y="638176"/>
                  <a:pt x="319088" y="638176"/>
                </a:cubicBezTo>
                <a:cubicBezTo>
                  <a:pt x="142861" y="638176"/>
                  <a:pt x="0" y="495315"/>
                  <a:pt x="0" y="319088"/>
                </a:cubicBezTo>
                <a:cubicBezTo>
                  <a:pt x="0" y="142861"/>
                  <a:pt x="142861" y="0"/>
                  <a:pt x="319088"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41E93A2C-3A07-E4AF-1DAA-D996179C05FE}"/>
              </a:ext>
            </a:extLst>
          </p:cNvPr>
          <p:cNvSpPr>
            <a:spLocks noGrp="1"/>
          </p:cNvSpPr>
          <p:nvPr>
            <p:ph type="pic" sz="quarter" idx="12"/>
          </p:nvPr>
        </p:nvSpPr>
        <p:spPr>
          <a:xfrm>
            <a:off x="8494495" y="4573373"/>
            <a:ext cx="638176" cy="638176"/>
          </a:xfrm>
          <a:custGeom>
            <a:avLst/>
            <a:gdLst>
              <a:gd name="connsiteX0" fmla="*/ 319088 w 638176"/>
              <a:gd name="connsiteY0" fmla="*/ 0 h 638176"/>
              <a:gd name="connsiteX1" fmla="*/ 638176 w 638176"/>
              <a:gd name="connsiteY1" fmla="*/ 319088 h 638176"/>
              <a:gd name="connsiteX2" fmla="*/ 319088 w 638176"/>
              <a:gd name="connsiteY2" fmla="*/ 638176 h 638176"/>
              <a:gd name="connsiteX3" fmla="*/ 0 w 638176"/>
              <a:gd name="connsiteY3" fmla="*/ 319088 h 638176"/>
              <a:gd name="connsiteX4" fmla="*/ 319088 w 638176"/>
              <a:gd name="connsiteY4" fmla="*/ 0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6" h="638176">
                <a:moveTo>
                  <a:pt x="319088" y="0"/>
                </a:moveTo>
                <a:cubicBezTo>
                  <a:pt x="495315" y="0"/>
                  <a:pt x="638176" y="142861"/>
                  <a:pt x="638176" y="319088"/>
                </a:cubicBezTo>
                <a:cubicBezTo>
                  <a:pt x="638176" y="495315"/>
                  <a:pt x="495315" y="638176"/>
                  <a:pt x="319088" y="638176"/>
                </a:cubicBezTo>
                <a:cubicBezTo>
                  <a:pt x="142861" y="638176"/>
                  <a:pt x="0" y="495315"/>
                  <a:pt x="0" y="319088"/>
                </a:cubicBezTo>
                <a:cubicBezTo>
                  <a:pt x="0" y="142861"/>
                  <a:pt x="142861" y="0"/>
                  <a:pt x="31908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569798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598307C-6583-E50C-1B87-A6C72422EC60}"/>
              </a:ext>
            </a:extLst>
          </p:cNvPr>
          <p:cNvGraphicFramePr>
            <a:graphicFrameLocks noChangeAspect="1"/>
          </p:cNvGraphicFramePr>
          <p:nvPr userDrawn="1">
            <p:custDataLst>
              <p:tags r:id="rId1"/>
            </p:custDataLst>
            <p:extLst>
              <p:ext uri="{D42A27DB-BD31-4B8C-83A1-F6EECF244321}">
                <p14:modId xmlns:p14="http://schemas.microsoft.com/office/powerpoint/2010/main" val="2670194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2" name="think-cell data - do not delete" hidden="1">
                        <a:extLst>
                          <a:ext uri="{FF2B5EF4-FFF2-40B4-BE49-F238E27FC236}">
                            <a16:creationId xmlns:a16="http://schemas.microsoft.com/office/drawing/2014/main" id="{E598307C-6583-E50C-1B87-A6C72422EC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Рисунок 7">
            <a:extLst>
              <a:ext uri="{FF2B5EF4-FFF2-40B4-BE49-F238E27FC236}">
                <a16:creationId xmlns:a16="http://schemas.microsoft.com/office/drawing/2014/main" id="{C9B72635-A911-D488-97DE-D13F6A08DA33}"/>
              </a:ext>
            </a:extLst>
          </p:cNvPr>
          <p:cNvSpPr>
            <a:spLocks noGrp="1"/>
          </p:cNvSpPr>
          <p:nvPr>
            <p:ph type="pic" sz="quarter" idx="10"/>
          </p:nvPr>
        </p:nvSpPr>
        <p:spPr>
          <a:xfrm>
            <a:off x="0" y="1"/>
            <a:ext cx="6572250" cy="2720249"/>
          </a:xfrm>
          <a:custGeom>
            <a:avLst/>
            <a:gdLst>
              <a:gd name="connsiteX0" fmla="*/ 0 w 6572250"/>
              <a:gd name="connsiteY0" fmla="*/ 0 h 2720249"/>
              <a:gd name="connsiteX1" fmla="*/ 6572250 w 6572250"/>
              <a:gd name="connsiteY1" fmla="*/ 0 h 2720249"/>
              <a:gd name="connsiteX2" fmla="*/ 6572250 w 6572250"/>
              <a:gd name="connsiteY2" fmla="*/ 2404972 h 2720249"/>
              <a:gd name="connsiteX3" fmla="*/ 6256973 w 6572250"/>
              <a:gd name="connsiteY3" fmla="*/ 2720249 h 2720249"/>
              <a:gd name="connsiteX4" fmla="*/ 0 w 6572250"/>
              <a:gd name="connsiteY4" fmla="*/ 2720249 h 272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0" h="2720249">
                <a:moveTo>
                  <a:pt x="0" y="0"/>
                </a:moveTo>
                <a:lnTo>
                  <a:pt x="6572250" y="0"/>
                </a:lnTo>
                <a:lnTo>
                  <a:pt x="6572250" y="2404972"/>
                </a:lnTo>
                <a:cubicBezTo>
                  <a:pt x="6572250" y="2579095"/>
                  <a:pt x="6431096" y="2720249"/>
                  <a:pt x="6256973" y="2720249"/>
                </a:cubicBezTo>
                <a:lnTo>
                  <a:pt x="0" y="2720249"/>
                </a:lnTo>
                <a:close/>
              </a:path>
            </a:pathLst>
          </a:custGeom>
        </p:spPr>
        <p:txBody>
          <a:bodyPr wrap="square">
            <a:noAutofit/>
          </a:bodyPr>
          <a:lstStyle/>
          <a:p>
            <a:endParaRPr lang="ru-RU"/>
          </a:p>
        </p:txBody>
      </p:sp>
    </p:spTree>
    <p:extLst>
      <p:ext uri="{BB962C8B-B14F-4D97-AF65-F5344CB8AC3E}">
        <p14:creationId xmlns:p14="http://schemas.microsoft.com/office/powerpoint/2010/main" val="4284589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A37AD37B-C373-7ECD-0C4B-108233CF4CA0}"/>
              </a:ext>
            </a:extLst>
          </p:cNvPr>
          <p:cNvSpPr>
            <a:spLocks noGrp="1"/>
          </p:cNvSpPr>
          <p:nvPr>
            <p:ph type="pic" sz="quarter" idx="10"/>
          </p:nvPr>
        </p:nvSpPr>
        <p:spPr>
          <a:xfrm>
            <a:off x="2529840" y="2539443"/>
            <a:ext cx="1074420" cy="1074420"/>
          </a:xfrm>
          <a:custGeom>
            <a:avLst/>
            <a:gdLst>
              <a:gd name="connsiteX0" fmla="*/ 537210 w 1074420"/>
              <a:gd name="connsiteY0" fmla="*/ 0 h 1074420"/>
              <a:gd name="connsiteX1" fmla="*/ 1074420 w 1074420"/>
              <a:gd name="connsiteY1" fmla="*/ 537210 h 1074420"/>
              <a:gd name="connsiteX2" fmla="*/ 537210 w 1074420"/>
              <a:gd name="connsiteY2" fmla="*/ 1074420 h 1074420"/>
              <a:gd name="connsiteX3" fmla="*/ 0 w 1074420"/>
              <a:gd name="connsiteY3" fmla="*/ 537210 h 1074420"/>
              <a:gd name="connsiteX4" fmla="*/ 537210 w 1074420"/>
              <a:gd name="connsiteY4" fmla="*/ 0 h 107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0" h="1074420">
                <a:moveTo>
                  <a:pt x="537210" y="0"/>
                </a:moveTo>
                <a:cubicBezTo>
                  <a:pt x="833903" y="0"/>
                  <a:pt x="1074420" y="240517"/>
                  <a:pt x="1074420" y="537210"/>
                </a:cubicBezTo>
                <a:cubicBezTo>
                  <a:pt x="1074420" y="833903"/>
                  <a:pt x="833903" y="1074420"/>
                  <a:pt x="537210" y="1074420"/>
                </a:cubicBezTo>
                <a:cubicBezTo>
                  <a:pt x="240517" y="1074420"/>
                  <a:pt x="0" y="833903"/>
                  <a:pt x="0" y="537210"/>
                </a:cubicBezTo>
                <a:cubicBezTo>
                  <a:pt x="0" y="240517"/>
                  <a:pt x="240517" y="0"/>
                  <a:pt x="537210" y="0"/>
                </a:cubicBez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A098DBAE-A366-22C0-45A9-2EF06078B746}"/>
              </a:ext>
            </a:extLst>
          </p:cNvPr>
          <p:cNvSpPr>
            <a:spLocks noGrp="1"/>
          </p:cNvSpPr>
          <p:nvPr>
            <p:ph type="pic" sz="quarter" idx="11"/>
          </p:nvPr>
        </p:nvSpPr>
        <p:spPr>
          <a:xfrm>
            <a:off x="5558790" y="2539443"/>
            <a:ext cx="1073785" cy="1074420"/>
          </a:xfrm>
          <a:custGeom>
            <a:avLst/>
            <a:gdLst>
              <a:gd name="connsiteX0" fmla="*/ 537210 w 1073785"/>
              <a:gd name="connsiteY0" fmla="*/ 0 h 1074420"/>
              <a:gd name="connsiteX1" fmla="*/ 1063506 w 1073785"/>
              <a:gd name="connsiteY1" fmla="*/ 428944 h 1074420"/>
              <a:gd name="connsiteX2" fmla="*/ 1073785 w 1073785"/>
              <a:gd name="connsiteY2" fmla="*/ 530911 h 1074420"/>
              <a:gd name="connsiteX3" fmla="*/ 1073785 w 1073785"/>
              <a:gd name="connsiteY3" fmla="*/ 543509 h 1074420"/>
              <a:gd name="connsiteX4" fmla="*/ 1063506 w 1073785"/>
              <a:gd name="connsiteY4" fmla="*/ 645477 h 1074420"/>
              <a:gd name="connsiteX5" fmla="*/ 537210 w 1073785"/>
              <a:gd name="connsiteY5" fmla="*/ 1074420 h 1074420"/>
              <a:gd name="connsiteX6" fmla="*/ 0 w 1073785"/>
              <a:gd name="connsiteY6" fmla="*/ 537210 h 1074420"/>
              <a:gd name="connsiteX7" fmla="*/ 537210 w 1073785"/>
              <a:gd name="connsiteY7" fmla="*/ 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785" h="1074420">
                <a:moveTo>
                  <a:pt x="537210" y="0"/>
                </a:moveTo>
                <a:cubicBezTo>
                  <a:pt x="796817" y="0"/>
                  <a:pt x="1013413" y="184146"/>
                  <a:pt x="1063506" y="428944"/>
                </a:cubicBezTo>
                <a:lnTo>
                  <a:pt x="1073785" y="530911"/>
                </a:lnTo>
                <a:lnTo>
                  <a:pt x="1073785" y="543509"/>
                </a:lnTo>
                <a:lnTo>
                  <a:pt x="1063506" y="645477"/>
                </a:lnTo>
                <a:cubicBezTo>
                  <a:pt x="1013413" y="890274"/>
                  <a:pt x="796817" y="1074420"/>
                  <a:pt x="537210" y="1074420"/>
                </a:cubicBezTo>
                <a:cubicBezTo>
                  <a:pt x="240517" y="1074420"/>
                  <a:pt x="0" y="833903"/>
                  <a:pt x="0" y="537210"/>
                </a:cubicBezTo>
                <a:cubicBezTo>
                  <a:pt x="0" y="240517"/>
                  <a:pt x="240517" y="0"/>
                  <a:pt x="537210"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CA8AB4C0-4D69-F198-C26E-37490A4BC474}"/>
              </a:ext>
            </a:extLst>
          </p:cNvPr>
          <p:cNvSpPr>
            <a:spLocks noGrp="1"/>
          </p:cNvSpPr>
          <p:nvPr>
            <p:ph type="pic" sz="quarter" idx="12"/>
          </p:nvPr>
        </p:nvSpPr>
        <p:spPr>
          <a:xfrm>
            <a:off x="8587740" y="2539443"/>
            <a:ext cx="1074420" cy="1074420"/>
          </a:xfrm>
          <a:custGeom>
            <a:avLst/>
            <a:gdLst>
              <a:gd name="connsiteX0" fmla="*/ 537210 w 1074420"/>
              <a:gd name="connsiteY0" fmla="*/ 0 h 1074420"/>
              <a:gd name="connsiteX1" fmla="*/ 1074420 w 1074420"/>
              <a:gd name="connsiteY1" fmla="*/ 537210 h 1074420"/>
              <a:gd name="connsiteX2" fmla="*/ 537210 w 1074420"/>
              <a:gd name="connsiteY2" fmla="*/ 1074420 h 1074420"/>
              <a:gd name="connsiteX3" fmla="*/ 0 w 1074420"/>
              <a:gd name="connsiteY3" fmla="*/ 537210 h 1074420"/>
              <a:gd name="connsiteX4" fmla="*/ 537210 w 1074420"/>
              <a:gd name="connsiteY4" fmla="*/ 0 h 107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0" h="1074420">
                <a:moveTo>
                  <a:pt x="537210" y="0"/>
                </a:moveTo>
                <a:cubicBezTo>
                  <a:pt x="833903" y="0"/>
                  <a:pt x="1074420" y="240517"/>
                  <a:pt x="1074420" y="537210"/>
                </a:cubicBezTo>
                <a:cubicBezTo>
                  <a:pt x="1074420" y="833903"/>
                  <a:pt x="833903" y="1074420"/>
                  <a:pt x="537210" y="1074420"/>
                </a:cubicBezTo>
                <a:cubicBezTo>
                  <a:pt x="240517" y="1074420"/>
                  <a:pt x="0" y="833903"/>
                  <a:pt x="0" y="537210"/>
                </a:cubicBezTo>
                <a:cubicBezTo>
                  <a:pt x="0" y="240517"/>
                  <a:pt x="240517" y="0"/>
                  <a:pt x="53721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924149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7A29A0B-0692-A692-B23A-4A504710112D}"/>
              </a:ext>
            </a:extLst>
          </p:cNvPr>
          <p:cNvGraphicFramePr>
            <a:graphicFrameLocks noChangeAspect="1"/>
          </p:cNvGraphicFramePr>
          <p:nvPr userDrawn="1">
            <p:custDataLst>
              <p:tags r:id="rId1"/>
            </p:custDataLst>
            <p:extLst>
              <p:ext uri="{D42A27DB-BD31-4B8C-83A1-F6EECF244321}">
                <p14:modId xmlns:p14="http://schemas.microsoft.com/office/powerpoint/2010/main" val="3400366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2" name="think-cell data - do not delete" hidden="1">
                        <a:extLst>
                          <a:ext uri="{FF2B5EF4-FFF2-40B4-BE49-F238E27FC236}">
                            <a16:creationId xmlns:a16="http://schemas.microsoft.com/office/drawing/2014/main" id="{67A29A0B-0692-A692-B23A-4A50471011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Рисунок 7">
            <a:extLst>
              <a:ext uri="{FF2B5EF4-FFF2-40B4-BE49-F238E27FC236}">
                <a16:creationId xmlns:a16="http://schemas.microsoft.com/office/drawing/2014/main" id="{5587B995-4108-E9FF-5552-12B5BF5DB53F}"/>
              </a:ext>
            </a:extLst>
          </p:cNvPr>
          <p:cNvSpPr>
            <a:spLocks noGrp="1"/>
          </p:cNvSpPr>
          <p:nvPr>
            <p:ph type="pic" sz="quarter" idx="10"/>
          </p:nvPr>
        </p:nvSpPr>
        <p:spPr>
          <a:xfrm>
            <a:off x="6795405" y="1"/>
            <a:ext cx="5396596" cy="4198067"/>
          </a:xfrm>
          <a:custGeom>
            <a:avLst/>
            <a:gdLst>
              <a:gd name="connsiteX0" fmla="*/ 0 w 5396596"/>
              <a:gd name="connsiteY0" fmla="*/ 0 h 4198067"/>
              <a:gd name="connsiteX1" fmla="*/ 5396596 w 5396596"/>
              <a:gd name="connsiteY1" fmla="*/ 0 h 4198067"/>
              <a:gd name="connsiteX2" fmla="*/ 5396596 w 5396596"/>
              <a:gd name="connsiteY2" fmla="*/ 4027697 h 4198067"/>
              <a:gd name="connsiteX3" fmla="*/ 5229781 w 5396596"/>
              <a:gd name="connsiteY3" fmla="*/ 4073530 h 4198067"/>
              <a:gd name="connsiteX4" fmla="*/ 4209308 w 5396596"/>
              <a:gd name="connsiteY4" fmla="*/ 4198067 h 4198067"/>
              <a:gd name="connsiteX5" fmla="*/ 5187 w 5396596"/>
              <a:gd name="connsiteY5" fmla="*/ 205092 h 419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6596" h="4198067">
                <a:moveTo>
                  <a:pt x="0" y="0"/>
                </a:moveTo>
                <a:lnTo>
                  <a:pt x="5396596" y="0"/>
                </a:lnTo>
                <a:lnTo>
                  <a:pt x="5396596" y="4027697"/>
                </a:lnTo>
                <a:lnTo>
                  <a:pt x="5229781" y="4073530"/>
                </a:lnTo>
                <a:cubicBezTo>
                  <a:pt x="4903049" y="4154885"/>
                  <a:pt x="4561221" y="4198067"/>
                  <a:pt x="4209308" y="4198067"/>
                </a:cubicBezTo>
                <a:cubicBezTo>
                  <a:pt x="1957063" y="4198067"/>
                  <a:pt x="117932" y="2429318"/>
                  <a:pt x="5187" y="205092"/>
                </a:cubicBezTo>
                <a:close/>
              </a:path>
            </a:pathLst>
          </a:custGeom>
        </p:spPr>
        <p:txBody>
          <a:bodyPr wrap="square">
            <a:noAutofit/>
          </a:bodyPr>
          <a:lstStyle/>
          <a:p>
            <a:endParaRPr lang="ru-RU"/>
          </a:p>
        </p:txBody>
      </p:sp>
    </p:spTree>
    <p:extLst>
      <p:ext uri="{BB962C8B-B14F-4D97-AF65-F5344CB8AC3E}">
        <p14:creationId xmlns:p14="http://schemas.microsoft.com/office/powerpoint/2010/main" val="150214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ED420384-A15F-550A-3776-0EE7AEFE011D}"/>
              </a:ext>
            </a:extLst>
          </p:cNvPr>
          <p:cNvSpPr>
            <a:spLocks noGrp="1"/>
          </p:cNvSpPr>
          <p:nvPr>
            <p:ph type="pic" sz="quarter" idx="10"/>
          </p:nvPr>
        </p:nvSpPr>
        <p:spPr>
          <a:xfrm>
            <a:off x="6871488" y="1316339"/>
            <a:ext cx="4030704" cy="4138837"/>
          </a:xfrm>
          <a:custGeom>
            <a:avLst/>
            <a:gdLst>
              <a:gd name="connsiteX0" fmla="*/ 1550172 w 4030704"/>
              <a:gd name="connsiteY0" fmla="*/ 2002 h 4138837"/>
              <a:gd name="connsiteX1" fmla="*/ 2006896 w 4030704"/>
              <a:gd name="connsiteY1" fmla="*/ 45995 h 4138837"/>
              <a:gd name="connsiteX2" fmla="*/ 3942376 w 4030704"/>
              <a:gd name="connsiteY2" fmla="*/ 1409975 h 4138837"/>
              <a:gd name="connsiteX3" fmla="*/ 3165136 w 4030704"/>
              <a:gd name="connsiteY3" fmla="*/ 3642635 h 4138837"/>
              <a:gd name="connsiteX4" fmla="*/ 1458256 w 4030704"/>
              <a:gd name="connsiteY4" fmla="*/ 4031255 h 4138837"/>
              <a:gd name="connsiteX5" fmla="*/ 71416 w 4030704"/>
              <a:gd name="connsiteY5" fmla="*/ 2103395 h 4138837"/>
              <a:gd name="connsiteX6" fmla="*/ 391456 w 4030704"/>
              <a:gd name="connsiteY6" fmla="*/ 487955 h 4138837"/>
              <a:gd name="connsiteX7" fmla="*/ 1550172 w 4030704"/>
              <a:gd name="connsiteY7" fmla="*/ 2002 h 413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0704" h="4138837">
                <a:moveTo>
                  <a:pt x="1550172" y="2002"/>
                </a:moveTo>
                <a:cubicBezTo>
                  <a:pt x="1704160" y="-5440"/>
                  <a:pt x="1858941" y="7578"/>
                  <a:pt x="2006896" y="45995"/>
                </a:cubicBezTo>
                <a:cubicBezTo>
                  <a:pt x="2598716" y="199665"/>
                  <a:pt x="3612176" y="650515"/>
                  <a:pt x="3942376" y="1409975"/>
                </a:cubicBezTo>
                <a:cubicBezTo>
                  <a:pt x="4272576" y="2169435"/>
                  <a:pt x="3602016" y="3228615"/>
                  <a:pt x="3165136" y="3642635"/>
                </a:cubicBezTo>
                <a:cubicBezTo>
                  <a:pt x="2728256" y="4056655"/>
                  <a:pt x="1973876" y="4287795"/>
                  <a:pt x="1458256" y="4031255"/>
                </a:cubicBezTo>
                <a:cubicBezTo>
                  <a:pt x="942636" y="3774715"/>
                  <a:pt x="250486" y="2697755"/>
                  <a:pt x="71416" y="2103395"/>
                </a:cubicBezTo>
                <a:cubicBezTo>
                  <a:pt x="-107654" y="1509035"/>
                  <a:pt x="68876" y="830855"/>
                  <a:pt x="391456" y="487955"/>
                </a:cubicBezTo>
                <a:cubicBezTo>
                  <a:pt x="633391" y="230780"/>
                  <a:pt x="1088210" y="24326"/>
                  <a:pt x="1550172" y="2002"/>
                </a:cubicBezTo>
                <a:close/>
              </a:path>
            </a:pathLst>
          </a:custGeom>
        </p:spPr>
        <p:txBody>
          <a:bodyPr wrap="square">
            <a:noAutofit/>
          </a:bodyPr>
          <a:lstStyle/>
          <a:p>
            <a:endParaRPr lang="ru-RU"/>
          </a:p>
        </p:txBody>
      </p:sp>
    </p:spTree>
    <p:extLst>
      <p:ext uri="{BB962C8B-B14F-4D97-AF65-F5344CB8AC3E}">
        <p14:creationId xmlns:p14="http://schemas.microsoft.com/office/powerpoint/2010/main" val="3178632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4BCF82E1-DE05-A0FE-475D-5B69CD2331A0}"/>
              </a:ext>
            </a:extLst>
          </p:cNvPr>
          <p:cNvSpPr>
            <a:spLocks noGrp="1"/>
          </p:cNvSpPr>
          <p:nvPr>
            <p:ph type="pic" sz="quarter" idx="10"/>
          </p:nvPr>
        </p:nvSpPr>
        <p:spPr>
          <a:xfrm>
            <a:off x="0" y="1"/>
            <a:ext cx="12192000" cy="6858000"/>
          </a:xfrm>
          <a:prstGeom prst="rect">
            <a:avLst/>
          </a:prstGeom>
        </p:spPr>
        <p:txBody>
          <a:bodyPr/>
          <a:lstStyle/>
          <a:p>
            <a:endParaRPr lang="ru-RU"/>
          </a:p>
        </p:txBody>
      </p:sp>
    </p:spTree>
    <p:extLst>
      <p:ext uri="{BB962C8B-B14F-4D97-AF65-F5344CB8AC3E}">
        <p14:creationId xmlns:p14="http://schemas.microsoft.com/office/powerpoint/2010/main" val="1786821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53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1A564CC0-7E0D-D46F-B3A0-44EA118FE97E}"/>
              </a:ext>
            </a:extLst>
          </p:cNvPr>
          <p:cNvSpPr>
            <a:spLocks noGrp="1"/>
          </p:cNvSpPr>
          <p:nvPr>
            <p:ph type="pic" sz="quarter" idx="10"/>
          </p:nvPr>
        </p:nvSpPr>
        <p:spPr>
          <a:xfrm>
            <a:off x="0" y="2863869"/>
            <a:ext cx="5930900" cy="2666980"/>
          </a:xfrm>
          <a:custGeom>
            <a:avLst/>
            <a:gdLst>
              <a:gd name="connsiteX0" fmla="*/ 0 w 5930900"/>
              <a:gd name="connsiteY0" fmla="*/ 0 h 2666980"/>
              <a:gd name="connsiteX1" fmla="*/ 5588006 w 5930900"/>
              <a:gd name="connsiteY1" fmla="*/ 0 h 2666980"/>
              <a:gd name="connsiteX2" fmla="*/ 5930900 w 5930900"/>
              <a:gd name="connsiteY2" fmla="*/ 342894 h 2666980"/>
              <a:gd name="connsiteX3" fmla="*/ 5930900 w 5930900"/>
              <a:gd name="connsiteY3" fmla="*/ 2324086 h 2666980"/>
              <a:gd name="connsiteX4" fmla="*/ 5588006 w 5930900"/>
              <a:gd name="connsiteY4" fmla="*/ 2666980 h 2666980"/>
              <a:gd name="connsiteX5" fmla="*/ 0 w 5930900"/>
              <a:gd name="connsiteY5" fmla="*/ 2666980 h 266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0900" h="2666980">
                <a:moveTo>
                  <a:pt x="0" y="0"/>
                </a:moveTo>
                <a:lnTo>
                  <a:pt x="5588006" y="0"/>
                </a:lnTo>
                <a:cubicBezTo>
                  <a:pt x="5777381" y="0"/>
                  <a:pt x="5930900" y="153519"/>
                  <a:pt x="5930900" y="342894"/>
                </a:cubicBezTo>
                <a:lnTo>
                  <a:pt x="5930900" y="2324086"/>
                </a:lnTo>
                <a:cubicBezTo>
                  <a:pt x="5930900" y="2513461"/>
                  <a:pt x="5777381" y="2666980"/>
                  <a:pt x="5588006" y="2666980"/>
                </a:cubicBezTo>
                <a:lnTo>
                  <a:pt x="0" y="2666980"/>
                </a:lnTo>
                <a:close/>
              </a:path>
            </a:pathLst>
          </a:custGeom>
        </p:spPr>
        <p:txBody>
          <a:bodyPr wrap="square">
            <a:noAutofit/>
          </a:bodyPr>
          <a:lstStyle/>
          <a:p>
            <a:endParaRPr lang="ru-RU"/>
          </a:p>
        </p:txBody>
      </p:sp>
    </p:spTree>
    <p:extLst>
      <p:ext uri="{BB962C8B-B14F-4D97-AF65-F5344CB8AC3E}">
        <p14:creationId xmlns:p14="http://schemas.microsoft.com/office/powerpoint/2010/main" val="3772022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277BF2F3-A611-4EC3-43A4-65A81ECFD9BB}"/>
              </a:ext>
            </a:extLst>
          </p:cNvPr>
          <p:cNvSpPr>
            <a:spLocks noGrp="1"/>
          </p:cNvSpPr>
          <p:nvPr>
            <p:ph type="pic" sz="quarter" idx="10"/>
          </p:nvPr>
        </p:nvSpPr>
        <p:spPr>
          <a:xfrm>
            <a:off x="6998505" y="1303020"/>
            <a:ext cx="4677558" cy="4076696"/>
          </a:xfrm>
          <a:custGeom>
            <a:avLst/>
            <a:gdLst>
              <a:gd name="connsiteX0" fmla="*/ 252755 w 4677558"/>
              <a:gd name="connsiteY0" fmla="*/ 0 h 4076696"/>
              <a:gd name="connsiteX1" fmla="*/ 4424803 w 4677558"/>
              <a:gd name="connsiteY1" fmla="*/ 0 h 4076696"/>
              <a:gd name="connsiteX2" fmla="*/ 4677558 w 4677558"/>
              <a:gd name="connsiteY2" fmla="*/ 252755 h 4076696"/>
              <a:gd name="connsiteX3" fmla="*/ 4677558 w 4677558"/>
              <a:gd name="connsiteY3" fmla="*/ 3823941 h 4076696"/>
              <a:gd name="connsiteX4" fmla="*/ 4424803 w 4677558"/>
              <a:gd name="connsiteY4" fmla="*/ 4076696 h 4076696"/>
              <a:gd name="connsiteX5" fmla="*/ 252755 w 4677558"/>
              <a:gd name="connsiteY5" fmla="*/ 4076696 h 4076696"/>
              <a:gd name="connsiteX6" fmla="*/ 0 w 4677558"/>
              <a:gd name="connsiteY6" fmla="*/ 3823941 h 4076696"/>
              <a:gd name="connsiteX7" fmla="*/ 0 w 4677558"/>
              <a:gd name="connsiteY7" fmla="*/ 252755 h 4076696"/>
              <a:gd name="connsiteX8" fmla="*/ 252755 w 4677558"/>
              <a:gd name="connsiteY8" fmla="*/ 0 h 407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558" h="4076696">
                <a:moveTo>
                  <a:pt x="252755" y="0"/>
                </a:moveTo>
                <a:lnTo>
                  <a:pt x="4424803" y="0"/>
                </a:lnTo>
                <a:cubicBezTo>
                  <a:pt x="4564396" y="0"/>
                  <a:pt x="4677558" y="113162"/>
                  <a:pt x="4677558" y="252755"/>
                </a:cubicBezTo>
                <a:lnTo>
                  <a:pt x="4677558" y="3823941"/>
                </a:lnTo>
                <a:cubicBezTo>
                  <a:pt x="4677558" y="3963534"/>
                  <a:pt x="4564396" y="4076696"/>
                  <a:pt x="4424803" y="4076696"/>
                </a:cubicBezTo>
                <a:lnTo>
                  <a:pt x="252755" y="4076696"/>
                </a:lnTo>
                <a:cubicBezTo>
                  <a:pt x="113162" y="4076696"/>
                  <a:pt x="0" y="3963534"/>
                  <a:pt x="0" y="3823941"/>
                </a:cubicBezTo>
                <a:lnTo>
                  <a:pt x="0" y="252755"/>
                </a:lnTo>
                <a:cubicBezTo>
                  <a:pt x="0" y="113162"/>
                  <a:pt x="113162" y="0"/>
                  <a:pt x="252755"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01964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E089DF5-9F1C-41FD-8055-CC04A4D54B57}"/>
              </a:ext>
            </a:extLst>
          </p:cNvPr>
          <p:cNvGraphicFramePr>
            <a:graphicFrameLocks noChangeAspect="1"/>
          </p:cNvGraphicFramePr>
          <p:nvPr userDrawn="1">
            <p:custDataLst>
              <p:tags r:id="rId1"/>
            </p:custDataLst>
            <p:extLst>
              <p:ext uri="{D42A27DB-BD31-4B8C-83A1-F6EECF244321}">
                <p14:modId xmlns:p14="http://schemas.microsoft.com/office/powerpoint/2010/main" val="2208507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2" name="think-cell data - do not delete" hidden="1">
                        <a:extLst>
                          <a:ext uri="{FF2B5EF4-FFF2-40B4-BE49-F238E27FC236}">
                            <a16:creationId xmlns:a16="http://schemas.microsoft.com/office/drawing/2014/main" id="{0E089DF5-9F1C-41FD-8055-CC04A4D54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Рисунок 11">
            <a:extLst>
              <a:ext uri="{FF2B5EF4-FFF2-40B4-BE49-F238E27FC236}">
                <a16:creationId xmlns:a16="http://schemas.microsoft.com/office/drawing/2014/main" id="{EEE23CEE-8376-EAFD-18F8-A2667AB86881}"/>
              </a:ext>
            </a:extLst>
          </p:cNvPr>
          <p:cNvSpPr>
            <a:spLocks noGrp="1"/>
          </p:cNvSpPr>
          <p:nvPr>
            <p:ph type="pic" sz="quarter" idx="11"/>
          </p:nvPr>
        </p:nvSpPr>
        <p:spPr>
          <a:xfrm>
            <a:off x="6972302" y="0"/>
            <a:ext cx="5219699" cy="2908300"/>
          </a:xfrm>
          <a:custGeom>
            <a:avLst/>
            <a:gdLst>
              <a:gd name="connsiteX0" fmla="*/ 2085978 w 5219699"/>
              <a:gd name="connsiteY0" fmla="*/ 0 h 2908300"/>
              <a:gd name="connsiteX1" fmla="*/ 5219699 w 5219699"/>
              <a:gd name="connsiteY1" fmla="*/ 0 h 2908300"/>
              <a:gd name="connsiteX2" fmla="*/ 5219699 w 5219699"/>
              <a:gd name="connsiteY2" fmla="*/ 2908300 h 2908300"/>
              <a:gd name="connsiteX3" fmla="*/ 0 w 5219699"/>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5219699" h="2908300">
                <a:moveTo>
                  <a:pt x="2085978" y="0"/>
                </a:moveTo>
                <a:lnTo>
                  <a:pt x="5219699" y="0"/>
                </a:lnTo>
                <a:lnTo>
                  <a:pt x="5219699" y="2908300"/>
                </a:lnTo>
                <a:lnTo>
                  <a:pt x="0" y="2908300"/>
                </a:lnTo>
                <a:close/>
              </a:path>
            </a:pathLst>
          </a:custGeom>
        </p:spPr>
        <p:txBody>
          <a:bodyPr wrap="square">
            <a:noAutofit/>
          </a:bodyPr>
          <a:lstStyle/>
          <a:p>
            <a:endParaRPr lang="ru-RU"/>
          </a:p>
        </p:txBody>
      </p:sp>
      <p:sp>
        <p:nvSpPr>
          <p:cNvPr id="9" name="Рисунок 8">
            <a:extLst>
              <a:ext uri="{FF2B5EF4-FFF2-40B4-BE49-F238E27FC236}">
                <a16:creationId xmlns:a16="http://schemas.microsoft.com/office/drawing/2014/main" id="{0E2C0305-880F-93FE-2CEF-D5E285B207EF}"/>
              </a:ext>
            </a:extLst>
          </p:cNvPr>
          <p:cNvSpPr>
            <a:spLocks noGrp="1"/>
          </p:cNvSpPr>
          <p:nvPr>
            <p:ph type="pic" sz="quarter" idx="10"/>
          </p:nvPr>
        </p:nvSpPr>
        <p:spPr>
          <a:xfrm>
            <a:off x="2" y="3892121"/>
            <a:ext cx="4636253" cy="2114976"/>
          </a:xfrm>
          <a:custGeom>
            <a:avLst/>
            <a:gdLst>
              <a:gd name="connsiteX0" fmla="*/ 0 w 4636253"/>
              <a:gd name="connsiteY0" fmla="*/ 0 h 2114976"/>
              <a:gd name="connsiteX1" fmla="*/ 4636253 w 4636253"/>
              <a:gd name="connsiteY1" fmla="*/ 0 h 2114976"/>
              <a:gd name="connsiteX2" fmla="*/ 3119286 w 4636253"/>
              <a:gd name="connsiteY2" fmla="*/ 2114976 h 2114976"/>
              <a:gd name="connsiteX3" fmla="*/ 0 w 4636253"/>
              <a:gd name="connsiteY3" fmla="*/ 2114976 h 2114976"/>
            </a:gdLst>
            <a:ahLst/>
            <a:cxnLst>
              <a:cxn ang="0">
                <a:pos x="connsiteX0" y="connsiteY0"/>
              </a:cxn>
              <a:cxn ang="0">
                <a:pos x="connsiteX1" y="connsiteY1"/>
              </a:cxn>
              <a:cxn ang="0">
                <a:pos x="connsiteX2" y="connsiteY2"/>
              </a:cxn>
              <a:cxn ang="0">
                <a:pos x="connsiteX3" y="connsiteY3"/>
              </a:cxn>
            </a:cxnLst>
            <a:rect l="l" t="t" r="r" b="b"/>
            <a:pathLst>
              <a:path w="4636253" h="2114976">
                <a:moveTo>
                  <a:pt x="0" y="0"/>
                </a:moveTo>
                <a:lnTo>
                  <a:pt x="4636253" y="0"/>
                </a:lnTo>
                <a:lnTo>
                  <a:pt x="3119286" y="2114976"/>
                </a:lnTo>
                <a:lnTo>
                  <a:pt x="0" y="2114976"/>
                </a:lnTo>
                <a:close/>
              </a:path>
            </a:pathLst>
          </a:custGeom>
        </p:spPr>
        <p:txBody>
          <a:bodyPr wrap="square">
            <a:noAutofit/>
          </a:bodyPr>
          <a:lstStyle/>
          <a:p>
            <a:endParaRPr lang="ru-RU"/>
          </a:p>
        </p:txBody>
      </p:sp>
    </p:spTree>
    <p:extLst>
      <p:ext uri="{BB962C8B-B14F-4D97-AF65-F5344CB8AC3E}">
        <p14:creationId xmlns:p14="http://schemas.microsoft.com/office/powerpoint/2010/main" val="3362503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80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8C6EAEF-73D7-7778-7886-F6758C89A7BC}"/>
              </a:ext>
            </a:extLst>
          </p:cNvPr>
          <p:cNvGraphicFramePr>
            <a:graphicFrameLocks noChangeAspect="1"/>
          </p:cNvGraphicFramePr>
          <p:nvPr userDrawn="1">
            <p:custDataLst>
              <p:tags r:id="rId1"/>
            </p:custDataLst>
            <p:extLst>
              <p:ext uri="{D42A27DB-BD31-4B8C-83A1-F6EECF244321}">
                <p14:modId xmlns:p14="http://schemas.microsoft.com/office/powerpoint/2010/main" val="3736246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4" name="think-cell data - do not delete" hidden="1">
                        <a:extLst>
                          <a:ext uri="{FF2B5EF4-FFF2-40B4-BE49-F238E27FC236}">
                            <a16:creationId xmlns:a16="http://schemas.microsoft.com/office/drawing/2014/main" id="{38C6EAEF-73D7-7778-7886-F6758C89A7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Рисунок 9">
            <a:extLst>
              <a:ext uri="{FF2B5EF4-FFF2-40B4-BE49-F238E27FC236}">
                <a16:creationId xmlns:a16="http://schemas.microsoft.com/office/drawing/2014/main" id="{2382562A-908F-2806-6FB8-C975D087FBD3}"/>
              </a:ext>
            </a:extLst>
          </p:cNvPr>
          <p:cNvSpPr>
            <a:spLocks noGrp="1"/>
          </p:cNvSpPr>
          <p:nvPr>
            <p:ph type="pic" sz="quarter" idx="10"/>
          </p:nvPr>
        </p:nvSpPr>
        <p:spPr>
          <a:xfrm>
            <a:off x="1308100" y="1384299"/>
            <a:ext cx="4525963" cy="1735135"/>
          </a:xfrm>
          <a:custGeom>
            <a:avLst/>
            <a:gdLst>
              <a:gd name="connsiteX0" fmla="*/ 289195 w 4525963"/>
              <a:gd name="connsiteY0" fmla="*/ 0 h 1735135"/>
              <a:gd name="connsiteX1" fmla="*/ 4236768 w 4525963"/>
              <a:gd name="connsiteY1" fmla="*/ 0 h 1735135"/>
              <a:gd name="connsiteX2" fmla="*/ 4525963 w 4525963"/>
              <a:gd name="connsiteY2" fmla="*/ 289195 h 1735135"/>
              <a:gd name="connsiteX3" fmla="*/ 4525963 w 4525963"/>
              <a:gd name="connsiteY3" fmla="*/ 1445940 h 1735135"/>
              <a:gd name="connsiteX4" fmla="*/ 4236768 w 4525963"/>
              <a:gd name="connsiteY4" fmla="*/ 1735135 h 1735135"/>
              <a:gd name="connsiteX5" fmla="*/ 289195 w 4525963"/>
              <a:gd name="connsiteY5" fmla="*/ 1735135 h 1735135"/>
              <a:gd name="connsiteX6" fmla="*/ 0 w 4525963"/>
              <a:gd name="connsiteY6" fmla="*/ 1445940 h 1735135"/>
              <a:gd name="connsiteX7" fmla="*/ 0 w 4525963"/>
              <a:gd name="connsiteY7" fmla="*/ 289195 h 1735135"/>
              <a:gd name="connsiteX8" fmla="*/ 289195 w 4525963"/>
              <a:gd name="connsiteY8" fmla="*/ 0 h 17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5963" h="1735135">
                <a:moveTo>
                  <a:pt x="289195" y="0"/>
                </a:moveTo>
                <a:lnTo>
                  <a:pt x="4236768" y="0"/>
                </a:lnTo>
                <a:cubicBezTo>
                  <a:pt x="4396486" y="0"/>
                  <a:pt x="4525963" y="129477"/>
                  <a:pt x="4525963" y="289195"/>
                </a:cubicBezTo>
                <a:lnTo>
                  <a:pt x="4525963" y="1445940"/>
                </a:lnTo>
                <a:cubicBezTo>
                  <a:pt x="4525963" y="1605658"/>
                  <a:pt x="4396486" y="1735135"/>
                  <a:pt x="4236768" y="1735135"/>
                </a:cubicBezTo>
                <a:lnTo>
                  <a:pt x="289195" y="1735135"/>
                </a:lnTo>
                <a:cubicBezTo>
                  <a:pt x="129477" y="1735135"/>
                  <a:pt x="0" y="1605658"/>
                  <a:pt x="0" y="1445940"/>
                </a:cubicBezTo>
                <a:lnTo>
                  <a:pt x="0" y="289195"/>
                </a:lnTo>
                <a:cubicBezTo>
                  <a:pt x="0" y="129477"/>
                  <a:pt x="129477" y="0"/>
                  <a:pt x="289195" y="0"/>
                </a:cubicBez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323B2C8E-249B-67BF-40CE-81B2F6BC2956}"/>
              </a:ext>
            </a:extLst>
          </p:cNvPr>
          <p:cNvSpPr>
            <a:spLocks noGrp="1"/>
          </p:cNvSpPr>
          <p:nvPr>
            <p:ph type="pic" sz="quarter" idx="11"/>
          </p:nvPr>
        </p:nvSpPr>
        <p:spPr>
          <a:xfrm>
            <a:off x="3796981" y="3508292"/>
            <a:ext cx="2037081" cy="1735135"/>
          </a:xfrm>
          <a:custGeom>
            <a:avLst/>
            <a:gdLst>
              <a:gd name="connsiteX0" fmla="*/ 289195 w 2037081"/>
              <a:gd name="connsiteY0" fmla="*/ 0 h 1735135"/>
              <a:gd name="connsiteX1" fmla="*/ 1747886 w 2037081"/>
              <a:gd name="connsiteY1" fmla="*/ 0 h 1735135"/>
              <a:gd name="connsiteX2" fmla="*/ 2037081 w 2037081"/>
              <a:gd name="connsiteY2" fmla="*/ 289195 h 1735135"/>
              <a:gd name="connsiteX3" fmla="*/ 2037081 w 2037081"/>
              <a:gd name="connsiteY3" fmla="*/ 1445940 h 1735135"/>
              <a:gd name="connsiteX4" fmla="*/ 1747886 w 2037081"/>
              <a:gd name="connsiteY4" fmla="*/ 1735135 h 1735135"/>
              <a:gd name="connsiteX5" fmla="*/ 289195 w 2037081"/>
              <a:gd name="connsiteY5" fmla="*/ 1735135 h 1735135"/>
              <a:gd name="connsiteX6" fmla="*/ 0 w 2037081"/>
              <a:gd name="connsiteY6" fmla="*/ 1445940 h 1735135"/>
              <a:gd name="connsiteX7" fmla="*/ 0 w 2037081"/>
              <a:gd name="connsiteY7" fmla="*/ 289195 h 1735135"/>
              <a:gd name="connsiteX8" fmla="*/ 289195 w 2037081"/>
              <a:gd name="connsiteY8" fmla="*/ 0 h 17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081" h="1735135">
                <a:moveTo>
                  <a:pt x="289195" y="0"/>
                </a:moveTo>
                <a:lnTo>
                  <a:pt x="1747886" y="0"/>
                </a:lnTo>
                <a:cubicBezTo>
                  <a:pt x="1907604" y="0"/>
                  <a:pt x="2037081" y="129477"/>
                  <a:pt x="2037081" y="289195"/>
                </a:cubicBezTo>
                <a:lnTo>
                  <a:pt x="2037081" y="1445940"/>
                </a:lnTo>
                <a:cubicBezTo>
                  <a:pt x="2037081" y="1605658"/>
                  <a:pt x="1907604" y="1735135"/>
                  <a:pt x="1747886" y="1735135"/>
                </a:cubicBezTo>
                <a:lnTo>
                  <a:pt x="289195" y="1735135"/>
                </a:lnTo>
                <a:cubicBezTo>
                  <a:pt x="129477" y="1735135"/>
                  <a:pt x="0" y="1605658"/>
                  <a:pt x="0" y="1445940"/>
                </a:cubicBezTo>
                <a:lnTo>
                  <a:pt x="0" y="289195"/>
                </a:lnTo>
                <a:cubicBezTo>
                  <a:pt x="0" y="129477"/>
                  <a:pt x="129477" y="0"/>
                  <a:pt x="289195"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947BE51A-54EA-A36A-6827-3D83627BD782}"/>
              </a:ext>
            </a:extLst>
          </p:cNvPr>
          <p:cNvSpPr>
            <a:spLocks noGrp="1"/>
          </p:cNvSpPr>
          <p:nvPr>
            <p:ph type="pic" sz="quarter" idx="12"/>
          </p:nvPr>
        </p:nvSpPr>
        <p:spPr>
          <a:xfrm>
            <a:off x="1308099" y="3508293"/>
            <a:ext cx="2037081" cy="1735135"/>
          </a:xfrm>
          <a:custGeom>
            <a:avLst/>
            <a:gdLst>
              <a:gd name="connsiteX0" fmla="*/ 289195 w 2037081"/>
              <a:gd name="connsiteY0" fmla="*/ 0 h 1735135"/>
              <a:gd name="connsiteX1" fmla="*/ 1747886 w 2037081"/>
              <a:gd name="connsiteY1" fmla="*/ 0 h 1735135"/>
              <a:gd name="connsiteX2" fmla="*/ 2037081 w 2037081"/>
              <a:gd name="connsiteY2" fmla="*/ 289195 h 1735135"/>
              <a:gd name="connsiteX3" fmla="*/ 2037081 w 2037081"/>
              <a:gd name="connsiteY3" fmla="*/ 1445940 h 1735135"/>
              <a:gd name="connsiteX4" fmla="*/ 1747886 w 2037081"/>
              <a:gd name="connsiteY4" fmla="*/ 1735135 h 1735135"/>
              <a:gd name="connsiteX5" fmla="*/ 289195 w 2037081"/>
              <a:gd name="connsiteY5" fmla="*/ 1735135 h 1735135"/>
              <a:gd name="connsiteX6" fmla="*/ 0 w 2037081"/>
              <a:gd name="connsiteY6" fmla="*/ 1445940 h 1735135"/>
              <a:gd name="connsiteX7" fmla="*/ 0 w 2037081"/>
              <a:gd name="connsiteY7" fmla="*/ 289195 h 1735135"/>
              <a:gd name="connsiteX8" fmla="*/ 289195 w 2037081"/>
              <a:gd name="connsiteY8" fmla="*/ 0 h 17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081" h="1735135">
                <a:moveTo>
                  <a:pt x="289195" y="0"/>
                </a:moveTo>
                <a:lnTo>
                  <a:pt x="1747886" y="0"/>
                </a:lnTo>
                <a:cubicBezTo>
                  <a:pt x="1907604" y="0"/>
                  <a:pt x="2037081" y="129477"/>
                  <a:pt x="2037081" y="289195"/>
                </a:cubicBezTo>
                <a:lnTo>
                  <a:pt x="2037081" y="1445940"/>
                </a:lnTo>
                <a:cubicBezTo>
                  <a:pt x="2037081" y="1605658"/>
                  <a:pt x="1907604" y="1735135"/>
                  <a:pt x="1747886" y="1735135"/>
                </a:cubicBezTo>
                <a:lnTo>
                  <a:pt x="289195" y="1735135"/>
                </a:lnTo>
                <a:cubicBezTo>
                  <a:pt x="129477" y="1735135"/>
                  <a:pt x="0" y="1605658"/>
                  <a:pt x="0" y="1445940"/>
                </a:cubicBezTo>
                <a:lnTo>
                  <a:pt x="0" y="289195"/>
                </a:lnTo>
                <a:cubicBezTo>
                  <a:pt x="0" y="129477"/>
                  <a:pt x="129477" y="0"/>
                  <a:pt x="289195"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734965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1DB36BC9-14A2-0909-F6C5-3615230840E1}"/>
              </a:ext>
            </a:extLst>
          </p:cNvPr>
          <p:cNvSpPr>
            <a:spLocks noGrp="1"/>
          </p:cNvSpPr>
          <p:nvPr>
            <p:ph type="pic" sz="quarter" idx="10"/>
          </p:nvPr>
        </p:nvSpPr>
        <p:spPr>
          <a:xfrm>
            <a:off x="6962773" y="2427720"/>
            <a:ext cx="2909890" cy="2909890"/>
          </a:xfrm>
          <a:custGeom>
            <a:avLst/>
            <a:gdLst>
              <a:gd name="connsiteX0" fmla="*/ 1454945 w 2909890"/>
              <a:gd name="connsiteY0" fmla="*/ 0 h 2909890"/>
              <a:gd name="connsiteX1" fmla="*/ 2909890 w 2909890"/>
              <a:gd name="connsiteY1" fmla="*/ 1454945 h 2909890"/>
              <a:gd name="connsiteX2" fmla="*/ 1454945 w 2909890"/>
              <a:gd name="connsiteY2" fmla="*/ 2909890 h 2909890"/>
              <a:gd name="connsiteX3" fmla="*/ 0 w 2909890"/>
              <a:gd name="connsiteY3" fmla="*/ 1454945 h 2909890"/>
              <a:gd name="connsiteX4" fmla="*/ 1454945 w 2909890"/>
              <a:gd name="connsiteY4" fmla="*/ 0 h 290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890" h="2909890">
                <a:moveTo>
                  <a:pt x="1454945" y="0"/>
                </a:moveTo>
                <a:cubicBezTo>
                  <a:pt x="2258489" y="0"/>
                  <a:pt x="2909890" y="651401"/>
                  <a:pt x="2909890" y="1454945"/>
                </a:cubicBezTo>
                <a:cubicBezTo>
                  <a:pt x="2909890" y="2258489"/>
                  <a:pt x="2258489" y="2909890"/>
                  <a:pt x="1454945" y="2909890"/>
                </a:cubicBezTo>
                <a:cubicBezTo>
                  <a:pt x="651401" y="2909890"/>
                  <a:pt x="0" y="2258489"/>
                  <a:pt x="0" y="1454945"/>
                </a:cubicBezTo>
                <a:cubicBezTo>
                  <a:pt x="0" y="651401"/>
                  <a:pt x="651401" y="0"/>
                  <a:pt x="1454945" y="0"/>
                </a:cubicBezTo>
                <a:close/>
              </a:path>
            </a:pathLst>
          </a:custGeom>
        </p:spPr>
        <p:txBody>
          <a:bodyPr wrap="square">
            <a:noAutofit/>
          </a:bodyPr>
          <a:lstStyle/>
          <a:p>
            <a:endParaRPr lang="ru-RU"/>
          </a:p>
        </p:txBody>
      </p:sp>
      <p:sp>
        <p:nvSpPr>
          <p:cNvPr id="12" name="Рисунок 11">
            <a:extLst>
              <a:ext uri="{FF2B5EF4-FFF2-40B4-BE49-F238E27FC236}">
                <a16:creationId xmlns:a16="http://schemas.microsoft.com/office/drawing/2014/main" id="{D3090EFB-F705-BCB3-DE67-58EED3E5E012}"/>
              </a:ext>
            </a:extLst>
          </p:cNvPr>
          <p:cNvSpPr>
            <a:spLocks noGrp="1"/>
          </p:cNvSpPr>
          <p:nvPr>
            <p:ph type="pic" sz="quarter" idx="11"/>
          </p:nvPr>
        </p:nvSpPr>
        <p:spPr>
          <a:xfrm>
            <a:off x="8622711" y="1384300"/>
            <a:ext cx="2615480" cy="2615478"/>
          </a:xfrm>
          <a:custGeom>
            <a:avLst/>
            <a:gdLst>
              <a:gd name="connsiteX0" fmla="*/ 1307740 w 2615480"/>
              <a:gd name="connsiteY0" fmla="*/ 0 h 2615478"/>
              <a:gd name="connsiteX1" fmla="*/ 2615480 w 2615480"/>
              <a:gd name="connsiteY1" fmla="*/ 1307739 h 2615478"/>
              <a:gd name="connsiteX2" fmla="*/ 1307740 w 2615480"/>
              <a:gd name="connsiteY2" fmla="*/ 2615478 h 2615478"/>
              <a:gd name="connsiteX3" fmla="*/ 0 w 2615480"/>
              <a:gd name="connsiteY3" fmla="*/ 1307739 h 2615478"/>
              <a:gd name="connsiteX4" fmla="*/ 1307740 w 2615480"/>
              <a:gd name="connsiteY4" fmla="*/ 0 h 261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480" h="2615478">
                <a:moveTo>
                  <a:pt x="1307740" y="0"/>
                </a:moveTo>
                <a:cubicBezTo>
                  <a:pt x="2029985" y="0"/>
                  <a:pt x="2615480" y="585495"/>
                  <a:pt x="2615480" y="1307739"/>
                </a:cubicBezTo>
                <a:cubicBezTo>
                  <a:pt x="2615480" y="2029983"/>
                  <a:pt x="2029985" y="2615478"/>
                  <a:pt x="1307740" y="2615478"/>
                </a:cubicBezTo>
                <a:cubicBezTo>
                  <a:pt x="585495" y="2615478"/>
                  <a:pt x="0" y="2029983"/>
                  <a:pt x="0" y="1307739"/>
                </a:cubicBezTo>
                <a:cubicBezTo>
                  <a:pt x="0" y="585495"/>
                  <a:pt x="585495" y="0"/>
                  <a:pt x="130774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858408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FC49E81-F24B-0471-70F6-AF498981422F}"/>
              </a:ext>
            </a:extLst>
          </p:cNvPr>
          <p:cNvGraphicFramePr>
            <a:graphicFrameLocks noChangeAspect="1"/>
          </p:cNvGraphicFramePr>
          <p:nvPr userDrawn="1">
            <p:custDataLst>
              <p:tags r:id="rId1"/>
            </p:custDataLst>
            <p:extLst>
              <p:ext uri="{D42A27DB-BD31-4B8C-83A1-F6EECF244321}">
                <p14:modId xmlns:p14="http://schemas.microsoft.com/office/powerpoint/2010/main" val="2953312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2" name="think-cell data - do not delete" hidden="1">
                        <a:extLst>
                          <a:ext uri="{FF2B5EF4-FFF2-40B4-BE49-F238E27FC236}">
                            <a16:creationId xmlns:a16="http://schemas.microsoft.com/office/drawing/2014/main" id="{7FC49E81-F24B-0471-70F6-AF49898142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Рисунок 7">
            <a:extLst>
              <a:ext uri="{FF2B5EF4-FFF2-40B4-BE49-F238E27FC236}">
                <a16:creationId xmlns:a16="http://schemas.microsoft.com/office/drawing/2014/main" id="{E0601D54-2A29-C118-D9D5-86DA8F9382BD}"/>
              </a:ext>
            </a:extLst>
          </p:cNvPr>
          <p:cNvSpPr>
            <a:spLocks noGrp="1"/>
          </p:cNvSpPr>
          <p:nvPr>
            <p:ph type="pic" sz="quarter" idx="10"/>
          </p:nvPr>
        </p:nvSpPr>
        <p:spPr>
          <a:xfrm>
            <a:off x="5835224" y="-1"/>
            <a:ext cx="6356776" cy="5157772"/>
          </a:xfrm>
          <a:custGeom>
            <a:avLst/>
            <a:gdLst>
              <a:gd name="connsiteX0" fmla="*/ 2443883 w 6356776"/>
              <a:gd name="connsiteY0" fmla="*/ 0 h 5157772"/>
              <a:gd name="connsiteX1" fmla="*/ 6356776 w 6356776"/>
              <a:gd name="connsiteY1" fmla="*/ 0 h 5157772"/>
              <a:gd name="connsiteX2" fmla="*/ 6356776 w 6356776"/>
              <a:gd name="connsiteY2" fmla="*/ 1759577 h 5157772"/>
              <a:gd name="connsiteX3" fmla="*/ 6293769 w 6356776"/>
              <a:gd name="connsiteY3" fmla="*/ 1863290 h 5157772"/>
              <a:gd name="connsiteX4" fmla="*/ 4502364 w 6356776"/>
              <a:gd name="connsiteY4" fmla="*/ 2815772 h 5157772"/>
              <a:gd name="connsiteX5" fmla="*/ 2342004 w 6356776"/>
              <a:gd name="connsiteY5" fmla="*/ 655412 h 5157772"/>
              <a:gd name="connsiteX6" fmla="*/ 2439130 w 6356776"/>
              <a:gd name="connsiteY6" fmla="*/ 12987 h 5157772"/>
              <a:gd name="connsiteX7" fmla="*/ 48033 w 6356776"/>
              <a:gd name="connsiteY7" fmla="*/ 0 h 5157772"/>
              <a:gd name="connsiteX8" fmla="*/ 2050647 w 6356776"/>
              <a:gd name="connsiteY8" fmla="*/ 0 h 5157772"/>
              <a:gd name="connsiteX9" fmla="*/ 2013758 w 6356776"/>
              <a:gd name="connsiteY9" fmla="*/ 143469 h 5157772"/>
              <a:gd name="connsiteX10" fmla="*/ 1962149 w 6356776"/>
              <a:gd name="connsiteY10" fmla="*/ 655411 h 5157772"/>
              <a:gd name="connsiteX11" fmla="*/ 4502363 w 6356776"/>
              <a:gd name="connsiteY11" fmla="*/ 3195624 h 5157772"/>
              <a:gd name="connsiteX12" fmla="*/ 6298565 w 6356776"/>
              <a:gd name="connsiteY12" fmla="*/ 2451613 h 5157772"/>
              <a:gd name="connsiteX13" fmla="*/ 6356776 w 6356776"/>
              <a:gd name="connsiteY13" fmla="*/ 2387565 h 5157772"/>
              <a:gd name="connsiteX14" fmla="*/ 6356776 w 6356776"/>
              <a:gd name="connsiteY14" fmla="*/ 4757891 h 5157772"/>
              <a:gd name="connsiteX15" fmla="*/ 6254886 w 6356776"/>
              <a:gd name="connsiteY15" fmla="*/ 4803954 h 5157772"/>
              <a:gd name="connsiteX16" fmla="*/ 4502363 w 6356776"/>
              <a:gd name="connsiteY16" fmla="*/ 5157772 h 5157772"/>
              <a:gd name="connsiteX17" fmla="*/ 0 w 6356776"/>
              <a:gd name="connsiteY17" fmla="*/ 655411 h 5157772"/>
              <a:gd name="connsiteX18" fmla="*/ 23246 w 6356776"/>
              <a:gd name="connsiteY18" fmla="*/ 195071 h 515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6776" h="5157772">
                <a:moveTo>
                  <a:pt x="2443883" y="0"/>
                </a:moveTo>
                <a:lnTo>
                  <a:pt x="6356776" y="0"/>
                </a:lnTo>
                <a:lnTo>
                  <a:pt x="6356776" y="1759577"/>
                </a:lnTo>
                <a:lnTo>
                  <a:pt x="6293769" y="1863290"/>
                </a:lnTo>
                <a:cubicBezTo>
                  <a:pt x="5905536" y="2437949"/>
                  <a:pt x="5248073" y="2815772"/>
                  <a:pt x="4502364" y="2815772"/>
                </a:cubicBezTo>
                <a:cubicBezTo>
                  <a:pt x="3309230" y="2815772"/>
                  <a:pt x="2342004" y="1848546"/>
                  <a:pt x="2342004" y="655412"/>
                </a:cubicBezTo>
                <a:cubicBezTo>
                  <a:pt x="2342004" y="431699"/>
                  <a:pt x="2376008" y="215929"/>
                  <a:pt x="2439130" y="12987"/>
                </a:cubicBezTo>
                <a:close/>
                <a:moveTo>
                  <a:pt x="48033" y="0"/>
                </a:moveTo>
                <a:lnTo>
                  <a:pt x="2050647" y="0"/>
                </a:lnTo>
                <a:lnTo>
                  <a:pt x="2013758" y="143469"/>
                </a:lnTo>
                <a:cubicBezTo>
                  <a:pt x="1979920" y="308831"/>
                  <a:pt x="1962149" y="480046"/>
                  <a:pt x="1962149" y="655411"/>
                </a:cubicBezTo>
                <a:cubicBezTo>
                  <a:pt x="1962149" y="2058332"/>
                  <a:pt x="3099442" y="3195624"/>
                  <a:pt x="4502363" y="3195624"/>
                </a:cubicBezTo>
                <a:cubicBezTo>
                  <a:pt x="5203824" y="3195624"/>
                  <a:pt x="5838877" y="2911301"/>
                  <a:pt x="6298565" y="2451613"/>
                </a:cubicBezTo>
                <a:lnTo>
                  <a:pt x="6356776" y="2387565"/>
                </a:lnTo>
                <a:lnTo>
                  <a:pt x="6356776" y="4757891"/>
                </a:lnTo>
                <a:lnTo>
                  <a:pt x="6254886" y="4803954"/>
                </a:lnTo>
                <a:cubicBezTo>
                  <a:pt x="5716230" y="5031786"/>
                  <a:pt x="5124010" y="5157772"/>
                  <a:pt x="4502363" y="5157772"/>
                </a:cubicBezTo>
                <a:cubicBezTo>
                  <a:pt x="2015777" y="5157772"/>
                  <a:pt x="0" y="3141996"/>
                  <a:pt x="0" y="655411"/>
                </a:cubicBezTo>
                <a:cubicBezTo>
                  <a:pt x="0" y="499999"/>
                  <a:pt x="7875" y="346427"/>
                  <a:pt x="23246" y="195071"/>
                </a:cubicBezTo>
                <a:close/>
              </a:path>
            </a:pathLst>
          </a:custGeom>
        </p:spPr>
        <p:txBody>
          <a:bodyPr wrap="square">
            <a:noAutofit/>
          </a:bodyPr>
          <a:lstStyle/>
          <a:p>
            <a:endParaRPr lang="ru-RU"/>
          </a:p>
        </p:txBody>
      </p:sp>
    </p:spTree>
    <p:extLst>
      <p:ext uri="{BB962C8B-B14F-4D97-AF65-F5344CB8AC3E}">
        <p14:creationId xmlns:p14="http://schemas.microsoft.com/office/powerpoint/2010/main" val="2928247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EC9C0AC9-DB13-FD56-CCF7-9C8D9E8B9DB6}"/>
              </a:ext>
            </a:extLst>
          </p:cNvPr>
          <p:cNvSpPr>
            <a:spLocks noGrp="1"/>
          </p:cNvSpPr>
          <p:nvPr>
            <p:ph type="pic" sz="quarter" idx="10"/>
          </p:nvPr>
        </p:nvSpPr>
        <p:spPr>
          <a:xfrm>
            <a:off x="6096000" y="1600200"/>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B82CF22D-4607-AB98-7E2F-41CE94AF2AD3}"/>
              </a:ext>
            </a:extLst>
          </p:cNvPr>
          <p:cNvSpPr>
            <a:spLocks noGrp="1"/>
          </p:cNvSpPr>
          <p:nvPr>
            <p:ph type="pic" sz="quarter" idx="11"/>
          </p:nvPr>
        </p:nvSpPr>
        <p:spPr>
          <a:xfrm>
            <a:off x="8109744" y="1600200"/>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8133B81B-D590-A340-A002-49EC7B82B0E8}"/>
              </a:ext>
            </a:extLst>
          </p:cNvPr>
          <p:cNvSpPr>
            <a:spLocks noGrp="1"/>
          </p:cNvSpPr>
          <p:nvPr>
            <p:ph type="pic" sz="quarter" idx="12"/>
          </p:nvPr>
        </p:nvSpPr>
        <p:spPr>
          <a:xfrm>
            <a:off x="10123488" y="1600200"/>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829649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D074754F-7F09-F438-8B40-77DC167A2906}"/>
              </a:ext>
            </a:extLst>
          </p:cNvPr>
          <p:cNvSpPr>
            <a:spLocks noGrp="1"/>
          </p:cNvSpPr>
          <p:nvPr>
            <p:ph type="pic" sz="quarter" idx="10"/>
          </p:nvPr>
        </p:nvSpPr>
        <p:spPr>
          <a:xfrm>
            <a:off x="6419852" y="1196935"/>
            <a:ext cx="5772151" cy="4373273"/>
          </a:xfrm>
          <a:custGeom>
            <a:avLst/>
            <a:gdLst>
              <a:gd name="connsiteX0" fmla="*/ 325022 w 5772151"/>
              <a:gd name="connsiteY0" fmla="*/ 0 h 4373273"/>
              <a:gd name="connsiteX1" fmla="*/ 5772151 w 5772151"/>
              <a:gd name="connsiteY1" fmla="*/ 0 h 4373273"/>
              <a:gd name="connsiteX2" fmla="*/ 5772151 w 5772151"/>
              <a:gd name="connsiteY2" fmla="*/ 4373273 h 4373273"/>
              <a:gd name="connsiteX3" fmla="*/ 325022 w 5772151"/>
              <a:gd name="connsiteY3" fmla="*/ 4373273 h 4373273"/>
              <a:gd name="connsiteX4" fmla="*/ 0 w 5772151"/>
              <a:gd name="connsiteY4" fmla="*/ 4048251 h 4373273"/>
              <a:gd name="connsiteX5" fmla="*/ 0 w 5772151"/>
              <a:gd name="connsiteY5" fmla="*/ 325022 h 4373273"/>
              <a:gd name="connsiteX6" fmla="*/ 325022 w 5772151"/>
              <a:gd name="connsiteY6" fmla="*/ 0 h 4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2151" h="4373273">
                <a:moveTo>
                  <a:pt x="325022" y="0"/>
                </a:moveTo>
                <a:lnTo>
                  <a:pt x="5772151" y="0"/>
                </a:lnTo>
                <a:lnTo>
                  <a:pt x="5772151" y="4373273"/>
                </a:lnTo>
                <a:lnTo>
                  <a:pt x="325022" y="4373273"/>
                </a:lnTo>
                <a:cubicBezTo>
                  <a:pt x="145517" y="4373273"/>
                  <a:pt x="0" y="4227756"/>
                  <a:pt x="0" y="4048251"/>
                </a:cubicBezTo>
                <a:lnTo>
                  <a:pt x="0" y="325022"/>
                </a:lnTo>
                <a:cubicBezTo>
                  <a:pt x="0" y="145517"/>
                  <a:pt x="145517" y="0"/>
                  <a:pt x="325022"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789879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C18EB2A5-8077-486C-9AF4-614777EE785F}"/>
              </a:ext>
            </a:extLst>
          </p:cNvPr>
          <p:cNvSpPr>
            <a:spLocks noGrp="1"/>
          </p:cNvSpPr>
          <p:nvPr>
            <p:ph type="pic" sz="quarter" idx="10"/>
          </p:nvPr>
        </p:nvSpPr>
        <p:spPr>
          <a:xfrm>
            <a:off x="6276976" y="1238250"/>
            <a:ext cx="5915025" cy="2793987"/>
          </a:xfrm>
          <a:custGeom>
            <a:avLst/>
            <a:gdLst>
              <a:gd name="connsiteX0" fmla="*/ 335195 w 5915025"/>
              <a:gd name="connsiteY0" fmla="*/ 0 h 2793987"/>
              <a:gd name="connsiteX1" fmla="*/ 5915025 w 5915025"/>
              <a:gd name="connsiteY1" fmla="*/ 0 h 2793987"/>
              <a:gd name="connsiteX2" fmla="*/ 5915025 w 5915025"/>
              <a:gd name="connsiteY2" fmla="*/ 2793987 h 2793987"/>
              <a:gd name="connsiteX3" fmla="*/ 335195 w 5915025"/>
              <a:gd name="connsiteY3" fmla="*/ 2793987 h 2793987"/>
              <a:gd name="connsiteX4" fmla="*/ 0 w 5915025"/>
              <a:gd name="connsiteY4" fmla="*/ 2458792 h 2793987"/>
              <a:gd name="connsiteX5" fmla="*/ 0 w 5915025"/>
              <a:gd name="connsiteY5" fmla="*/ 335195 h 2793987"/>
              <a:gd name="connsiteX6" fmla="*/ 335195 w 5915025"/>
              <a:gd name="connsiteY6" fmla="*/ 0 h 279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5025" h="2793987">
                <a:moveTo>
                  <a:pt x="335195" y="0"/>
                </a:moveTo>
                <a:lnTo>
                  <a:pt x="5915025" y="0"/>
                </a:lnTo>
                <a:lnTo>
                  <a:pt x="5915025" y="2793987"/>
                </a:lnTo>
                <a:lnTo>
                  <a:pt x="335195" y="2793987"/>
                </a:lnTo>
                <a:cubicBezTo>
                  <a:pt x="150072" y="2793987"/>
                  <a:pt x="0" y="2643915"/>
                  <a:pt x="0" y="2458792"/>
                </a:cubicBezTo>
                <a:lnTo>
                  <a:pt x="0" y="335195"/>
                </a:lnTo>
                <a:cubicBezTo>
                  <a:pt x="0" y="150072"/>
                  <a:pt x="150072" y="0"/>
                  <a:pt x="335195"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029939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
    <p:spTree>
      <p:nvGrpSpPr>
        <p:cNvPr id="1" name=""/>
        <p:cNvGrpSpPr/>
        <p:nvPr/>
      </p:nvGrpSpPr>
      <p:grpSpPr>
        <a:xfrm>
          <a:off x="0" y="0"/>
          <a:ext cx="0" cy="0"/>
          <a:chOff x="0" y="0"/>
          <a:chExt cx="0" cy="0"/>
        </a:xfrm>
      </p:grpSpPr>
      <p:sp>
        <p:nvSpPr>
          <p:cNvPr id="5" name="Полилиния: фигура 4">
            <a:extLst>
              <a:ext uri="{FF2B5EF4-FFF2-40B4-BE49-F238E27FC236}">
                <a16:creationId xmlns:a16="http://schemas.microsoft.com/office/drawing/2014/main" id="{C9BDD453-2F2F-1C00-B325-323F1361F2BD}"/>
              </a:ext>
            </a:extLst>
          </p:cNvPr>
          <p:cNvSpPr/>
          <p:nvPr userDrawn="1"/>
        </p:nvSpPr>
        <p:spPr>
          <a:xfrm>
            <a:off x="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rgbClr val="000132"/>
          </a:solidFill>
          <a:ln>
            <a:noFill/>
          </a:ln>
          <a:effectLst>
            <a:glow rad="1905000">
              <a:srgbClr val="000132"/>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Полилиния: фигура 5">
            <a:extLst>
              <a:ext uri="{FF2B5EF4-FFF2-40B4-BE49-F238E27FC236}">
                <a16:creationId xmlns:a16="http://schemas.microsoft.com/office/drawing/2014/main" id="{D4CCA3C7-75DE-0ACD-7637-3CAE68F5EEA4}"/>
              </a:ext>
            </a:extLst>
          </p:cNvPr>
          <p:cNvSpPr/>
          <p:nvPr userDrawn="1"/>
        </p:nvSpPr>
        <p:spPr>
          <a:xfrm>
            <a:off x="0" y="6213926"/>
            <a:ext cx="3228621" cy="644074"/>
          </a:xfrm>
          <a:custGeom>
            <a:avLst/>
            <a:gdLst>
              <a:gd name="connsiteX0" fmla="*/ 1481365 w 3228621"/>
              <a:gd name="connsiteY0" fmla="*/ 0 h 644074"/>
              <a:gd name="connsiteX1" fmla="*/ 3198021 w 3228621"/>
              <a:gd name="connsiteY1" fmla="*/ 616264 h 644074"/>
              <a:gd name="connsiteX2" fmla="*/ 3228621 w 3228621"/>
              <a:gd name="connsiteY2" fmla="*/ 644074 h 644074"/>
              <a:gd name="connsiteX3" fmla="*/ 0 w 3228621"/>
              <a:gd name="connsiteY3" fmla="*/ 644074 h 644074"/>
              <a:gd name="connsiteX4" fmla="*/ 0 w 3228621"/>
              <a:gd name="connsiteY4" fmla="*/ 444877 h 644074"/>
              <a:gd name="connsiteX5" fmla="*/ 138043 w 3228621"/>
              <a:gd name="connsiteY5" fmla="*/ 357554 h 644074"/>
              <a:gd name="connsiteX6" fmla="*/ 1481365 w 3228621"/>
              <a:gd name="connsiteY6" fmla="*/ 0 h 64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621" h="644074">
                <a:moveTo>
                  <a:pt x="1481365" y="0"/>
                </a:moveTo>
                <a:cubicBezTo>
                  <a:pt x="2133450" y="0"/>
                  <a:pt x="2731518" y="231271"/>
                  <a:pt x="3198021" y="616264"/>
                </a:cubicBezTo>
                <a:lnTo>
                  <a:pt x="3228621" y="644074"/>
                </a:lnTo>
                <a:lnTo>
                  <a:pt x="0" y="644074"/>
                </a:lnTo>
                <a:lnTo>
                  <a:pt x="0" y="444877"/>
                </a:lnTo>
                <a:lnTo>
                  <a:pt x="138043" y="357554"/>
                </a:lnTo>
                <a:cubicBezTo>
                  <a:pt x="533623" y="130090"/>
                  <a:pt x="992302" y="0"/>
                  <a:pt x="1481365" y="0"/>
                </a:cubicBezTo>
                <a:close/>
              </a:path>
            </a:pathLst>
          </a:custGeom>
          <a:solidFill>
            <a:schemeClr val="accent1">
              <a:alpha val="1000"/>
            </a:schemeClr>
          </a:solidFill>
          <a:ln>
            <a:noFill/>
          </a:ln>
          <a:effectLst>
            <a:glow rad="19050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7" name="Полилиния: фигура 6">
            <a:extLst>
              <a:ext uri="{FF2B5EF4-FFF2-40B4-BE49-F238E27FC236}">
                <a16:creationId xmlns:a16="http://schemas.microsoft.com/office/drawing/2014/main" id="{64E355EE-6CBD-BF0A-7886-727F1999E41F}"/>
              </a:ext>
            </a:extLst>
          </p:cNvPr>
          <p:cNvSpPr/>
          <p:nvPr userDrawn="1"/>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 name="Рисунок 7">
            <a:extLst>
              <a:ext uri="{FF2B5EF4-FFF2-40B4-BE49-F238E27FC236}">
                <a16:creationId xmlns:a16="http://schemas.microsoft.com/office/drawing/2014/main" id="{91C048C8-E8D7-7FC9-60FE-1E35AE2B31BF}"/>
              </a:ext>
            </a:extLst>
          </p:cNvPr>
          <p:cNvSpPr>
            <a:spLocks noGrp="1"/>
          </p:cNvSpPr>
          <p:nvPr>
            <p:ph type="pic" sz="quarter" idx="10"/>
          </p:nvPr>
        </p:nvSpPr>
        <p:spPr>
          <a:xfrm>
            <a:off x="7536180" y="1444336"/>
            <a:ext cx="3846978" cy="3979701"/>
          </a:xfrm>
          <a:custGeom>
            <a:avLst/>
            <a:gdLst>
              <a:gd name="connsiteX0" fmla="*/ 291293 w 3846978"/>
              <a:gd name="connsiteY0" fmla="*/ 0 h 3979701"/>
              <a:gd name="connsiteX1" fmla="*/ 3555685 w 3846978"/>
              <a:gd name="connsiteY1" fmla="*/ 0 h 3979701"/>
              <a:gd name="connsiteX2" fmla="*/ 3846978 w 3846978"/>
              <a:gd name="connsiteY2" fmla="*/ 291293 h 3979701"/>
              <a:gd name="connsiteX3" fmla="*/ 3846978 w 3846978"/>
              <a:gd name="connsiteY3" fmla="*/ 3688408 h 3979701"/>
              <a:gd name="connsiteX4" fmla="*/ 3555685 w 3846978"/>
              <a:gd name="connsiteY4" fmla="*/ 3979701 h 3979701"/>
              <a:gd name="connsiteX5" fmla="*/ 291293 w 3846978"/>
              <a:gd name="connsiteY5" fmla="*/ 3979701 h 3979701"/>
              <a:gd name="connsiteX6" fmla="*/ 0 w 3846978"/>
              <a:gd name="connsiteY6" fmla="*/ 3688408 h 3979701"/>
              <a:gd name="connsiteX7" fmla="*/ 0 w 3846978"/>
              <a:gd name="connsiteY7" fmla="*/ 291293 h 3979701"/>
              <a:gd name="connsiteX8" fmla="*/ 291293 w 3846978"/>
              <a:gd name="connsiteY8" fmla="*/ 0 h 397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6978" h="3979701">
                <a:moveTo>
                  <a:pt x="291293" y="0"/>
                </a:moveTo>
                <a:lnTo>
                  <a:pt x="3555685" y="0"/>
                </a:lnTo>
                <a:cubicBezTo>
                  <a:pt x="3716562" y="0"/>
                  <a:pt x="3846978" y="130416"/>
                  <a:pt x="3846978" y="291293"/>
                </a:cubicBezTo>
                <a:lnTo>
                  <a:pt x="3846978" y="3688408"/>
                </a:lnTo>
                <a:cubicBezTo>
                  <a:pt x="3846978" y="3849285"/>
                  <a:pt x="3716562" y="3979701"/>
                  <a:pt x="3555685" y="3979701"/>
                </a:cubicBezTo>
                <a:lnTo>
                  <a:pt x="291293" y="3979701"/>
                </a:lnTo>
                <a:cubicBezTo>
                  <a:pt x="130416" y="3979701"/>
                  <a:pt x="0" y="3849285"/>
                  <a:pt x="0" y="3688408"/>
                </a:cubicBezTo>
                <a:lnTo>
                  <a:pt x="0" y="291293"/>
                </a:lnTo>
                <a:cubicBezTo>
                  <a:pt x="0" y="130416"/>
                  <a:pt x="130416" y="0"/>
                  <a:pt x="29129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526021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F5032751-9DB0-991C-3430-49AE1601397C}"/>
              </a:ext>
            </a:extLst>
          </p:cNvPr>
          <p:cNvSpPr>
            <a:spLocks noGrp="1"/>
          </p:cNvSpPr>
          <p:nvPr>
            <p:ph type="pic" sz="quarter" idx="10"/>
          </p:nvPr>
        </p:nvSpPr>
        <p:spPr>
          <a:xfrm>
            <a:off x="1075534" y="1470432"/>
            <a:ext cx="4924365" cy="3831816"/>
          </a:xfrm>
          <a:custGeom>
            <a:avLst/>
            <a:gdLst>
              <a:gd name="connsiteX0" fmla="*/ 880656 w 4924365"/>
              <a:gd name="connsiteY0" fmla="*/ 1233881 h 3831816"/>
              <a:gd name="connsiteX1" fmla="*/ 1128702 w 4924365"/>
              <a:gd name="connsiteY1" fmla="*/ 1481927 h 3831816"/>
              <a:gd name="connsiteX2" fmla="*/ 1128702 w 4924365"/>
              <a:gd name="connsiteY2" fmla="*/ 3583770 h 3831816"/>
              <a:gd name="connsiteX3" fmla="*/ 880656 w 4924365"/>
              <a:gd name="connsiteY3" fmla="*/ 3831816 h 3831816"/>
              <a:gd name="connsiteX4" fmla="*/ 632610 w 4924365"/>
              <a:gd name="connsiteY4" fmla="*/ 3583770 h 3831816"/>
              <a:gd name="connsiteX5" fmla="*/ 632610 w 4924365"/>
              <a:gd name="connsiteY5" fmla="*/ 1481927 h 3831816"/>
              <a:gd name="connsiteX6" fmla="*/ 880656 w 4924365"/>
              <a:gd name="connsiteY6" fmla="*/ 1233881 h 3831816"/>
              <a:gd name="connsiteX7" fmla="*/ 4676319 w 4924365"/>
              <a:gd name="connsiteY7" fmla="*/ 960832 h 3831816"/>
              <a:gd name="connsiteX8" fmla="*/ 4924365 w 4924365"/>
              <a:gd name="connsiteY8" fmla="*/ 1208878 h 3831816"/>
              <a:gd name="connsiteX9" fmla="*/ 4924365 w 4924365"/>
              <a:gd name="connsiteY9" fmla="*/ 2634448 h 3831816"/>
              <a:gd name="connsiteX10" fmla="*/ 4676319 w 4924365"/>
              <a:gd name="connsiteY10" fmla="*/ 2882494 h 3831816"/>
              <a:gd name="connsiteX11" fmla="*/ 4428273 w 4924365"/>
              <a:gd name="connsiteY11" fmla="*/ 2634448 h 3831816"/>
              <a:gd name="connsiteX12" fmla="*/ 4428273 w 4924365"/>
              <a:gd name="connsiteY12" fmla="*/ 1208878 h 3831816"/>
              <a:gd name="connsiteX13" fmla="*/ 4676319 w 4924365"/>
              <a:gd name="connsiteY13" fmla="*/ 960832 h 3831816"/>
              <a:gd name="connsiteX14" fmla="*/ 248046 w 4924365"/>
              <a:gd name="connsiteY14" fmla="*/ 960832 h 3831816"/>
              <a:gd name="connsiteX15" fmla="*/ 496092 w 4924365"/>
              <a:gd name="connsiteY15" fmla="*/ 1208878 h 3831816"/>
              <a:gd name="connsiteX16" fmla="*/ 496092 w 4924365"/>
              <a:gd name="connsiteY16" fmla="*/ 2634448 h 3831816"/>
              <a:gd name="connsiteX17" fmla="*/ 248046 w 4924365"/>
              <a:gd name="connsiteY17" fmla="*/ 2882494 h 3831816"/>
              <a:gd name="connsiteX18" fmla="*/ 0 w 4924365"/>
              <a:gd name="connsiteY18" fmla="*/ 2634448 h 3831816"/>
              <a:gd name="connsiteX19" fmla="*/ 0 w 4924365"/>
              <a:gd name="connsiteY19" fmla="*/ 1208878 h 3831816"/>
              <a:gd name="connsiteX20" fmla="*/ 248046 w 4924365"/>
              <a:gd name="connsiteY20" fmla="*/ 960832 h 3831816"/>
              <a:gd name="connsiteX21" fmla="*/ 4043706 w 4924365"/>
              <a:gd name="connsiteY21" fmla="*/ 960831 h 3831816"/>
              <a:gd name="connsiteX22" fmla="*/ 4291752 w 4924365"/>
              <a:gd name="connsiteY22" fmla="*/ 1208877 h 3831816"/>
              <a:gd name="connsiteX23" fmla="*/ 4291752 w 4924365"/>
              <a:gd name="connsiteY23" fmla="*/ 3494870 h 3831816"/>
              <a:gd name="connsiteX24" fmla="*/ 4043706 w 4924365"/>
              <a:gd name="connsiteY24" fmla="*/ 3742916 h 3831816"/>
              <a:gd name="connsiteX25" fmla="*/ 3795660 w 4924365"/>
              <a:gd name="connsiteY25" fmla="*/ 3494870 h 3831816"/>
              <a:gd name="connsiteX26" fmla="*/ 3795660 w 4924365"/>
              <a:gd name="connsiteY26" fmla="*/ 1208877 h 3831816"/>
              <a:gd name="connsiteX27" fmla="*/ 4043706 w 4924365"/>
              <a:gd name="connsiteY27" fmla="*/ 960831 h 3831816"/>
              <a:gd name="connsiteX28" fmla="*/ 1513266 w 4924365"/>
              <a:gd name="connsiteY28" fmla="*/ 673885 h 3831816"/>
              <a:gd name="connsiteX29" fmla="*/ 1761312 w 4924365"/>
              <a:gd name="connsiteY29" fmla="*/ 921931 h 3831816"/>
              <a:gd name="connsiteX30" fmla="*/ 1761312 w 4924365"/>
              <a:gd name="connsiteY30" fmla="*/ 2891616 h 3831816"/>
              <a:gd name="connsiteX31" fmla="*/ 1513266 w 4924365"/>
              <a:gd name="connsiteY31" fmla="*/ 3139662 h 3831816"/>
              <a:gd name="connsiteX32" fmla="*/ 1265220 w 4924365"/>
              <a:gd name="connsiteY32" fmla="*/ 2891616 h 3831816"/>
              <a:gd name="connsiteX33" fmla="*/ 1265220 w 4924365"/>
              <a:gd name="connsiteY33" fmla="*/ 921931 h 3831816"/>
              <a:gd name="connsiteX34" fmla="*/ 1513266 w 4924365"/>
              <a:gd name="connsiteY34" fmla="*/ 673885 h 3831816"/>
              <a:gd name="connsiteX35" fmla="*/ 2145876 w 4924365"/>
              <a:gd name="connsiteY35" fmla="*/ 465531 h 3831816"/>
              <a:gd name="connsiteX36" fmla="*/ 2393922 w 4924365"/>
              <a:gd name="connsiteY36" fmla="*/ 713577 h 3831816"/>
              <a:gd name="connsiteX37" fmla="*/ 2393922 w 4924365"/>
              <a:gd name="connsiteY37" fmla="*/ 3126566 h 3831816"/>
              <a:gd name="connsiteX38" fmla="*/ 2145876 w 4924365"/>
              <a:gd name="connsiteY38" fmla="*/ 3374612 h 3831816"/>
              <a:gd name="connsiteX39" fmla="*/ 1897830 w 4924365"/>
              <a:gd name="connsiteY39" fmla="*/ 3126566 h 3831816"/>
              <a:gd name="connsiteX40" fmla="*/ 1897830 w 4924365"/>
              <a:gd name="connsiteY40" fmla="*/ 713577 h 3831816"/>
              <a:gd name="connsiteX41" fmla="*/ 2145876 w 4924365"/>
              <a:gd name="connsiteY41" fmla="*/ 465531 h 3831816"/>
              <a:gd name="connsiteX42" fmla="*/ 3411096 w 4924365"/>
              <a:gd name="connsiteY42" fmla="*/ 357581 h 3831816"/>
              <a:gd name="connsiteX43" fmla="*/ 3659142 w 4924365"/>
              <a:gd name="connsiteY43" fmla="*/ 605627 h 3831816"/>
              <a:gd name="connsiteX44" fmla="*/ 3659142 w 4924365"/>
              <a:gd name="connsiteY44" fmla="*/ 3234518 h 3831816"/>
              <a:gd name="connsiteX45" fmla="*/ 3411096 w 4924365"/>
              <a:gd name="connsiteY45" fmla="*/ 3482564 h 3831816"/>
              <a:gd name="connsiteX46" fmla="*/ 3163050 w 4924365"/>
              <a:gd name="connsiteY46" fmla="*/ 3234518 h 3831816"/>
              <a:gd name="connsiteX47" fmla="*/ 3163050 w 4924365"/>
              <a:gd name="connsiteY47" fmla="*/ 605627 h 3831816"/>
              <a:gd name="connsiteX48" fmla="*/ 3411096 w 4924365"/>
              <a:gd name="connsiteY48" fmla="*/ 357581 h 3831816"/>
              <a:gd name="connsiteX49" fmla="*/ 2778486 w 4924365"/>
              <a:gd name="connsiteY49" fmla="*/ 0 h 3831816"/>
              <a:gd name="connsiteX50" fmla="*/ 3026532 w 4924365"/>
              <a:gd name="connsiteY50" fmla="*/ 248046 h 3831816"/>
              <a:gd name="connsiteX51" fmla="*/ 3026532 w 4924365"/>
              <a:gd name="connsiteY51" fmla="*/ 2634445 h 3831816"/>
              <a:gd name="connsiteX52" fmla="*/ 2778486 w 4924365"/>
              <a:gd name="connsiteY52" fmla="*/ 2882491 h 3831816"/>
              <a:gd name="connsiteX53" fmla="*/ 2530440 w 4924365"/>
              <a:gd name="connsiteY53" fmla="*/ 2634445 h 3831816"/>
              <a:gd name="connsiteX54" fmla="*/ 2530440 w 4924365"/>
              <a:gd name="connsiteY54" fmla="*/ 248046 h 3831816"/>
              <a:gd name="connsiteX55" fmla="*/ 2778486 w 4924365"/>
              <a:gd name="connsiteY55" fmla="*/ 0 h 383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24365" h="3831816">
                <a:moveTo>
                  <a:pt x="880656" y="1233881"/>
                </a:moveTo>
                <a:cubicBezTo>
                  <a:pt x="1017648" y="1233881"/>
                  <a:pt x="1128702" y="1344935"/>
                  <a:pt x="1128702" y="1481927"/>
                </a:cubicBezTo>
                <a:lnTo>
                  <a:pt x="1128702" y="3583770"/>
                </a:lnTo>
                <a:cubicBezTo>
                  <a:pt x="1128702" y="3720762"/>
                  <a:pt x="1017648" y="3831816"/>
                  <a:pt x="880656" y="3831816"/>
                </a:cubicBezTo>
                <a:cubicBezTo>
                  <a:pt x="743664" y="3831816"/>
                  <a:pt x="632610" y="3720762"/>
                  <a:pt x="632610" y="3583770"/>
                </a:cubicBezTo>
                <a:lnTo>
                  <a:pt x="632610" y="1481927"/>
                </a:lnTo>
                <a:cubicBezTo>
                  <a:pt x="632610" y="1344935"/>
                  <a:pt x="743664" y="1233881"/>
                  <a:pt x="880656" y="1233881"/>
                </a:cubicBezTo>
                <a:close/>
                <a:moveTo>
                  <a:pt x="4676319" y="960832"/>
                </a:moveTo>
                <a:cubicBezTo>
                  <a:pt x="4813311" y="960832"/>
                  <a:pt x="4924365" y="1071886"/>
                  <a:pt x="4924365" y="1208878"/>
                </a:cubicBezTo>
                <a:lnTo>
                  <a:pt x="4924365" y="2634448"/>
                </a:lnTo>
                <a:cubicBezTo>
                  <a:pt x="4924365" y="2771440"/>
                  <a:pt x="4813311" y="2882494"/>
                  <a:pt x="4676319" y="2882494"/>
                </a:cubicBezTo>
                <a:cubicBezTo>
                  <a:pt x="4539327" y="2882494"/>
                  <a:pt x="4428273" y="2771440"/>
                  <a:pt x="4428273" y="2634448"/>
                </a:cubicBezTo>
                <a:lnTo>
                  <a:pt x="4428273" y="1208878"/>
                </a:lnTo>
                <a:cubicBezTo>
                  <a:pt x="4428273" y="1071886"/>
                  <a:pt x="4539327" y="960832"/>
                  <a:pt x="4676319" y="960832"/>
                </a:cubicBezTo>
                <a:close/>
                <a:moveTo>
                  <a:pt x="248046" y="960832"/>
                </a:moveTo>
                <a:cubicBezTo>
                  <a:pt x="385038" y="960832"/>
                  <a:pt x="496092" y="1071886"/>
                  <a:pt x="496092" y="1208878"/>
                </a:cubicBezTo>
                <a:lnTo>
                  <a:pt x="496092" y="2634448"/>
                </a:lnTo>
                <a:cubicBezTo>
                  <a:pt x="496092" y="2771440"/>
                  <a:pt x="385038" y="2882494"/>
                  <a:pt x="248046" y="2882494"/>
                </a:cubicBezTo>
                <a:cubicBezTo>
                  <a:pt x="111054" y="2882494"/>
                  <a:pt x="0" y="2771440"/>
                  <a:pt x="0" y="2634448"/>
                </a:cubicBezTo>
                <a:lnTo>
                  <a:pt x="0" y="1208878"/>
                </a:lnTo>
                <a:cubicBezTo>
                  <a:pt x="0" y="1071886"/>
                  <a:pt x="111054" y="960832"/>
                  <a:pt x="248046" y="960832"/>
                </a:cubicBezTo>
                <a:close/>
                <a:moveTo>
                  <a:pt x="4043706" y="960831"/>
                </a:moveTo>
                <a:cubicBezTo>
                  <a:pt x="4180698" y="960831"/>
                  <a:pt x="4291752" y="1071885"/>
                  <a:pt x="4291752" y="1208877"/>
                </a:cubicBezTo>
                <a:lnTo>
                  <a:pt x="4291752" y="3494870"/>
                </a:lnTo>
                <a:cubicBezTo>
                  <a:pt x="4291752" y="3631862"/>
                  <a:pt x="4180698" y="3742916"/>
                  <a:pt x="4043706" y="3742916"/>
                </a:cubicBezTo>
                <a:cubicBezTo>
                  <a:pt x="3906714" y="3742916"/>
                  <a:pt x="3795660" y="3631862"/>
                  <a:pt x="3795660" y="3494870"/>
                </a:cubicBezTo>
                <a:lnTo>
                  <a:pt x="3795660" y="1208877"/>
                </a:lnTo>
                <a:cubicBezTo>
                  <a:pt x="3795660" y="1071885"/>
                  <a:pt x="3906714" y="960831"/>
                  <a:pt x="4043706" y="960831"/>
                </a:cubicBezTo>
                <a:close/>
                <a:moveTo>
                  <a:pt x="1513266" y="673885"/>
                </a:moveTo>
                <a:cubicBezTo>
                  <a:pt x="1650258" y="673885"/>
                  <a:pt x="1761312" y="784939"/>
                  <a:pt x="1761312" y="921931"/>
                </a:cubicBezTo>
                <a:lnTo>
                  <a:pt x="1761312" y="2891616"/>
                </a:lnTo>
                <a:cubicBezTo>
                  <a:pt x="1761312" y="3028608"/>
                  <a:pt x="1650258" y="3139662"/>
                  <a:pt x="1513266" y="3139662"/>
                </a:cubicBezTo>
                <a:cubicBezTo>
                  <a:pt x="1376274" y="3139662"/>
                  <a:pt x="1265220" y="3028608"/>
                  <a:pt x="1265220" y="2891616"/>
                </a:cubicBezTo>
                <a:lnTo>
                  <a:pt x="1265220" y="921931"/>
                </a:lnTo>
                <a:cubicBezTo>
                  <a:pt x="1265220" y="784939"/>
                  <a:pt x="1376274" y="673885"/>
                  <a:pt x="1513266" y="673885"/>
                </a:cubicBezTo>
                <a:close/>
                <a:moveTo>
                  <a:pt x="2145876" y="465531"/>
                </a:moveTo>
                <a:cubicBezTo>
                  <a:pt x="2282868" y="465531"/>
                  <a:pt x="2393922" y="576585"/>
                  <a:pt x="2393922" y="713577"/>
                </a:cubicBezTo>
                <a:lnTo>
                  <a:pt x="2393922" y="3126566"/>
                </a:lnTo>
                <a:cubicBezTo>
                  <a:pt x="2393922" y="3263558"/>
                  <a:pt x="2282868" y="3374612"/>
                  <a:pt x="2145876" y="3374612"/>
                </a:cubicBezTo>
                <a:cubicBezTo>
                  <a:pt x="2008884" y="3374612"/>
                  <a:pt x="1897830" y="3263558"/>
                  <a:pt x="1897830" y="3126566"/>
                </a:cubicBezTo>
                <a:lnTo>
                  <a:pt x="1897830" y="713577"/>
                </a:lnTo>
                <a:cubicBezTo>
                  <a:pt x="1897830" y="576585"/>
                  <a:pt x="2008884" y="465531"/>
                  <a:pt x="2145876" y="465531"/>
                </a:cubicBezTo>
                <a:close/>
                <a:moveTo>
                  <a:pt x="3411096" y="357581"/>
                </a:moveTo>
                <a:cubicBezTo>
                  <a:pt x="3548088" y="357581"/>
                  <a:pt x="3659142" y="468635"/>
                  <a:pt x="3659142" y="605627"/>
                </a:cubicBezTo>
                <a:lnTo>
                  <a:pt x="3659142" y="3234518"/>
                </a:lnTo>
                <a:cubicBezTo>
                  <a:pt x="3659142" y="3371510"/>
                  <a:pt x="3548088" y="3482564"/>
                  <a:pt x="3411096" y="3482564"/>
                </a:cubicBezTo>
                <a:cubicBezTo>
                  <a:pt x="3274104" y="3482564"/>
                  <a:pt x="3163050" y="3371510"/>
                  <a:pt x="3163050" y="3234518"/>
                </a:cubicBezTo>
                <a:lnTo>
                  <a:pt x="3163050" y="605627"/>
                </a:lnTo>
                <a:cubicBezTo>
                  <a:pt x="3163050" y="468635"/>
                  <a:pt x="3274104" y="357581"/>
                  <a:pt x="3411096" y="357581"/>
                </a:cubicBezTo>
                <a:close/>
                <a:moveTo>
                  <a:pt x="2778486" y="0"/>
                </a:moveTo>
                <a:cubicBezTo>
                  <a:pt x="2915478" y="0"/>
                  <a:pt x="3026532" y="111054"/>
                  <a:pt x="3026532" y="248046"/>
                </a:cubicBezTo>
                <a:lnTo>
                  <a:pt x="3026532" y="2634445"/>
                </a:lnTo>
                <a:cubicBezTo>
                  <a:pt x="3026532" y="2771437"/>
                  <a:pt x="2915478" y="2882491"/>
                  <a:pt x="2778486" y="2882491"/>
                </a:cubicBezTo>
                <a:cubicBezTo>
                  <a:pt x="2641494" y="2882491"/>
                  <a:pt x="2530440" y="2771437"/>
                  <a:pt x="2530440" y="2634445"/>
                </a:cubicBezTo>
                <a:lnTo>
                  <a:pt x="2530440" y="248046"/>
                </a:lnTo>
                <a:cubicBezTo>
                  <a:pt x="2530440" y="111054"/>
                  <a:pt x="2641494" y="0"/>
                  <a:pt x="2778486"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82839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33C46461-2E6E-995B-CE5A-92D53CE4EAC8}"/>
              </a:ext>
            </a:extLst>
          </p:cNvPr>
          <p:cNvSpPr>
            <a:spLocks noGrp="1"/>
          </p:cNvSpPr>
          <p:nvPr>
            <p:ph type="pic" sz="quarter" idx="10"/>
          </p:nvPr>
        </p:nvSpPr>
        <p:spPr>
          <a:xfrm>
            <a:off x="1092200" y="1504950"/>
            <a:ext cx="4794250" cy="3876672"/>
          </a:xfrm>
          <a:custGeom>
            <a:avLst/>
            <a:gdLst>
              <a:gd name="connsiteX0" fmla="*/ 0 w 4794250"/>
              <a:gd name="connsiteY0" fmla="*/ 0 h 3876672"/>
              <a:gd name="connsiteX1" fmla="*/ 4794250 w 4794250"/>
              <a:gd name="connsiteY1" fmla="*/ 0 h 3876672"/>
              <a:gd name="connsiteX2" fmla="*/ 4794250 w 4794250"/>
              <a:gd name="connsiteY2" fmla="*/ 3876672 h 3876672"/>
              <a:gd name="connsiteX3" fmla="*/ 0 w 4794250"/>
              <a:gd name="connsiteY3" fmla="*/ 3876672 h 3876672"/>
            </a:gdLst>
            <a:ahLst/>
            <a:cxnLst>
              <a:cxn ang="0">
                <a:pos x="connsiteX0" y="connsiteY0"/>
              </a:cxn>
              <a:cxn ang="0">
                <a:pos x="connsiteX1" y="connsiteY1"/>
              </a:cxn>
              <a:cxn ang="0">
                <a:pos x="connsiteX2" y="connsiteY2"/>
              </a:cxn>
              <a:cxn ang="0">
                <a:pos x="connsiteX3" y="connsiteY3"/>
              </a:cxn>
            </a:cxnLst>
            <a:rect l="l" t="t" r="r" b="b"/>
            <a:pathLst>
              <a:path w="4794250" h="3876672">
                <a:moveTo>
                  <a:pt x="0" y="0"/>
                </a:moveTo>
                <a:lnTo>
                  <a:pt x="4794250" y="0"/>
                </a:lnTo>
                <a:lnTo>
                  <a:pt x="4794250" y="3876672"/>
                </a:lnTo>
                <a:lnTo>
                  <a:pt x="0" y="3876672"/>
                </a:lnTo>
                <a:close/>
              </a:path>
            </a:pathLst>
          </a:custGeom>
        </p:spPr>
        <p:txBody>
          <a:bodyPr wrap="square">
            <a:noAutofit/>
          </a:bodyPr>
          <a:lstStyle/>
          <a:p>
            <a:endParaRPr lang="ru-RU"/>
          </a:p>
        </p:txBody>
      </p:sp>
    </p:spTree>
    <p:extLst>
      <p:ext uri="{BB962C8B-B14F-4D97-AF65-F5344CB8AC3E}">
        <p14:creationId xmlns:p14="http://schemas.microsoft.com/office/powerpoint/2010/main" val="4285024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
    <p:spTree>
      <p:nvGrpSpPr>
        <p:cNvPr id="1" name=""/>
        <p:cNvGrpSpPr/>
        <p:nvPr/>
      </p:nvGrpSpPr>
      <p:grpSpPr>
        <a:xfrm>
          <a:off x="0" y="0"/>
          <a:ext cx="0" cy="0"/>
          <a:chOff x="0" y="0"/>
          <a:chExt cx="0" cy="0"/>
        </a:xfrm>
      </p:grpSpPr>
      <p:sp>
        <p:nvSpPr>
          <p:cNvPr id="12" name="Рисунок 11">
            <a:extLst>
              <a:ext uri="{FF2B5EF4-FFF2-40B4-BE49-F238E27FC236}">
                <a16:creationId xmlns:a16="http://schemas.microsoft.com/office/drawing/2014/main" id="{42C0AEAF-EE58-750D-104F-0B8A683851C7}"/>
              </a:ext>
            </a:extLst>
          </p:cNvPr>
          <p:cNvSpPr>
            <a:spLocks noGrp="1"/>
          </p:cNvSpPr>
          <p:nvPr>
            <p:ph type="pic" sz="quarter" idx="10"/>
          </p:nvPr>
        </p:nvSpPr>
        <p:spPr>
          <a:xfrm>
            <a:off x="6816725" y="1"/>
            <a:ext cx="4357630" cy="5236027"/>
          </a:xfrm>
          <a:custGeom>
            <a:avLst/>
            <a:gdLst>
              <a:gd name="connsiteX0" fmla="*/ 0 w 4357630"/>
              <a:gd name="connsiteY0" fmla="*/ 0 h 5236027"/>
              <a:gd name="connsiteX1" fmla="*/ 4357630 w 4357630"/>
              <a:gd name="connsiteY1" fmla="*/ 0 h 5236027"/>
              <a:gd name="connsiteX2" fmla="*/ 4357630 w 4357630"/>
              <a:gd name="connsiteY2" fmla="*/ 5236027 h 5236027"/>
              <a:gd name="connsiteX3" fmla="*/ 0 w 4357630"/>
              <a:gd name="connsiteY3" fmla="*/ 5236027 h 5236027"/>
            </a:gdLst>
            <a:ahLst/>
            <a:cxnLst>
              <a:cxn ang="0">
                <a:pos x="connsiteX0" y="connsiteY0"/>
              </a:cxn>
              <a:cxn ang="0">
                <a:pos x="connsiteX1" y="connsiteY1"/>
              </a:cxn>
              <a:cxn ang="0">
                <a:pos x="connsiteX2" y="connsiteY2"/>
              </a:cxn>
              <a:cxn ang="0">
                <a:pos x="connsiteX3" y="connsiteY3"/>
              </a:cxn>
            </a:cxnLst>
            <a:rect l="l" t="t" r="r" b="b"/>
            <a:pathLst>
              <a:path w="4357630" h="5236027">
                <a:moveTo>
                  <a:pt x="0" y="0"/>
                </a:moveTo>
                <a:lnTo>
                  <a:pt x="4357630" y="0"/>
                </a:lnTo>
                <a:lnTo>
                  <a:pt x="4357630" y="5236027"/>
                </a:lnTo>
                <a:lnTo>
                  <a:pt x="0" y="5236027"/>
                </a:lnTo>
                <a:close/>
              </a:path>
            </a:pathLst>
          </a:custGeom>
        </p:spPr>
        <p:txBody>
          <a:bodyPr wrap="square">
            <a:noAutofit/>
          </a:bodyPr>
          <a:lstStyle/>
          <a:p>
            <a:endParaRPr lang="ru-RU"/>
          </a:p>
        </p:txBody>
      </p:sp>
    </p:spTree>
    <p:extLst>
      <p:ext uri="{BB962C8B-B14F-4D97-AF65-F5344CB8AC3E}">
        <p14:creationId xmlns:p14="http://schemas.microsoft.com/office/powerpoint/2010/main" val="1568388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
    <p:spTree>
      <p:nvGrpSpPr>
        <p:cNvPr id="1" name=""/>
        <p:cNvGrpSpPr/>
        <p:nvPr/>
      </p:nvGrpSpPr>
      <p:grpSpPr>
        <a:xfrm>
          <a:off x="0" y="0"/>
          <a:ext cx="0" cy="0"/>
          <a:chOff x="0" y="0"/>
          <a:chExt cx="0" cy="0"/>
        </a:xfrm>
      </p:grpSpPr>
      <p:sp>
        <p:nvSpPr>
          <p:cNvPr id="6" name="Рисунок 5">
            <a:extLst>
              <a:ext uri="{FF2B5EF4-FFF2-40B4-BE49-F238E27FC236}">
                <a16:creationId xmlns:a16="http://schemas.microsoft.com/office/drawing/2014/main" id="{46ABF871-EE97-D208-05A9-0F0A1913D236}"/>
              </a:ext>
            </a:extLst>
          </p:cNvPr>
          <p:cNvSpPr>
            <a:spLocks noGrp="1"/>
          </p:cNvSpPr>
          <p:nvPr>
            <p:ph type="pic" sz="quarter" idx="10"/>
          </p:nvPr>
        </p:nvSpPr>
        <p:spPr>
          <a:xfrm>
            <a:off x="6862763" y="1452564"/>
            <a:ext cx="3943350" cy="3952875"/>
          </a:xfrm>
          <a:custGeom>
            <a:avLst/>
            <a:gdLst>
              <a:gd name="connsiteX0" fmla="*/ 2895604 w 3943350"/>
              <a:gd name="connsiteY0" fmla="*/ 2695575 h 3952875"/>
              <a:gd name="connsiteX1" fmla="*/ 3733796 w 3943350"/>
              <a:gd name="connsiteY1" fmla="*/ 2695575 h 3952875"/>
              <a:gd name="connsiteX2" fmla="*/ 3943350 w 3943350"/>
              <a:gd name="connsiteY2" fmla="*/ 2905129 h 3952875"/>
              <a:gd name="connsiteX3" fmla="*/ 3943350 w 3943350"/>
              <a:gd name="connsiteY3" fmla="*/ 3743321 h 3952875"/>
              <a:gd name="connsiteX4" fmla="*/ 3733796 w 3943350"/>
              <a:gd name="connsiteY4" fmla="*/ 3952875 h 3952875"/>
              <a:gd name="connsiteX5" fmla="*/ 2895604 w 3943350"/>
              <a:gd name="connsiteY5" fmla="*/ 3952875 h 3952875"/>
              <a:gd name="connsiteX6" fmla="*/ 2686050 w 3943350"/>
              <a:gd name="connsiteY6" fmla="*/ 3743321 h 3952875"/>
              <a:gd name="connsiteX7" fmla="*/ 2686050 w 3943350"/>
              <a:gd name="connsiteY7" fmla="*/ 2905129 h 3952875"/>
              <a:gd name="connsiteX8" fmla="*/ 2895604 w 3943350"/>
              <a:gd name="connsiteY8" fmla="*/ 2695575 h 3952875"/>
              <a:gd name="connsiteX9" fmla="*/ 1552579 w 3943350"/>
              <a:gd name="connsiteY9" fmla="*/ 2695575 h 3952875"/>
              <a:gd name="connsiteX10" fmla="*/ 2390771 w 3943350"/>
              <a:gd name="connsiteY10" fmla="*/ 2695575 h 3952875"/>
              <a:gd name="connsiteX11" fmla="*/ 2600325 w 3943350"/>
              <a:gd name="connsiteY11" fmla="*/ 2905129 h 3952875"/>
              <a:gd name="connsiteX12" fmla="*/ 2600325 w 3943350"/>
              <a:gd name="connsiteY12" fmla="*/ 3743321 h 3952875"/>
              <a:gd name="connsiteX13" fmla="*/ 2390771 w 3943350"/>
              <a:gd name="connsiteY13" fmla="*/ 3952875 h 3952875"/>
              <a:gd name="connsiteX14" fmla="*/ 1552579 w 3943350"/>
              <a:gd name="connsiteY14" fmla="*/ 3952875 h 3952875"/>
              <a:gd name="connsiteX15" fmla="*/ 1343025 w 3943350"/>
              <a:gd name="connsiteY15" fmla="*/ 3743321 h 3952875"/>
              <a:gd name="connsiteX16" fmla="*/ 1343025 w 3943350"/>
              <a:gd name="connsiteY16" fmla="*/ 2905129 h 3952875"/>
              <a:gd name="connsiteX17" fmla="*/ 1552579 w 3943350"/>
              <a:gd name="connsiteY17" fmla="*/ 2695575 h 3952875"/>
              <a:gd name="connsiteX18" fmla="*/ 209554 w 3943350"/>
              <a:gd name="connsiteY18" fmla="*/ 2695575 h 3952875"/>
              <a:gd name="connsiteX19" fmla="*/ 1047746 w 3943350"/>
              <a:gd name="connsiteY19" fmla="*/ 2695575 h 3952875"/>
              <a:gd name="connsiteX20" fmla="*/ 1257300 w 3943350"/>
              <a:gd name="connsiteY20" fmla="*/ 2905129 h 3952875"/>
              <a:gd name="connsiteX21" fmla="*/ 1257300 w 3943350"/>
              <a:gd name="connsiteY21" fmla="*/ 3743321 h 3952875"/>
              <a:gd name="connsiteX22" fmla="*/ 1047746 w 3943350"/>
              <a:gd name="connsiteY22" fmla="*/ 3952875 h 3952875"/>
              <a:gd name="connsiteX23" fmla="*/ 209554 w 3943350"/>
              <a:gd name="connsiteY23" fmla="*/ 3952875 h 3952875"/>
              <a:gd name="connsiteX24" fmla="*/ 0 w 3943350"/>
              <a:gd name="connsiteY24" fmla="*/ 3743321 h 3952875"/>
              <a:gd name="connsiteX25" fmla="*/ 0 w 3943350"/>
              <a:gd name="connsiteY25" fmla="*/ 2905129 h 3952875"/>
              <a:gd name="connsiteX26" fmla="*/ 209554 w 3943350"/>
              <a:gd name="connsiteY26" fmla="*/ 2695575 h 3952875"/>
              <a:gd name="connsiteX27" fmla="*/ 2895604 w 3943350"/>
              <a:gd name="connsiteY27" fmla="*/ 1347787 h 3952875"/>
              <a:gd name="connsiteX28" fmla="*/ 3733796 w 3943350"/>
              <a:gd name="connsiteY28" fmla="*/ 1347787 h 3952875"/>
              <a:gd name="connsiteX29" fmla="*/ 3943350 w 3943350"/>
              <a:gd name="connsiteY29" fmla="*/ 1557341 h 3952875"/>
              <a:gd name="connsiteX30" fmla="*/ 3943350 w 3943350"/>
              <a:gd name="connsiteY30" fmla="*/ 2395533 h 3952875"/>
              <a:gd name="connsiteX31" fmla="*/ 3733796 w 3943350"/>
              <a:gd name="connsiteY31" fmla="*/ 2605087 h 3952875"/>
              <a:gd name="connsiteX32" fmla="*/ 2895604 w 3943350"/>
              <a:gd name="connsiteY32" fmla="*/ 2605087 h 3952875"/>
              <a:gd name="connsiteX33" fmla="*/ 2686050 w 3943350"/>
              <a:gd name="connsiteY33" fmla="*/ 2395533 h 3952875"/>
              <a:gd name="connsiteX34" fmla="*/ 2686050 w 3943350"/>
              <a:gd name="connsiteY34" fmla="*/ 1557341 h 3952875"/>
              <a:gd name="connsiteX35" fmla="*/ 2895604 w 3943350"/>
              <a:gd name="connsiteY35" fmla="*/ 1347787 h 3952875"/>
              <a:gd name="connsiteX36" fmla="*/ 1552579 w 3943350"/>
              <a:gd name="connsiteY36" fmla="*/ 1347787 h 3952875"/>
              <a:gd name="connsiteX37" fmla="*/ 2390771 w 3943350"/>
              <a:gd name="connsiteY37" fmla="*/ 1347787 h 3952875"/>
              <a:gd name="connsiteX38" fmla="*/ 2600325 w 3943350"/>
              <a:gd name="connsiteY38" fmla="*/ 1557341 h 3952875"/>
              <a:gd name="connsiteX39" fmla="*/ 2600325 w 3943350"/>
              <a:gd name="connsiteY39" fmla="*/ 2395533 h 3952875"/>
              <a:gd name="connsiteX40" fmla="*/ 2390771 w 3943350"/>
              <a:gd name="connsiteY40" fmla="*/ 2605087 h 3952875"/>
              <a:gd name="connsiteX41" fmla="*/ 1552579 w 3943350"/>
              <a:gd name="connsiteY41" fmla="*/ 2605087 h 3952875"/>
              <a:gd name="connsiteX42" fmla="*/ 1343025 w 3943350"/>
              <a:gd name="connsiteY42" fmla="*/ 2395533 h 3952875"/>
              <a:gd name="connsiteX43" fmla="*/ 1343025 w 3943350"/>
              <a:gd name="connsiteY43" fmla="*/ 1557341 h 3952875"/>
              <a:gd name="connsiteX44" fmla="*/ 1552579 w 3943350"/>
              <a:gd name="connsiteY44" fmla="*/ 1347787 h 3952875"/>
              <a:gd name="connsiteX45" fmla="*/ 209554 w 3943350"/>
              <a:gd name="connsiteY45" fmla="*/ 1347787 h 3952875"/>
              <a:gd name="connsiteX46" fmla="*/ 1047746 w 3943350"/>
              <a:gd name="connsiteY46" fmla="*/ 1347787 h 3952875"/>
              <a:gd name="connsiteX47" fmla="*/ 1257300 w 3943350"/>
              <a:gd name="connsiteY47" fmla="*/ 1557341 h 3952875"/>
              <a:gd name="connsiteX48" fmla="*/ 1257300 w 3943350"/>
              <a:gd name="connsiteY48" fmla="*/ 2395533 h 3952875"/>
              <a:gd name="connsiteX49" fmla="*/ 1047746 w 3943350"/>
              <a:gd name="connsiteY49" fmla="*/ 2605087 h 3952875"/>
              <a:gd name="connsiteX50" fmla="*/ 209554 w 3943350"/>
              <a:gd name="connsiteY50" fmla="*/ 2605087 h 3952875"/>
              <a:gd name="connsiteX51" fmla="*/ 0 w 3943350"/>
              <a:gd name="connsiteY51" fmla="*/ 2395533 h 3952875"/>
              <a:gd name="connsiteX52" fmla="*/ 0 w 3943350"/>
              <a:gd name="connsiteY52" fmla="*/ 1557341 h 3952875"/>
              <a:gd name="connsiteX53" fmla="*/ 209554 w 3943350"/>
              <a:gd name="connsiteY53" fmla="*/ 1347787 h 3952875"/>
              <a:gd name="connsiteX54" fmla="*/ 2895604 w 3943350"/>
              <a:gd name="connsiteY54" fmla="*/ 0 h 3952875"/>
              <a:gd name="connsiteX55" fmla="*/ 3733796 w 3943350"/>
              <a:gd name="connsiteY55" fmla="*/ 0 h 3952875"/>
              <a:gd name="connsiteX56" fmla="*/ 3943350 w 3943350"/>
              <a:gd name="connsiteY56" fmla="*/ 209554 h 3952875"/>
              <a:gd name="connsiteX57" fmla="*/ 3943350 w 3943350"/>
              <a:gd name="connsiteY57" fmla="*/ 1047746 h 3952875"/>
              <a:gd name="connsiteX58" fmla="*/ 3733796 w 3943350"/>
              <a:gd name="connsiteY58" fmla="*/ 1257300 h 3952875"/>
              <a:gd name="connsiteX59" fmla="*/ 2895604 w 3943350"/>
              <a:gd name="connsiteY59" fmla="*/ 1257300 h 3952875"/>
              <a:gd name="connsiteX60" fmla="*/ 2686050 w 3943350"/>
              <a:gd name="connsiteY60" fmla="*/ 1047746 h 3952875"/>
              <a:gd name="connsiteX61" fmla="*/ 2686050 w 3943350"/>
              <a:gd name="connsiteY61" fmla="*/ 209554 h 3952875"/>
              <a:gd name="connsiteX62" fmla="*/ 2895604 w 3943350"/>
              <a:gd name="connsiteY62" fmla="*/ 0 h 3952875"/>
              <a:gd name="connsiteX63" fmla="*/ 1552579 w 3943350"/>
              <a:gd name="connsiteY63" fmla="*/ 0 h 3952875"/>
              <a:gd name="connsiteX64" fmla="*/ 2390771 w 3943350"/>
              <a:gd name="connsiteY64" fmla="*/ 0 h 3952875"/>
              <a:gd name="connsiteX65" fmla="*/ 2600325 w 3943350"/>
              <a:gd name="connsiteY65" fmla="*/ 209554 h 3952875"/>
              <a:gd name="connsiteX66" fmla="*/ 2600325 w 3943350"/>
              <a:gd name="connsiteY66" fmla="*/ 1047746 h 3952875"/>
              <a:gd name="connsiteX67" fmla="*/ 2390771 w 3943350"/>
              <a:gd name="connsiteY67" fmla="*/ 1257300 h 3952875"/>
              <a:gd name="connsiteX68" fmla="*/ 1552579 w 3943350"/>
              <a:gd name="connsiteY68" fmla="*/ 1257300 h 3952875"/>
              <a:gd name="connsiteX69" fmla="*/ 1343025 w 3943350"/>
              <a:gd name="connsiteY69" fmla="*/ 1047746 h 3952875"/>
              <a:gd name="connsiteX70" fmla="*/ 1343025 w 3943350"/>
              <a:gd name="connsiteY70" fmla="*/ 209554 h 3952875"/>
              <a:gd name="connsiteX71" fmla="*/ 1552579 w 3943350"/>
              <a:gd name="connsiteY71" fmla="*/ 0 h 3952875"/>
              <a:gd name="connsiteX72" fmla="*/ 209554 w 3943350"/>
              <a:gd name="connsiteY72" fmla="*/ 0 h 3952875"/>
              <a:gd name="connsiteX73" fmla="*/ 1047746 w 3943350"/>
              <a:gd name="connsiteY73" fmla="*/ 0 h 3952875"/>
              <a:gd name="connsiteX74" fmla="*/ 1257300 w 3943350"/>
              <a:gd name="connsiteY74" fmla="*/ 209554 h 3952875"/>
              <a:gd name="connsiteX75" fmla="*/ 1257300 w 3943350"/>
              <a:gd name="connsiteY75" fmla="*/ 1047746 h 3952875"/>
              <a:gd name="connsiteX76" fmla="*/ 1047746 w 3943350"/>
              <a:gd name="connsiteY76" fmla="*/ 1257300 h 3952875"/>
              <a:gd name="connsiteX77" fmla="*/ 209554 w 3943350"/>
              <a:gd name="connsiteY77" fmla="*/ 1257300 h 3952875"/>
              <a:gd name="connsiteX78" fmla="*/ 0 w 3943350"/>
              <a:gd name="connsiteY78" fmla="*/ 1047746 h 3952875"/>
              <a:gd name="connsiteX79" fmla="*/ 0 w 3943350"/>
              <a:gd name="connsiteY79" fmla="*/ 209554 h 3952875"/>
              <a:gd name="connsiteX80" fmla="*/ 209554 w 3943350"/>
              <a:gd name="connsiteY80" fmla="*/ 0 h 3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943350" h="3952875">
                <a:moveTo>
                  <a:pt x="2895604" y="2695575"/>
                </a:moveTo>
                <a:lnTo>
                  <a:pt x="3733796" y="2695575"/>
                </a:lnTo>
                <a:cubicBezTo>
                  <a:pt x="3849529" y="2695575"/>
                  <a:pt x="3943350" y="2789396"/>
                  <a:pt x="3943350" y="2905129"/>
                </a:cubicBezTo>
                <a:lnTo>
                  <a:pt x="3943350" y="3743321"/>
                </a:lnTo>
                <a:cubicBezTo>
                  <a:pt x="3943350" y="3859054"/>
                  <a:pt x="3849529" y="3952875"/>
                  <a:pt x="3733796" y="3952875"/>
                </a:cubicBezTo>
                <a:lnTo>
                  <a:pt x="2895604" y="3952875"/>
                </a:lnTo>
                <a:cubicBezTo>
                  <a:pt x="2779871" y="3952875"/>
                  <a:pt x="2686050" y="3859054"/>
                  <a:pt x="2686050" y="3743321"/>
                </a:cubicBezTo>
                <a:lnTo>
                  <a:pt x="2686050" y="2905129"/>
                </a:lnTo>
                <a:cubicBezTo>
                  <a:pt x="2686050" y="2789396"/>
                  <a:pt x="2779871" y="2695575"/>
                  <a:pt x="2895604" y="2695575"/>
                </a:cubicBezTo>
                <a:close/>
                <a:moveTo>
                  <a:pt x="1552579" y="2695575"/>
                </a:moveTo>
                <a:lnTo>
                  <a:pt x="2390771" y="2695575"/>
                </a:lnTo>
                <a:cubicBezTo>
                  <a:pt x="2506504" y="2695575"/>
                  <a:pt x="2600325" y="2789396"/>
                  <a:pt x="2600325" y="2905129"/>
                </a:cubicBezTo>
                <a:lnTo>
                  <a:pt x="2600325" y="3743321"/>
                </a:lnTo>
                <a:cubicBezTo>
                  <a:pt x="2600325" y="3859054"/>
                  <a:pt x="2506504" y="3952875"/>
                  <a:pt x="2390771" y="3952875"/>
                </a:cubicBezTo>
                <a:lnTo>
                  <a:pt x="1552579" y="3952875"/>
                </a:lnTo>
                <a:cubicBezTo>
                  <a:pt x="1436846" y="3952875"/>
                  <a:pt x="1343025" y="3859054"/>
                  <a:pt x="1343025" y="3743321"/>
                </a:cubicBezTo>
                <a:lnTo>
                  <a:pt x="1343025" y="2905129"/>
                </a:lnTo>
                <a:cubicBezTo>
                  <a:pt x="1343025" y="2789396"/>
                  <a:pt x="1436846" y="2695575"/>
                  <a:pt x="1552579" y="2695575"/>
                </a:cubicBezTo>
                <a:close/>
                <a:moveTo>
                  <a:pt x="209554" y="2695575"/>
                </a:moveTo>
                <a:lnTo>
                  <a:pt x="1047746" y="2695575"/>
                </a:lnTo>
                <a:cubicBezTo>
                  <a:pt x="1163479" y="2695575"/>
                  <a:pt x="1257300" y="2789396"/>
                  <a:pt x="1257300" y="2905129"/>
                </a:cubicBezTo>
                <a:lnTo>
                  <a:pt x="1257300" y="3743321"/>
                </a:lnTo>
                <a:cubicBezTo>
                  <a:pt x="1257300" y="3859054"/>
                  <a:pt x="1163479" y="3952875"/>
                  <a:pt x="1047746" y="3952875"/>
                </a:cubicBezTo>
                <a:lnTo>
                  <a:pt x="209554" y="3952875"/>
                </a:lnTo>
                <a:cubicBezTo>
                  <a:pt x="93821" y="3952875"/>
                  <a:pt x="0" y="3859054"/>
                  <a:pt x="0" y="3743321"/>
                </a:cubicBezTo>
                <a:lnTo>
                  <a:pt x="0" y="2905129"/>
                </a:lnTo>
                <a:cubicBezTo>
                  <a:pt x="0" y="2789396"/>
                  <a:pt x="93821" y="2695575"/>
                  <a:pt x="209554" y="2695575"/>
                </a:cubicBezTo>
                <a:close/>
                <a:moveTo>
                  <a:pt x="2895604" y="1347787"/>
                </a:moveTo>
                <a:lnTo>
                  <a:pt x="3733796" y="1347787"/>
                </a:lnTo>
                <a:cubicBezTo>
                  <a:pt x="3849529" y="1347787"/>
                  <a:pt x="3943350" y="1441608"/>
                  <a:pt x="3943350" y="1557341"/>
                </a:cubicBezTo>
                <a:lnTo>
                  <a:pt x="3943350" y="2395533"/>
                </a:lnTo>
                <a:cubicBezTo>
                  <a:pt x="3943350" y="2511266"/>
                  <a:pt x="3849529" y="2605087"/>
                  <a:pt x="3733796" y="2605087"/>
                </a:cubicBezTo>
                <a:lnTo>
                  <a:pt x="2895604" y="2605087"/>
                </a:lnTo>
                <a:cubicBezTo>
                  <a:pt x="2779871" y="2605087"/>
                  <a:pt x="2686050" y="2511266"/>
                  <a:pt x="2686050" y="2395533"/>
                </a:cubicBezTo>
                <a:lnTo>
                  <a:pt x="2686050" y="1557341"/>
                </a:lnTo>
                <a:cubicBezTo>
                  <a:pt x="2686050" y="1441608"/>
                  <a:pt x="2779871" y="1347787"/>
                  <a:pt x="2895604" y="1347787"/>
                </a:cubicBezTo>
                <a:close/>
                <a:moveTo>
                  <a:pt x="1552579" y="1347787"/>
                </a:moveTo>
                <a:lnTo>
                  <a:pt x="2390771" y="1347787"/>
                </a:lnTo>
                <a:cubicBezTo>
                  <a:pt x="2506504" y="1347787"/>
                  <a:pt x="2600325" y="1441608"/>
                  <a:pt x="2600325" y="1557341"/>
                </a:cubicBezTo>
                <a:lnTo>
                  <a:pt x="2600325" y="2395533"/>
                </a:lnTo>
                <a:cubicBezTo>
                  <a:pt x="2600325" y="2511266"/>
                  <a:pt x="2506504" y="2605087"/>
                  <a:pt x="2390771" y="2605087"/>
                </a:cubicBezTo>
                <a:lnTo>
                  <a:pt x="1552579" y="2605087"/>
                </a:lnTo>
                <a:cubicBezTo>
                  <a:pt x="1436846" y="2605087"/>
                  <a:pt x="1343025" y="2511266"/>
                  <a:pt x="1343025" y="2395533"/>
                </a:cubicBezTo>
                <a:lnTo>
                  <a:pt x="1343025" y="1557341"/>
                </a:lnTo>
                <a:cubicBezTo>
                  <a:pt x="1343025" y="1441608"/>
                  <a:pt x="1436846" y="1347787"/>
                  <a:pt x="1552579" y="1347787"/>
                </a:cubicBezTo>
                <a:close/>
                <a:moveTo>
                  <a:pt x="209554" y="1347787"/>
                </a:moveTo>
                <a:lnTo>
                  <a:pt x="1047746" y="1347787"/>
                </a:lnTo>
                <a:cubicBezTo>
                  <a:pt x="1163479" y="1347787"/>
                  <a:pt x="1257300" y="1441608"/>
                  <a:pt x="1257300" y="1557341"/>
                </a:cubicBezTo>
                <a:lnTo>
                  <a:pt x="1257300" y="2395533"/>
                </a:lnTo>
                <a:cubicBezTo>
                  <a:pt x="1257300" y="2511266"/>
                  <a:pt x="1163479" y="2605087"/>
                  <a:pt x="1047746" y="2605087"/>
                </a:cubicBezTo>
                <a:lnTo>
                  <a:pt x="209554" y="2605087"/>
                </a:lnTo>
                <a:cubicBezTo>
                  <a:pt x="93821" y="2605087"/>
                  <a:pt x="0" y="2511266"/>
                  <a:pt x="0" y="2395533"/>
                </a:cubicBezTo>
                <a:lnTo>
                  <a:pt x="0" y="1557341"/>
                </a:lnTo>
                <a:cubicBezTo>
                  <a:pt x="0" y="1441608"/>
                  <a:pt x="93821" y="1347787"/>
                  <a:pt x="209554" y="1347787"/>
                </a:cubicBezTo>
                <a:close/>
                <a:moveTo>
                  <a:pt x="2895604" y="0"/>
                </a:moveTo>
                <a:lnTo>
                  <a:pt x="3733796" y="0"/>
                </a:lnTo>
                <a:cubicBezTo>
                  <a:pt x="3849529" y="0"/>
                  <a:pt x="3943350" y="93821"/>
                  <a:pt x="3943350" y="209554"/>
                </a:cubicBezTo>
                <a:lnTo>
                  <a:pt x="3943350" y="1047746"/>
                </a:lnTo>
                <a:cubicBezTo>
                  <a:pt x="3943350" y="1163479"/>
                  <a:pt x="3849529" y="1257300"/>
                  <a:pt x="3733796" y="1257300"/>
                </a:cubicBezTo>
                <a:lnTo>
                  <a:pt x="2895604" y="1257300"/>
                </a:lnTo>
                <a:cubicBezTo>
                  <a:pt x="2779871" y="1257300"/>
                  <a:pt x="2686050" y="1163479"/>
                  <a:pt x="2686050" y="1047746"/>
                </a:cubicBezTo>
                <a:lnTo>
                  <a:pt x="2686050" y="209554"/>
                </a:lnTo>
                <a:cubicBezTo>
                  <a:pt x="2686050" y="93821"/>
                  <a:pt x="2779871" y="0"/>
                  <a:pt x="2895604" y="0"/>
                </a:cubicBezTo>
                <a:close/>
                <a:moveTo>
                  <a:pt x="1552579" y="0"/>
                </a:moveTo>
                <a:lnTo>
                  <a:pt x="2390771" y="0"/>
                </a:lnTo>
                <a:cubicBezTo>
                  <a:pt x="2506504" y="0"/>
                  <a:pt x="2600325" y="93821"/>
                  <a:pt x="2600325" y="209554"/>
                </a:cubicBezTo>
                <a:lnTo>
                  <a:pt x="2600325" y="1047746"/>
                </a:lnTo>
                <a:cubicBezTo>
                  <a:pt x="2600325" y="1163479"/>
                  <a:pt x="2506504" y="1257300"/>
                  <a:pt x="2390771" y="1257300"/>
                </a:cubicBezTo>
                <a:lnTo>
                  <a:pt x="1552579" y="1257300"/>
                </a:lnTo>
                <a:cubicBezTo>
                  <a:pt x="1436846" y="1257300"/>
                  <a:pt x="1343025" y="1163479"/>
                  <a:pt x="1343025" y="1047746"/>
                </a:cubicBezTo>
                <a:lnTo>
                  <a:pt x="1343025" y="209554"/>
                </a:lnTo>
                <a:cubicBezTo>
                  <a:pt x="1343025" y="93821"/>
                  <a:pt x="1436846" y="0"/>
                  <a:pt x="1552579" y="0"/>
                </a:cubicBezTo>
                <a:close/>
                <a:moveTo>
                  <a:pt x="209554" y="0"/>
                </a:moveTo>
                <a:lnTo>
                  <a:pt x="1047746" y="0"/>
                </a:lnTo>
                <a:cubicBezTo>
                  <a:pt x="1163479" y="0"/>
                  <a:pt x="1257300" y="93821"/>
                  <a:pt x="1257300" y="209554"/>
                </a:cubicBezTo>
                <a:lnTo>
                  <a:pt x="1257300" y="1047746"/>
                </a:lnTo>
                <a:cubicBezTo>
                  <a:pt x="1257300" y="1163479"/>
                  <a:pt x="1163479" y="1257300"/>
                  <a:pt x="1047746" y="1257300"/>
                </a:cubicBezTo>
                <a:lnTo>
                  <a:pt x="209554" y="1257300"/>
                </a:lnTo>
                <a:cubicBezTo>
                  <a:pt x="93821" y="1257300"/>
                  <a:pt x="0" y="1163479"/>
                  <a:pt x="0" y="1047746"/>
                </a:cubicBezTo>
                <a:lnTo>
                  <a:pt x="0" y="209554"/>
                </a:lnTo>
                <a:cubicBezTo>
                  <a:pt x="0" y="93821"/>
                  <a:pt x="93821" y="0"/>
                  <a:pt x="209554"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83031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934494B-4212-7291-6A04-8EAC16BE142F}"/>
              </a:ext>
            </a:extLst>
          </p:cNvPr>
          <p:cNvGraphicFramePr>
            <a:graphicFrameLocks noChangeAspect="1"/>
          </p:cNvGraphicFramePr>
          <p:nvPr userDrawn="1">
            <p:custDataLst>
              <p:tags r:id="rId1"/>
            </p:custDataLst>
            <p:extLst>
              <p:ext uri="{D42A27DB-BD31-4B8C-83A1-F6EECF244321}">
                <p14:modId xmlns:p14="http://schemas.microsoft.com/office/powerpoint/2010/main" val="4179786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4" name="think-cell data - do not delete" hidden="1">
                        <a:extLst>
                          <a:ext uri="{FF2B5EF4-FFF2-40B4-BE49-F238E27FC236}">
                            <a16:creationId xmlns:a16="http://schemas.microsoft.com/office/drawing/2014/main" id="{E934494B-4212-7291-6A04-8EAC16BE14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Рисунок 9">
            <a:extLst>
              <a:ext uri="{FF2B5EF4-FFF2-40B4-BE49-F238E27FC236}">
                <a16:creationId xmlns:a16="http://schemas.microsoft.com/office/drawing/2014/main" id="{0419B5A0-FA75-974C-5880-5253256F6195}"/>
              </a:ext>
            </a:extLst>
          </p:cNvPr>
          <p:cNvSpPr>
            <a:spLocks noGrp="1"/>
          </p:cNvSpPr>
          <p:nvPr>
            <p:ph type="pic" sz="quarter" idx="10"/>
          </p:nvPr>
        </p:nvSpPr>
        <p:spPr>
          <a:xfrm>
            <a:off x="-1" y="1333504"/>
            <a:ext cx="5245103" cy="4178313"/>
          </a:xfrm>
          <a:custGeom>
            <a:avLst/>
            <a:gdLst>
              <a:gd name="connsiteX0" fmla="*/ 0 w 5245103"/>
              <a:gd name="connsiteY0" fmla="*/ 0 h 4178313"/>
              <a:gd name="connsiteX1" fmla="*/ 4891618 w 5245103"/>
              <a:gd name="connsiteY1" fmla="*/ 0 h 4178313"/>
              <a:gd name="connsiteX2" fmla="*/ 5245103 w 5245103"/>
              <a:gd name="connsiteY2" fmla="*/ 353485 h 4178313"/>
              <a:gd name="connsiteX3" fmla="*/ 5245103 w 5245103"/>
              <a:gd name="connsiteY3" fmla="*/ 3824828 h 4178313"/>
              <a:gd name="connsiteX4" fmla="*/ 4891618 w 5245103"/>
              <a:gd name="connsiteY4" fmla="*/ 4178313 h 4178313"/>
              <a:gd name="connsiteX5" fmla="*/ 0 w 5245103"/>
              <a:gd name="connsiteY5" fmla="*/ 4178313 h 41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103" h="4178313">
                <a:moveTo>
                  <a:pt x="0" y="0"/>
                </a:moveTo>
                <a:lnTo>
                  <a:pt x="4891618" y="0"/>
                </a:lnTo>
                <a:cubicBezTo>
                  <a:pt x="5086842" y="0"/>
                  <a:pt x="5245103" y="158261"/>
                  <a:pt x="5245103" y="353485"/>
                </a:cubicBezTo>
                <a:lnTo>
                  <a:pt x="5245103" y="3824828"/>
                </a:lnTo>
                <a:cubicBezTo>
                  <a:pt x="5245103" y="4020052"/>
                  <a:pt x="5086842" y="4178313"/>
                  <a:pt x="4891618" y="4178313"/>
                </a:cubicBezTo>
                <a:lnTo>
                  <a:pt x="0" y="4178313"/>
                </a:lnTo>
                <a:close/>
              </a:path>
            </a:pathLst>
          </a:custGeom>
        </p:spPr>
        <p:txBody>
          <a:bodyPr wrap="square">
            <a:noAutofit/>
          </a:bodyPr>
          <a:lstStyle/>
          <a:p>
            <a:endParaRPr lang="ru-RU"/>
          </a:p>
        </p:txBody>
      </p:sp>
      <p:sp>
        <p:nvSpPr>
          <p:cNvPr id="13" name="Рисунок 12">
            <a:extLst>
              <a:ext uri="{FF2B5EF4-FFF2-40B4-BE49-F238E27FC236}">
                <a16:creationId xmlns:a16="http://schemas.microsoft.com/office/drawing/2014/main" id="{8611AC18-5B68-9512-A197-8D01833F9064}"/>
              </a:ext>
            </a:extLst>
          </p:cNvPr>
          <p:cNvSpPr>
            <a:spLocks noGrp="1"/>
          </p:cNvSpPr>
          <p:nvPr>
            <p:ph type="pic" sz="quarter" idx="11"/>
          </p:nvPr>
        </p:nvSpPr>
        <p:spPr>
          <a:xfrm>
            <a:off x="5672317" y="1308100"/>
            <a:ext cx="3314700" cy="2120893"/>
          </a:xfrm>
          <a:custGeom>
            <a:avLst/>
            <a:gdLst>
              <a:gd name="connsiteX0" fmla="*/ 283648 w 3314700"/>
              <a:gd name="connsiteY0" fmla="*/ 0 h 2120893"/>
              <a:gd name="connsiteX1" fmla="*/ 3031052 w 3314700"/>
              <a:gd name="connsiteY1" fmla="*/ 0 h 2120893"/>
              <a:gd name="connsiteX2" fmla="*/ 3314700 w 3314700"/>
              <a:gd name="connsiteY2" fmla="*/ 283648 h 2120893"/>
              <a:gd name="connsiteX3" fmla="*/ 3314700 w 3314700"/>
              <a:gd name="connsiteY3" fmla="*/ 1837245 h 2120893"/>
              <a:gd name="connsiteX4" fmla="*/ 3031052 w 3314700"/>
              <a:gd name="connsiteY4" fmla="*/ 2120893 h 2120893"/>
              <a:gd name="connsiteX5" fmla="*/ 283648 w 3314700"/>
              <a:gd name="connsiteY5" fmla="*/ 2120893 h 2120893"/>
              <a:gd name="connsiteX6" fmla="*/ 0 w 3314700"/>
              <a:gd name="connsiteY6" fmla="*/ 1837245 h 2120893"/>
              <a:gd name="connsiteX7" fmla="*/ 0 w 3314700"/>
              <a:gd name="connsiteY7" fmla="*/ 283648 h 2120893"/>
              <a:gd name="connsiteX8" fmla="*/ 283648 w 3314700"/>
              <a:gd name="connsiteY8" fmla="*/ 0 h 212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700" h="2120893">
                <a:moveTo>
                  <a:pt x="283648" y="0"/>
                </a:moveTo>
                <a:lnTo>
                  <a:pt x="3031052" y="0"/>
                </a:lnTo>
                <a:cubicBezTo>
                  <a:pt x="3187706" y="0"/>
                  <a:pt x="3314700" y="126994"/>
                  <a:pt x="3314700" y="283648"/>
                </a:cubicBezTo>
                <a:lnTo>
                  <a:pt x="3314700" y="1837245"/>
                </a:lnTo>
                <a:cubicBezTo>
                  <a:pt x="3314700" y="1993899"/>
                  <a:pt x="3187706" y="2120893"/>
                  <a:pt x="3031052" y="2120893"/>
                </a:cubicBezTo>
                <a:lnTo>
                  <a:pt x="283648" y="2120893"/>
                </a:lnTo>
                <a:cubicBezTo>
                  <a:pt x="126994" y="2120893"/>
                  <a:pt x="0" y="1993899"/>
                  <a:pt x="0" y="1837245"/>
                </a:cubicBezTo>
                <a:lnTo>
                  <a:pt x="0" y="283648"/>
                </a:lnTo>
                <a:cubicBezTo>
                  <a:pt x="0" y="126994"/>
                  <a:pt x="126994" y="0"/>
                  <a:pt x="283648" y="0"/>
                </a:cubicBezTo>
                <a:close/>
              </a:path>
            </a:pathLst>
          </a:custGeom>
        </p:spPr>
        <p:txBody>
          <a:bodyPr wrap="square">
            <a:noAutofit/>
          </a:bodyPr>
          <a:lstStyle/>
          <a:p>
            <a:endParaRPr lang="ru-RU"/>
          </a:p>
        </p:txBody>
      </p:sp>
      <p:sp>
        <p:nvSpPr>
          <p:cNvPr id="16" name="Рисунок 15">
            <a:extLst>
              <a:ext uri="{FF2B5EF4-FFF2-40B4-BE49-F238E27FC236}">
                <a16:creationId xmlns:a16="http://schemas.microsoft.com/office/drawing/2014/main" id="{399420E6-2C87-D189-5CB7-5E5F35A0E24E}"/>
              </a:ext>
            </a:extLst>
          </p:cNvPr>
          <p:cNvSpPr>
            <a:spLocks noGrp="1"/>
          </p:cNvSpPr>
          <p:nvPr>
            <p:ph type="pic" sz="quarter" idx="12"/>
          </p:nvPr>
        </p:nvSpPr>
        <p:spPr>
          <a:xfrm>
            <a:off x="9414235" y="1308101"/>
            <a:ext cx="2777767" cy="2120893"/>
          </a:xfrm>
          <a:custGeom>
            <a:avLst/>
            <a:gdLst>
              <a:gd name="connsiteX0" fmla="*/ 283648 w 2777767"/>
              <a:gd name="connsiteY0" fmla="*/ 0 h 2120893"/>
              <a:gd name="connsiteX1" fmla="*/ 2777767 w 2777767"/>
              <a:gd name="connsiteY1" fmla="*/ 0 h 2120893"/>
              <a:gd name="connsiteX2" fmla="*/ 2777767 w 2777767"/>
              <a:gd name="connsiteY2" fmla="*/ 2120893 h 2120893"/>
              <a:gd name="connsiteX3" fmla="*/ 283648 w 2777767"/>
              <a:gd name="connsiteY3" fmla="*/ 2120893 h 2120893"/>
              <a:gd name="connsiteX4" fmla="*/ 0 w 2777767"/>
              <a:gd name="connsiteY4" fmla="*/ 1837245 h 2120893"/>
              <a:gd name="connsiteX5" fmla="*/ 0 w 2777767"/>
              <a:gd name="connsiteY5" fmla="*/ 283648 h 2120893"/>
              <a:gd name="connsiteX6" fmla="*/ 283648 w 2777767"/>
              <a:gd name="connsiteY6" fmla="*/ 0 h 212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7767" h="2120893">
                <a:moveTo>
                  <a:pt x="283648" y="0"/>
                </a:moveTo>
                <a:lnTo>
                  <a:pt x="2777767" y="0"/>
                </a:lnTo>
                <a:lnTo>
                  <a:pt x="2777767" y="2120893"/>
                </a:lnTo>
                <a:lnTo>
                  <a:pt x="283648" y="2120893"/>
                </a:lnTo>
                <a:cubicBezTo>
                  <a:pt x="126994" y="2120893"/>
                  <a:pt x="0" y="1993899"/>
                  <a:pt x="0" y="1837245"/>
                </a:cubicBezTo>
                <a:lnTo>
                  <a:pt x="0" y="283648"/>
                </a:lnTo>
                <a:cubicBezTo>
                  <a:pt x="0" y="126994"/>
                  <a:pt x="126994" y="0"/>
                  <a:pt x="28364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706259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B3E3262C-E2B9-110E-A654-7D05C53F1969}"/>
              </a:ext>
            </a:extLst>
          </p:cNvPr>
          <p:cNvSpPr>
            <a:spLocks noGrp="1"/>
          </p:cNvSpPr>
          <p:nvPr>
            <p:ph type="pic" sz="quarter" idx="10"/>
          </p:nvPr>
        </p:nvSpPr>
        <p:spPr>
          <a:xfrm>
            <a:off x="1" y="1514171"/>
            <a:ext cx="6134100" cy="3824751"/>
          </a:xfrm>
          <a:custGeom>
            <a:avLst/>
            <a:gdLst>
              <a:gd name="connsiteX0" fmla="*/ 0 w 6134100"/>
              <a:gd name="connsiteY0" fmla="*/ 0 h 3824751"/>
              <a:gd name="connsiteX1" fmla="*/ 5920488 w 6134100"/>
              <a:gd name="connsiteY1" fmla="*/ 0 h 3824751"/>
              <a:gd name="connsiteX2" fmla="*/ 6134100 w 6134100"/>
              <a:gd name="connsiteY2" fmla="*/ 213612 h 3824751"/>
              <a:gd name="connsiteX3" fmla="*/ 6134100 w 6134100"/>
              <a:gd name="connsiteY3" fmla="*/ 3611139 h 3824751"/>
              <a:gd name="connsiteX4" fmla="*/ 5920488 w 6134100"/>
              <a:gd name="connsiteY4" fmla="*/ 3824751 h 3824751"/>
              <a:gd name="connsiteX5" fmla="*/ 0 w 6134100"/>
              <a:gd name="connsiteY5" fmla="*/ 3824751 h 38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4100" h="3824751">
                <a:moveTo>
                  <a:pt x="0" y="0"/>
                </a:moveTo>
                <a:lnTo>
                  <a:pt x="5920488" y="0"/>
                </a:lnTo>
                <a:cubicBezTo>
                  <a:pt x="6038463" y="0"/>
                  <a:pt x="6134100" y="95637"/>
                  <a:pt x="6134100" y="213612"/>
                </a:cubicBezTo>
                <a:lnTo>
                  <a:pt x="6134100" y="3611139"/>
                </a:lnTo>
                <a:cubicBezTo>
                  <a:pt x="6134100" y="3729114"/>
                  <a:pt x="6038463" y="3824751"/>
                  <a:pt x="5920488" y="3824751"/>
                </a:cubicBezTo>
                <a:lnTo>
                  <a:pt x="0" y="3824751"/>
                </a:lnTo>
                <a:close/>
              </a:path>
            </a:pathLst>
          </a:custGeom>
        </p:spPr>
        <p:txBody>
          <a:bodyPr wrap="square">
            <a:noAutofit/>
          </a:bodyPr>
          <a:lstStyle/>
          <a:p>
            <a:endParaRPr lang="ru-RU"/>
          </a:p>
        </p:txBody>
      </p:sp>
    </p:spTree>
    <p:extLst>
      <p:ext uri="{BB962C8B-B14F-4D97-AF65-F5344CB8AC3E}">
        <p14:creationId xmlns:p14="http://schemas.microsoft.com/office/powerpoint/2010/main" val="626499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137E4393-5A7C-E5CC-C008-DC2F3B59901C}"/>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ru-RU"/>
          </a:p>
        </p:txBody>
      </p:sp>
    </p:spTree>
    <p:extLst>
      <p:ext uri="{BB962C8B-B14F-4D97-AF65-F5344CB8AC3E}">
        <p14:creationId xmlns:p14="http://schemas.microsoft.com/office/powerpoint/2010/main" val="2512582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FF1FE8DE-4840-4DA3-49D7-0FF5C3C92D80}"/>
              </a:ext>
            </a:extLst>
          </p:cNvPr>
          <p:cNvSpPr>
            <a:spLocks noGrp="1"/>
          </p:cNvSpPr>
          <p:nvPr>
            <p:ph type="pic" sz="quarter" idx="10"/>
          </p:nvPr>
        </p:nvSpPr>
        <p:spPr>
          <a:xfrm>
            <a:off x="6629400" y="0"/>
            <a:ext cx="5562600" cy="3429000"/>
          </a:xfrm>
          <a:custGeom>
            <a:avLst/>
            <a:gdLst>
              <a:gd name="connsiteX0" fmla="*/ 0 w 5562600"/>
              <a:gd name="connsiteY0" fmla="*/ 0 h 3429000"/>
              <a:gd name="connsiteX1" fmla="*/ 5562600 w 5562600"/>
              <a:gd name="connsiteY1" fmla="*/ 0 h 3429000"/>
              <a:gd name="connsiteX2" fmla="*/ 5562600 w 5562600"/>
              <a:gd name="connsiteY2" fmla="*/ 3429000 h 3429000"/>
              <a:gd name="connsiteX3" fmla="*/ 355622 w 5562600"/>
              <a:gd name="connsiteY3" fmla="*/ 3429000 h 3429000"/>
              <a:gd name="connsiteX4" fmla="*/ 0 w 5562600"/>
              <a:gd name="connsiteY4" fmla="*/ 3073378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3429000">
                <a:moveTo>
                  <a:pt x="0" y="0"/>
                </a:moveTo>
                <a:lnTo>
                  <a:pt x="5562600" y="0"/>
                </a:lnTo>
                <a:lnTo>
                  <a:pt x="5562600" y="3429000"/>
                </a:lnTo>
                <a:lnTo>
                  <a:pt x="355622" y="3429000"/>
                </a:lnTo>
                <a:cubicBezTo>
                  <a:pt x="159217" y="3429000"/>
                  <a:pt x="0" y="3269783"/>
                  <a:pt x="0" y="3073378"/>
                </a:cubicBezTo>
                <a:close/>
              </a:path>
            </a:pathLst>
          </a:custGeom>
        </p:spPr>
        <p:txBody>
          <a:bodyPr wrap="square">
            <a:noAutofit/>
          </a:bodyPr>
          <a:lstStyle/>
          <a:p>
            <a:endParaRPr lang="ru-RU"/>
          </a:p>
        </p:txBody>
      </p:sp>
    </p:spTree>
    <p:extLst>
      <p:ext uri="{BB962C8B-B14F-4D97-AF65-F5344CB8AC3E}">
        <p14:creationId xmlns:p14="http://schemas.microsoft.com/office/powerpoint/2010/main" val="1664169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57F91529-2B5C-B202-93C1-44CFBA4DA065}"/>
              </a:ext>
            </a:extLst>
          </p:cNvPr>
          <p:cNvSpPr>
            <a:spLocks noGrp="1"/>
          </p:cNvSpPr>
          <p:nvPr>
            <p:ph type="pic" sz="quarter" idx="10"/>
          </p:nvPr>
        </p:nvSpPr>
        <p:spPr>
          <a:xfrm>
            <a:off x="7518400" y="1"/>
            <a:ext cx="4673600" cy="6007100"/>
          </a:xfrm>
          <a:custGeom>
            <a:avLst/>
            <a:gdLst>
              <a:gd name="connsiteX0" fmla="*/ 0 w 4673600"/>
              <a:gd name="connsiteY0" fmla="*/ 0 h 6007100"/>
              <a:gd name="connsiteX1" fmla="*/ 4673600 w 4673600"/>
              <a:gd name="connsiteY1" fmla="*/ 0 h 6007100"/>
              <a:gd name="connsiteX2" fmla="*/ 4673600 w 4673600"/>
              <a:gd name="connsiteY2" fmla="*/ 6007100 h 6007100"/>
              <a:gd name="connsiteX3" fmla="*/ 0 w 4673600"/>
              <a:gd name="connsiteY3" fmla="*/ 6007100 h 6007100"/>
            </a:gdLst>
            <a:ahLst/>
            <a:cxnLst>
              <a:cxn ang="0">
                <a:pos x="connsiteX0" y="connsiteY0"/>
              </a:cxn>
              <a:cxn ang="0">
                <a:pos x="connsiteX1" y="connsiteY1"/>
              </a:cxn>
              <a:cxn ang="0">
                <a:pos x="connsiteX2" y="connsiteY2"/>
              </a:cxn>
              <a:cxn ang="0">
                <a:pos x="connsiteX3" y="connsiteY3"/>
              </a:cxn>
            </a:cxnLst>
            <a:rect l="l" t="t" r="r" b="b"/>
            <a:pathLst>
              <a:path w="4673600" h="6007100">
                <a:moveTo>
                  <a:pt x="0" y="0"/>
                </a:moveTo>
                <a:lnTo>
                  <a:pt x="4673600" y="0"/>
                </a:lnTo>
                <a:lnTo>
                  <a:pt x="4673600" y="6007100"/>
                </a:lnTo>
                <a:lnTo>
                  <a:pt x="0" y="6007100"/>
                </a:lnTo>
                <a:close/>
              </a:path>
            </a:pathLst>
          </a:custGeom>
        </p:spPr>
        <p:txBody>
          <a:bodyPr wrap="square">
            <a:noAutofit/>
          </a:bodyPr>
          <a:lstStyle/>
          <a:p>
            <a:endParaRPr lang="ru-RU"/>
          </a:p>
        </p:txBody>
      </p:sp>
    </p:spTree>
    <p:extLst>
      <p:ext uri="{BB962C8B-B14F-4D97-AF65-F5344CB8AC3E}">
        <p14:creationId xmlns:p14="http://schemas.microsoft.com/office/powerpoint/2010/main" val="2243156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4">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FD80CD3-93B1-FD6A-8862-29C61CF8482B}"/>
              </a:ext>
            </a:extLst>
          </p:cNvPr>
          <p:cNvGraphicFramePr>
            <a:graphicFrameLocks noChangeAspect="1"/>
          </p:cNvGraphicFramePr>
          <p:nvPr userDrawn="1">
            <p:custDataLst>
              <p:tags r:id="rId1"/>
            </p:custDataLst>
            <p:extLst>
              <p:ext uri="{D42A27DB-BD31-4B8C-83A1-F6EECF244321}">
                <p14:modId xmlns:p14="http://schemas.microsoft.com/office/powerpoint/2010/main" val="1064707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3" name="think-cell data - do not delete" hidden="1">
                        <a:extLst>
                          <a:ext uri="{FF2B5EF4-FFF2-40B4-BE49-F238E27FC236}">
                            <a16:creationId xmlns:a16="http://schemas.microsoft.com/office/drawing/2014/main" id="{CFD80CD3-93B1-FD6A-8862-29C61CF8482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5361AB15-9C9D-C040-D7C2-F2E4ECAAD4AA}"/>
              </a:ext>
            </a:extLst>
          </p:cNvPr>
          <p:cNvPicPr>
            <a:picLocks noChangeAspect="1"/>
          </p:cNvPicPr>
          <p:nvPr userDrawn="1"/>
        </p:nvPicPr>
        <p:blipFill>
          <a:blip r:embed="rId5">
            <a:extLst>
              <a:ext uri="{96DAC541-7B7A-43D3-8B79-37D633B846F1}">
                <asvg:svgBlip xmlns:asvg="http://schemas.microsoft.com/office/drawing/2016/SVG/main" r:embed="rId6"/>
              </a:ext>
            </a:extLst>
          </a:blip>
          <a:srcRect l="34264"/>
          <a:stretch>
            <a:fillRect/>
          </a:stretch>
        </p:blipFill>
        <p:spPr>
          <a:xfrm>
            <a:off x="0" y="0"/>
            <a:ext cx="2953452" cy="6858000"/>
          </a:xfrm>
          <a:custGeom>
            <a:avLst/>
            <a:gdLst>
              <a:gd name="connsiteX0" fmla="*/ 0 w 2953452"/>
              <a:gd name="connsiteY0" fmla="*/ 0 h 6858000"/>
              <a:gd name="connsiteX1" fmla="*/ 2953452 w 2953452"/>
              <a:gd name="connsiteY1" fmla="*/ 0 h 6858000"/>
              <a:gd name="connsiteX2" fmla="*/ 2953452 w 2953452"/>
              <a:gd name="connsiteY2" fmla="*/ 6858000 h 6858000"/>
              <a:gd name="connsiteX3" fmla="*/ 0 w 29534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53452" h="6858000">
                <a:moveTo>
                  <a:pt x="0" y="0"/>
                </a:moveTo>
                <a:lnTo>
                  <a:pt x="2953452" y="0"/>
                </a:lnTo>
                <a:lnTo>
                  <a:pt x="2953452" y="6858000"/>
                </a:lnTo>
                <a:lnTo>
                  <a:pt x="0" y="6858000"/>
                </a:lnTo>
                <a:close/>
              </a:path>
            </a:pathLst>
          </a:custGeom>
        </p:spPr>
      </p:pic>
      <p:sp>
        <p:nvSpPr>
          <p:cNvPr id="12" name="Рисунок 11">
            <a:extLst>
              <a:ext uri="{FF2B5EF4-FFF2-40B4-BE49-F238E27FC236}">
                <a16:creationId xmlns:a16="http://schemas.microsoft.com/office/drawing/2014/main" id="{4DEBA2DA-52DF-E572-7ABE-B5C55AA870E3}"/>
              </a:ext>
            </a:extLst>
          </p:cNvPr>
          <p:cNvSpPr>
            <a:spLocks noGrp="1"/>
          </p:cNvSpPr>
          <p:nvPr>
            <p:ph type="pic" sz="quarter" idx="10"/>
          </p:nvPr>
        </p:nvSpPr>
        <p:spPr>
          <a:xfrm>
            <a:off x="3557588" y="3084298"/>
            <a:ext cx="2170112" cy="2170112"/>
          </a:xfrm>
          <a:custGeom>
            <a:avLst/>
            <a:gdLst>
              <a:gd name="connsiteX0" fmla="*/ 0 w 2170112"/>
              <a:gd name="connsiteY0" fmla="*/ 0 h 2170112"/>
              <a:gd name="connsiteX1" fmla="*/ 2170112 w 2170112"/>
              <a:gd name="connsiteY1" fmla="*/ 0 h 2170112"/>
              <a:gd name="connsiteX2" fmla="*/ 2170112 w 2170112"/>
              <a:gd name="connsiteY2" fmla="*/ 2170112 h 2170112"/>
              <a:gd name="connsiteX3" fmla="*/ 0 w 2170112"/>
              <a:gd name="connsiteY3" fmla="*/ 2170112 h 2170112"/>
            </a:gdLst>
            <a:ahLst/>
            <a:cxnLst>
              <a:cxn ang="0">
                <a:pos x="connsiteX0" y="connsiteY0"/>
              </a:cxn>
              <a:cxn ang="0">
                <a:pos x="connsiteX1" y="connsiteY1"/>
              </a:cxn>
              <a:cxn ang="0">
                <a:pos x="connsiteX2" y="connsiteY2"/>
              </a:cxn>
              <a:cxn ang="0">
                <a:pos x="connsiteX3" y="connsiteY3"/>
              </a:cxn>
            </a:cxnLst>
            <a:rect l="l" t="t" r="r" b="b"/>
            <a:pathLst>
              <a:path w="2170112" h="2170112">
                <a:moveTo>
                  <a:pt x="0" y="0"/>
                </a:moveTo>
                <a:lnTo>
                  <a:pt x="2170112" y="0"/>
                </a:lnTo>
                <a:lnTo>
                  <a:pt x="2170112" y="2170112"/>
                </a:lnTo>
                <a:lnTo>
                  <a:pt x="0" y="2170112"/>
                </a:lnTo>
                <a:close/>
              </a:path>
            </a:pathLst>
          </a:custGeom>
        </p:spPr>
        <p:txBody>
          <a:bodyPr wrap="square">
            <a:noAutofit/>
          </a:bodyPr>
          <a:lstStyle/>
          <a:p>
            <a:endParaRPr lang="ru-RU"/>
          </a:p>
        </p:txBody>
      </p:sp>
      <p:sp>
        <p:nvSpPr>
          <p:cNvPr id="15" name="Рисунок 14">
            <a:extLst>
              <a:ext uri="{FF2B5EF4-FFF2-40B4-BE49-F238E27FC236}">
                <a16:creationId xmlns:a16="http://schemas.microsoft.com/office/drawing/2014/main" id="{CB93D332-C4EC-F288-78C9-093CE864EF4F}"/>
              </a:ext>
            </a:extLst>
          </p:cNvPr>
          <p:cNvSpPr>
            <a:spLocks noGrp="1"/>
          </p:cNvSpPr>
          <p:nvPr>
            <p:ph type="pic" sz="quarter" idx="11"/>
          </p:nvPr>
        </p:nvSpPr>
        <p:spPr>
          <a:xfrm>
            <a:off x="2455863" y="2193024"/>
            <a:ext cx="2169318" cy="2170112"/>
          </a:xfrm>
          <a:custGeom>
            <a:avLst/>
            <a:gdLst>
              <a:gd name="connsiteX0" fmla="*/ 0 w 2169318"/>
              <a:gd name="connsiteY0" fmla="*/ 0 h 2170112"/>
              <a:gd name="connsiteX1" fmla="*/ 2169318 w 2169318"/>
              <a:gd name="connsiteY1" fmla="*/ 0 h 2170112"/>
              <a:gd name="connsiteX2" fmla="*/ 2169318 w 2169318"/>
              <a:gd name="connsiteY2" fmla="*/ 2170112 h 2170112"/>
              <a:gd name="connsiteX3" fmla="*/ 0 w 2169318"/>
              <a:gd name="connsiteY3" fmla="*/ 2170112 h 2170112"/>
            </a:gdLst>
            <a:ahLst/>
            <a:cxnLst>
              <a:cxn ang="0">
                <a:pos x="connsiteX0" y="connsiteY0"/>
              </a:cxn>
              <a:cxn ang="0">
                <a:pos x="connsiteX1" y="connsiteY1"/>
              </a:cxn>
              <a:cxn ang="0">
                <a:pos x="connsiteX2" y="connsiteY2"/>
              </a:cxn>
              <a:cxn ang="0">
                <a:pos x="connsiteX3" y="connsiteY3"/>
              </a:cxn>
            </a:cxnLst>
            <a:rect l="l" t="t" r="r" b="b"/>
            <a:pathLst>
              <a:path w="2169318" h="2170112">
                <a:moveTo>
                  <a:pt x="0" y="0"/>
                </a:moveTo>
                <a:lnTo>
                  <a:pt x="2169318" y="0"/>
                </a:lnTo>
                <a:lnTo>
                  <a:pt x="2169318" y="2170112"/>
                </a:lnTo>
                <a:lnTo>
                  <a:pt x="0" y="2170112"/>
                </a:lnTo>
                <a:close/>
              </a:path>
            </a:pathLst>
          </a:custGeom>
        </p:spPr>
        <p:txBody>
          <a:bodyPr wrap="square">
            <a:noAutofit/>
          </a:bodyPr>
          <a:lstStyle/>
          <a:p>
            <a:endParaRPr lang="ru-RU"/>
          </a:p>
        </p:txBody>
      </p:sp>
      <p:sp>
        <p:nvSpPr>
          <p:cNvPr id="18" name="Рисунок 17">
            <a:extLst>
              <a:ext uri="{FF2B5EF4-FFF2-40B4-BE49-F238E27FC236}">
                <a16:creationId xmlns:a16="http://schemas.microsoft.com/office/drawing/2014/main" id="{C75F20F0-CBFD-1458-6D7B-F7471EEF6005}"/>
              </a:ext>
            </a:extLst>
          </p:cNvPr>
          <p:cNvSpPr>
            <a:spLocks noGrp="1"/>
          </p:cNvSpPr>
          <p:nvPr>
            <p:ph type="pic" sz="quarter" idx="12"/>
          </p:nvPr>
        </p:nvSpPr>
        <p:spPr>
          <a:xfrm>
            <a:off x="1352550" y="1301750"/>
            <a:ext cx="2170112" cy="2170112"/>
          </a:xfrm>
          <a:custGeom>
            <a:avLst/>
            <a:gdLst>
              <a:gd name="connsiteX0" fmla="*/ 0 w 2170112"/>
              <a:gd name="connsiteY0" fmla="*/ 0 h 2170112"/>
              <a:gd name="connsiteX1" fmla="*/ 2170112 w 2170112"/>
              <a:gd name="connsiteY1" fmla="*/ 0 h 2170112"/>
              <a:gd name="connsiteX2" fmla="*/ 2170112 w 2170112"/>
              <a:gd name="connsiteY2" fmla="*/ 2170112 h 2170112"/>
              <a:gd name="connsiteX3" fmla="*/ 0 w 2170112"/>
              <a:gd name="connsiteY3" fmla="*/ 2170112 h 2170112"/>
            </a:gdLst>
            <a:ahLst/>
            <a:cxnLst>
              <a:cxn ang="0">
                <a:pos x="connsiteX0" y="connsiteY0"/>
              </a:cxn>
              <a:cxn ang="0">
                <a:pos x="connsiteX1" y="connsiteY1"/>
              </a:cxn>
              <a:cxn ang="0">
                <a:pos x="connsiteX2" y="connsiteY2"/>
              </a:cxn>
              <a:cxn ang="0">
                <a:pos x="connsiteX3" y="connsiteY3"/>
              </a:cxn>
            </a:cxnLst>
            <a:rect l="l" t="t" r="r" b="b"/>
            <a:pathLst>
              <a:path w="2170112" h="2170112">
                <a:moveTo>
                  <a:pt x="0" y="0"/>
                </a:moveTo>
                <a:lnTo>
                  <a:pt x="2170112" y="0"/>
                </a:lnTo>
                <a:lnTo>
                  <a:pt x="2170112" y="2170112"/>
                </a:lnTo>
                <a:lnTo>
                  <a:pt x="0" y="2170112"/>
                </a:lnTo>
                <a:close/>
              </a:path>
            </a:pathLst>
          </a:custGeom>
        </p:spPr>
        <p:txBody>
          <a:bodyPr wrap="square">
            <a:noAutofit/>
          </a:bodyPr>
          <a:lstStyle/>
          <a:p>
            <a:endParaRPr lang="ru-RU"/>
          </a:p>
        </p:txBody>
      </p:sp>
    </p:spTree>
    <p:extLst>
      <p:ext uri="{BB962C8B-B14F-4D97-AF65-F5344CB8AC3E}">
        <p14:creationId xmlns:p14="http://schemas.microsoft.com/office/powerpoint/2010/main" val="4126282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5">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DC6FF05A-FD86-4627-014F-90E05C241AA3}"/>
              </a:ext>
            </a:extLst>
          </p:cNvPr>
          <p:cNvSpPr>
            <a:spLocks noGrp="1"/>
          </p:cNvSpPr>
          <p:nvPr>
            <p:ph type="pic" sz="quarter" idx="10"/>
          </p:nvPr>
        </p:nvSpPr>
        <p:spPr>
          <a:xfrm>
            <a:off x="6574186" y="1043808"/>
            <a:ext cx="5617814" cy="4963293"/>
          </a:xfrm>
          <a:custGeom>
            <a:avLst/>
            <a:gdLst>
              <a:gd name="connsiteX0" fmla="*/ 1446880 w 5617814"/>
              <a:gd name="connsiteY0" fmla="*/ 0 h 4963293"/>
              <a:gd name="connsiteX1" fmla="*/ 2469977 w 5617814"/>
              <a:gd name="connsiteY1" fmla="*/ 423781 h 4963293"/>
              <a:gd name="connsiteX2" fmla="*/ 5617814 w 5617814"/>
              <a:gd name="connsiteY2" fmla="*/ 3571618 h 4963293"/>
              <a:gd name="connsiteX3" fmla="*/ 5617814 w 5617814"/>
              <a:gd name="connsiteY3" fmla="*/ 4963293 h 4963293"/>
              <a:gd name="connsiteX4" fmla="*/ 2917097 w 5617814"/>
              <a:gd name="connsiteY4" fmla="*/ 4963293 h 4963293"/>
              <a:gd name="connsiteX5" fmla="*/ 423781 w 5617814"/>
              <a:gd name="connsiteY5" fmla="*/ 2469977 h 4963293"/>
              <a:gd name="connsiteX6" fmla="*/ 423781 w 5617814"/>
              <a:gd name="connsiteY6" fmla="*/ 423781 h 4963293"/>
              <a:gd name="connsiteX7" fmla="*/ 1446880 w 5617814"/>
              <a:gd name="connsiteY7" fmla="*/ 0 h 496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7814" h="4963293">
                <a:moveTo>
                  <a:pt x="1446880" y="0"/>
                </a:moveTo>
                <a:cubicBezTo>
                  <a:pt x="1817168" y="0"/>
                  <a:pt x="2187456" y="141261"/>
                  <a:pt x="2469977" y="423781"/>
                </a:cubicBezTo>
                <a:lnTo>
                  <a:pt x="5617814" y="3571618"/>
                </a:lnTo>
                <a:lnTo>
                  <a:pt x="5617814" y="4963293"/>
                </a:lnTo>
                <a:lnTo>
                  <a:pt x="2917097" y="4963293"/>
                </a:lnTo>
                <a:lnTo>
                  <a:pt x="423781" y="2469977"/>
                </a:lnTo>
                <a:cubicBezTo>
                  <a:pt x="-141260" y="1904935"/>
                  <a:pt x="-141260" y="988822"/>
                  <a:pt x="423781" y="423781"/>
                </a:cubicBezTo>
                <a:cubicBezTo>
                  <a:pt x="706302" y="141260"/>
                  <a:pt x="1076590" y="0"/>
                  <a:pt x="1446880" y="0"/>
                </a:cubicBezTo>
                <a:close/>
              </a:path>
            </a:pathLst>
          </a:custGeom>
        </p:spPr>
        <p:txBody>
          <a:bodyPr wrap="square">
            <a:noAutofit/>
          </a:bodyPr>
          <a:lstStyle/>
          <a:p>
            <a:endParaRPr lang="ru-RU"/>
          </a:p>
        </p:txBody>
      </p:sp>
      <p:pic>
        <p:nvPicPr>
          <p:cNvPr id="4" name="Grafik 3">
            <a:extLst>
              <a:ext uri="{FF2B5EF4-FFF2-40B4-BE49-F238E27FC236}">
                <a16:creationId xmlns:a16="http://schemas.microsoft.com/office/drawing/2014/main" id="{0770B883-60E4-3D81-3D44-A50E7CA9610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0020" b="58278"/>
          <a:stretch>
            <a:fillRect/>
          </a:stretch>
        </p:blipFill>
        <p:spPr>
          <a:xfrm>
            <a:off x="0" y="4406045"/>
            <a:ext cx="4106008" cy="2451955"/>
          </a:xfrm>
          <a:custGeom>
            <a:avLst/>
            <a:gdLst>
              <a:gd name="connsiteX0" fmla="*/ 0 w 4106008"/>
              <a:gd name="connsiteY0" fmla="*/ 0 h 2451955"/>
              <a:gd name="connsiteX1" fmla="*/ 4106008 w 4106008"/>
              <a:gd name="connsiteY1" fmla="*/ 0 h 2451955"/>
              <a:gd name="connsiteX2" fmla="*/ 4106008 w 4106008"/>
              <a:gd name="connsiteY2" fmla="*/ 2451955 h 2451955"/>
              <a:gd name="connsiteX3" fmla="*/ 0 w 4106008"/>
              <a:gd name="connsiteY3" fmla="*/ 2451955 h 2451955"/>
            </a:gdLst>
            <a:ahLst/>
            <a:cxnLst>
              <a:cxn ang="0">
                <a:pos x="connsiteX0" y="connsiteY0"/>
              </a:cxn>
              <a:cxn ang="0">
                <a:pos x="connsiteX1" y="connsiteY1"/>
              </a:cxn>
              <a:cxn ang="0">
                <a:pos x="connsiteX2" y="connsiteY2"/>
              </a:cxn>
              <a:cxn ang="0">
                <a:pos x="connsiteX3" y="connsiteY3"/>
              </a:cxn>
            </a:cxnLst>
            <a:rect l="l" t="t" r="r" b="b"/>
            <a:pathLst>
              <a:path w="4106008" h="2451955">
                <a:moveTo>
                  <a:pt x="0" y="0"/>
                </a:moveTo>
                <a:lnTo>
                  <a:pt x="4106008" y="0"/>
                </a:lnTo>
                <a:lnTo>
                  <a:pt x="4106008" y="2451955"/>
                </a:lnTo>
                <a:lnTo>
                  <a:pt x="0" y="2451955"/>
                </a:lnTo>
                <a:close/>
              </a:path>
            </a:pathLst>
          </a:custGeom>
        </p:spPr>
      </p:pic>
      <p:pic>
        <p:nvPicPr>
          <p:cNvPr id="7" name="Grafik 6">
            <a:extLst>
              <a:ext uri="{FF2B5EF4-FFF2-40B4-BE49-F238E27FC236}">
                <a16:creationId xmlns:a16="http://schemas.microsoft.com/office/drawing/2014/main" id="{4F72DC55-FF92-E84C-5966-74E0C3D4F40D}"/>
              </a:ext>
            </a:extLst>
          </p:cNvPr>
          <p:cNvPicPr>
            <a:picLocks noChangeAspect="1"/>
          </p:cNvPicPr>
          <p:nvPr userDrawn="1"/>
        </p:nvPicPr>
        <p:blipFill>
          <a:blip r:embed="rId4">
            <a:extLst>
              <a:ext uri="{96DAC541-7B7A-43D3-8B79-37D633B846F1}">
                <asvg:svgBlip xmlns:asvg="http://schemas.microsoft.com/office/drawing/2016/SVG/main" r:embed="rId5"/>
              </a:ext>
            </a:extLst>
          </a:blip>
          <a:srcRect t="63866" r="42528"/>
          <a:stretch>
            <a:fillRect/>
          </a:stretch>
        </p:blipFill>
        <p:spPr>
          <a:xfrm>
            <a:off x="7661031" y="0"/>
            <a:ext cx="4530969" cy="2848707"/>
          </a:xfrm>
          <a:custGeom>
            <a:avLst/>
            <a:gdLst>
              <a:gd name="connsiteX0" fmla="*/ 0 w 4530969"/>
              <a:gd name="connsiteY0" fmla="*/ 0 h 2848707"/>
              <a:gd name="connsiteX1" fmla="*/ 4530969 w 4530969"/>
              <a:gd name="connsiteY1" fmla="*/ 0 h 2848707"/>
              <a:gd name="connsiteX2" fmla="*/ 4530969 w 4530969"/>
              <a:gd name="connsiteY2" fmla="*/ 2848707 h 2848707"/>
              <a:gd name="connsiteX3" fmla="*/ 0 w 4530969"/>
              <a:gd name="connsiteY3" fmla="*/ 2848707 h 2848707"/>
            </a:gdLst>
            <a:ahLst/>
            <a:cxnLst>
              <a:cxn ang="0">
                <a:pos x="connsiteX0" y="connsiteY0"/>
              </a:cxn>
              <a:cxn ang="0">
                <a:pos x="connsiteX1" y="connsiteY1"/>
              </a:cxn>
              <a:cxn ang="0">
                <a:pos x="connsiteX2" y="connsiteY2"/>
              </a:cxn>
              <a:cxn ang="0">
                <a:pos x="connsiteX3" y="connsiteY3"/>
              </a:cxn>
            </a:cxnLst>
            <a:rect l="l" t="t" r="r" b="b"/>
            <a:pathLst>
              <a:path w="4530969" h="2848707">
                <a:moveTo>
                  <a:pt x="0" y="0"/>
                </a:moveTo>
                <a:lnTo>
                  <a:pt x="4530969" y="0"/>
                </a:lnTo>
                <a:lnTo>
                  <a:pt x="4530969" y="2848707"/>
                </a:lnTo>
                <a:lnTo>
                  <a:pt x="0" y="2848707"/>
                </a:lnTo>
                <a:close/>
              </a:path>
            </a:pathLst>
          </a:custGeom>
        </p:spPr>
      </p:pic>
    </p:spTree>
    <p:extLst>
      <p:ext uri="{BB962C8B-B14F-4D97-AF65-F5344CB8AC3E}">
        <p14:creationId xmlns:p14="http://schemas.microsoft.com/office/powerpoint/2010/main" val="2213278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6">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530C0505-AE4B-0964-0CB4-70D8BCE24A1C}"/>
              </a:ext>
            </a:extLst>
          </p:cNvPr>
          <p:cNvSpPr>
            <a:spLocks noGrp="1"/>
          </p:cNvSpPr>
          <p:nvPr>
            <p:ph type="pic" sz="quarter" idx="10"/>
          </p:nvPr>
        </p:nvSpPr>
        <p:spPr>
          <a:xfrm>
            <a:off x="6343654" y="1300163"/>
            <a:ext cx="5848347" cy="4257675"/>
          </a:xfrm>
          <a:custGeom>
            <a:avLst/>
            <a:gdLst>
              <a:gd name="connsiteX0" fmla="*/ 347682 w 5848347"/>
              <a:gd name="connsiteY0" fmla="*/ 0 h 4257675"/>
              <a:gd name="connsiteX1" fmla="*/ 5848347 w 5848347"/>
              <a:gd name="connsiteY1" fmla="*/ 0 h 4257675"/>
              <a:gd name="connsiteX2" fmla="*/ 5848347 w 5848347"/>
              <a:gd name="connsiteY2" fmla="*/ 4257675 h 4257675"/>
              <a:gd name="connsiteX3" fmla="*/ 347682 w 5848347"/>
              <a:gd name="connsiteY3" fmla="*/ 4257675 h 4257675"/>
              <a:gd name="connsiteX4" fmla="*/ 0 w 5848347"/>
              <a:gd name="connsiteY4" fmla="*/ 3909993 h 4257675"/>
              <a:gd name="connsiteX5" fmla="*/ 0 w 5848347"/>
              <a:gd name="connsiteY5" fmla="*/ 347682 h 4257675"/>
              <a:gd name="connsiteX6" fmla="*/ 347682 w 5848347"/>
              <a:gd name="connsiteY6" fmla="*/ 0 h 42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8347" h="4257675">
                <a:moveTo>
                  <a:pt x="347682" y="0"/>
                </a:moveTo>
                <a:lnTo>
                  <a:pt x="5848347" y="0"/>
                </a:lnTo>
                <a:lnTo>
                  <a:pt x="5848347" y="4257675"/>
                </a:lnTo>
                <a:lnTo>
                  <a:pt x="347682" y="4257675"/>
                </a:lnTo>
                <a:cubicBezTo>
                  <a:pt x="155663" y="4257675"/>
                  <a:pt x="0" y="4102012"/>
                  <a:pt x="0" y="3909993"/>
                </a:cubicBezTo>
                <a:lnTo>
                  <a:pt x="0" y="347682"/>
                </a:lnTo>
                <a:cubicBezTo>
                  <a:pt x="0" y="155663"/>
                  <a:pt x="155663" y="0"/>
                  <a:pt x="347682" y="0"/>
                </a:cubicBezTo>
                <a:close/>
              </a:path>
            </a:pathLst>
          </a:custGeom>
        </p:spPr>
        <p:txBody>
          <a:bodyPr wrap="square">
            <a:noAutofit/>
          </a:bodyPr>
          <a:lstStyle/>
          <a:p>
            <a:endParaRPr lang="ru-RU"/>
          </a:p>
        </p:txBody>
      </p:sp>
      <p:pic>
        <p:nvPicPr>
          <p:cNvPr id="4" name="Grafik 3">
            <a:extLst>
              <a:ext uri="{FF2B5EF4-FFF2-40B4-BE49-F238E27FC236}">
                <a16:creationId xmlns:a16="http://schemas.microsoft.com/office/drawing/2014/main" id="{12F164EC-2B82-8E57-1BA7-696F2FA018E0}"/>
              </a:ext>
            </a:extLst>
          </p:cNvPr>
          <p:cNvPicPr>
            <a:picLocks noChangeAspect="1"/>
          </p:cNvPicPr>
          <p:nvPr userDrawn="1"/>
        </p:nvPicPr>
        <p:blipFill>
          <a:blip r:embed="rId2">
            <a:extLst>
              <a:ext uri="{96DAC541-7B7A-43D3-8B79-37D633B846F1}">
                <asvg:svgBlip xmlns:asvg="http://schemas.microsoft.com/office/drawing/2016/SVG/main" r:embed="rId3"/>
              </a:ext>
            </a:extLst>
          </a:blip>
          <a:srcRect b="65257"/>
          <a:stretch>
            <a:fillRect/>
          </a:stretch>
        </p:blipFill>
        <p:spPr>
          <a:xfrm>
            <a:off x="2407330" y="5011737"/>
            <a:ext cx="5343525" cy="1856521"/>
          </a:xfrm>
          <a:custGeom>
            <a:avLst/>
            <a:gdLst>
              <a:gd name="connsiteX0" fmla="*/ 0 w 5343525"/>
              <a:gd name="connsiteY0" fmla="*/ 0 h 1856521"/>
              <a:gd name="connsiteX1" fmla="*/ 5343525 w 5343525"/>
              <a:gd name="connsiteY1" fmla="*/ 0 h 1856521"/>
              <a:gd name="connsiteX2" fmla="*/ 5343525 w 5343525"/>
              <a:gd name="connsiteY2" fmla="*/ 1856521 h 1856521"/>
              <a:gd name="connsiteX3" fmla="*/ 0 w 5343525"/>
              <a:gd name="connsiteY3" fmla="*/ 1856521 h 1856521"/>
            </a:gdLst>
            <a:ahLst/>
            <a:cxnLst>
              <a:cxn ang="0">
                <a:pos x="connsiteX0" y="connsiteY0"/>
              </a:cxn>
              <a:cxn ang="0">
                <a:pos x="connsiteX1" y="connsiteY1"/>
              </a:cxn>
              <a:cxn ang="0">
                <a:pos x="connsiteX2" y="connsiteY2"/>
              </a:cxn>
              <a:cxn ang="0">
                <a:pos x="connsiteX3" y="connsiteY3"/>
              </a:cxn>
            </a:cxnLst>
            <a:rect l="l" t="t" r="r" b="b"/>
            <a:pathLst>
              <a:path w="5343525" h="1856521">
                <a:moveTo>
                  <a:pt x="0" y="0"/>
                </a:moveTo>
                <a:lnTo>
                  <a:pt x="5343525" y="0"/>
                </a:lnTo>
                <a:lnTo>
                  <a:pt x="5343525" y="1856521"/>
                </a:lnTo>
                <a:lnTo>
                  <a:pt x="0" y="1856521"/>
                </a:lnTo>
                <a:close/>
              </a:path>
            </a:pathLst>
          </a:custGeom>
        </p:spPr>
      </p:pic>
    </p:spTree>
    <p:extLst>
      <p:ext uri="{BB962C8B-B14F-4D97-AF65-F5344CB8AC3E}">
        <p14:creationId xmlns:p14="http://schemas.microsoft.com/office/powerpoint/2010/main" val="27652379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57">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07759111-7111-D6D4-FBB3-562117C154BC}"/>
              </a:ext>
            </a:extLst>
          </p:cNvPr>
          <p:cNvSpPr>
            <a:spLocks noGrp="1"/>
          </p:cNvSpPr>
          <p:nvPr>
            <p:ph type="pic" sz="quarter" idx="10"/>
          </p:nvPr>
        </p:nvSpPr>
        <p:spPr>
          <a:xfrm>
            <a:off x="6367788" y="1248744"/>
            <a:ext cx="5314008" cy="4349411"/>
          </a:xfrm>
          <a:custGeom>
            <a:avLst/>
            <a:gdLst>
              <a:gd name="connsiteX0" fmla="*/ 3212148 w 5314008"/>
              <a:gd name="connsiteY0" fmla="*/ 1990722 h 4349411"/>
              <a:gd name="connsiteX1" fmla="*/ 4229739 w 5314008"/>
              <a:gd name="connsiteY1" fmla="*/ 2498180 h 4349411"/>
              <a:gd name="connsiteX2" fmla="*/ 4229739 w 5314008"/>
              <a:gd name="connsiteY2" fmla="*/ 3841953 h 4349411"/>
              <a:gd name="connsiteX3" fmla="*/ 3212148 w 5314008"/>
              <a:gd name="connsiteY3" fmla="*/ 4349411 h 4349411"/>
              <a:gd name="connsiteX4" fmla="*/ 2194560 w 5314008"/>
              <a:gd name="connsiteY4" fmla="*/ 3841954 h 4349411"/>
              <a:gd name="connsiteX5" fmla="*/ 2194560 w 5314008"/>
              <a:gd name="connsiteY5" fmla="*/ 2498178 h 4349411"/>
              <a:gd name="connsiteX6" fmla="*/ 1017588 w 5314008"/>
              <a:gd name="connsiteY6" fmla="*/ 1990722 h 4349411"/>
              <a:gd name="connsiteX7" fmla="*/ 2035179 w 5314008"/>
              <a:gd name="connsiteY7" fmla="*/ 2498180 h 4349411"/>
              <a:gd name="connsiteX8" fmla="*/ 2035179 w 5314008"/>
              <a:gd name="connsiteY8" fmla="*/ 3841953 h 4349411"/>
              <a:gd name="connsiteX9" fmla="*/ 1017588 w 5314008"/>
              <a:gd name="connsiteY9" fmla="*/ 4349411 h 4349411"/>
              <a:gd name="connsiteX10" fmla="*/ 0 w 5314008"/>
              <a:gd name="connsiteY10" fmla="*/ 3841954 h 4349411"/>
              <a:gd name="connsiteX11" fmla="*/ 0 w 5314008"/>
              <a:gd name="connsiteY11" fmla="*/ 2498178 h 4349411"/>
              <a:gd name="connsiteX12" fmla="*/ 4296417 w 5314008"/>
              <a:gd name="connsiteY12" fmla="*/ 0 h 4349411"/>
              <a:gd name="connsiteX13" fmla="*/ 5314008 w 5314008"/>
              <a:gd name="connsiteY13" fmla="*/ 507458 h 4349411"/>
              <a:gd name="connsiteX14" fmla="*/ 5314008 w 5314008"/>
              <a:gd name="connsiteY14" fmla="*/ 1851231 h 4349411"/>
              <a:gd name="connsiteX15" fmla="*/ 4296417 w 5314008"/>
              <a:gd name="connsiteY15" fmla="*/ 2358689 h 4349411"/>
              <a:gd name="connsiteX16" fmla="*/ 3278829 w 5314008"/>
              <a:gd name="connsiteY16" fmla="*/ 1851232 h 4349411"/>
              <a:gd name="connsiteX17" fmla="*/ 3278829 w 5314008"/>
              <a:gd name="connsiteY17" fmla="*/ 507456 h 4349411"/>
              <a:gd name="connsiteX18" fmla="*/ 2101857 w 5314008"/>
              <a:gd name="connsiteY18" fmla="*/ 0 h 4349411"/>
              <a:gd name="connsiteX19" fmla="*/ 3119448 w 5314008"/>
              <a:gd name="connsiteY19" fmla="*/ 507458 h 4349411"/>
              <a:gd name="connsiteX20" fmla="*/ 3119448 w 5314008"/>
              <a:gd name="connsiteY20" fmla="*/ 1851231 h 4349411"/>
              <a:gd name="connsiteX21" fmla="*/ 2101857 w 5314008"/>
              <a:gd name="connsiteY21" fmla="*/ 2358689 h 4349411"/>
              <a:gd name="connsiteX22" fmla="*/ 1084269 w 5314008"/>
              <a:gd name="connsiteY22" fmla="*/ 1851232 h 4349411"/>
              <a:gd name="connsiteX23" fmla="*/ 1084269 w 5314008"/>
              <a:gd name="connsiteY23" fmla="*/ 507456 h 434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4008" h="4349411">
                <a:moveTo>
                  <a:pt x="3212148" y="1990722"/>
                </a:moveTo>
                <a:lnTo>
                  <a:pt x="4229739" y="2498180"/>
                </a:lnTo>
                <a:lnTo>
                  <a:pt x="4229739" y="3841953"/>
                </a:lnTo>
                <a:lnTo>
                  <a:pt x="3212148" y="4349411"/>
                </a:lnTo>
                <a:lnTo>
                  <a:pt x="2194560" y="3841954"/>
                </a:lnTo>
                <a:lnTo>
                  <a:pt x="2194560" y="2498178"/>
                </a:lnTo>
                <a:close/>
                <a:moveTo>
                  <a:pt x="1017588" y="1990722"/>
                </a:moveTo>
                <a:lnTo>
                  <a:pt x="2035179" y="2498180"/>
                </a:lnTo>
                <a:lnTo>
                  <a:pt x="2035179" y="3841953"/>
                </a:lnTo>
                <a:lnTo>
                  <a:pt x="1017588" y="4349411"/>
                </a:lnTo>
                <a:lnTo>
                  <a:pt x="0" y="3841954"/>
                </a:lnTo>
                <a:lnTo>
                  <a:pt x="0" y="2498178"/>
                </a:lnTo>
                <a:close/>
                <a:moveTo>
                  <a:pt x="4296417" y="0"/>
                </a:moveTo>
                <a:lnTo>
                  <a:pt x="5314008" y="507458"/>
                </a:lnTo>
                <a:lnTo>
                  <a:pt x="5314008" y="1851231"/>
                </a:lnTo>
                <a:lnTo>
                  <a:pt x="4296417" y="2358689"/>
                </a:lnTo>
                <a:lnTo>
                  <a:pt x="3278829" y="1851232"/>
                </a:lnTo>
                <a:lnTo>
                  <a:pt x="3278829" y="507456"/>
                </a:lnTo>
                <a:close/>
                <a:moveTo>
                  <a:pt x="2101857" y="0"/>
                </a:moveTo>
                <a:lnTo>
                  <a:pt x="3119448" y="507458"/>
                </a:lnTo>
                <a:lnTo>
                  <a:pt x="3119448" y="1851231"/>
                </a:lnTo>
                <a:lnTo>
                  <a:pt x="2101857" y="2358689"/>
                </a:lnTo>
                <a:lnTo>
                  <a:pt x="1084269" y="1851232"/>
                </a:lnTo>
                <a:lnTo>
                  <a:pt x="1084269" y="507456"/>
                </a:lnTo>
                <a:close/>
              </a:path>
            </a:pathLst>
          </a:custGeom>
        </p:spPr>
        <p:txBody>
          <a:bodyPr wrap="square">
            <a:noAutofit/>
          </a:bodyPr>
          <a:lstStyle/>
          <a:p>
            <a:endParaRPr lang="ru-RU"/>
          </a:p>
        </p:txBody>
      </p:sp>
      <p:pic>
        <p:nvPicPr>
          <p:cNvPr id="5" name="Grafik 4">
            <a:extLst>
              <a:ext uri="{FF2B5EF4-FFF2-40B4-BE49-F238E27FC236}">
                <a16:creationId xmlns:a16="http://schemas.microsoft.com/office/drawing/2014/main" id="{30851B23-FFA0-1597-6140-68C11E858EB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8392" b="21243"/>
          <a:stretch>
            <a:fillRect/>
          </a:stretch>
        </p:blipFill>
        <p:spPr>
          <a:xfrm>
            <a:off x="0" y="2229530"/>
            <a:ext cx="2441330" cy="4628470"/>
          </a:xfrm>
          <a:custGeom>
            <a:avLst/>
            <a:gdLst>
              <a:gd name="connsiteX0" fmla="*/ 0 w 2441330"/>
              <a:gd name="connsiteY0" fmla="*/ 0 h 4628470"/>
              <a:gd name="connsiteX1" fmla="*/ 2441330 w 2441330"/>
              <a:gd name="connsiteY1" fmla="*/ 0 h 4628470"/>
              <a:gd name="connsiteX2" fmla="*/ 2441330 w 2441330"/>
              <a:gd name="connsiteY2" fmla="*/ 4628470 h 4628470"/>
              <a:gd name="connsiteX3" fmla="*/ 0 w 2441330"/>
              <a:gd name="connsiteY3" fmla="*/ 4628470 h 4628470"/>
            </a:gdLst>
            <a:ahLst/>
            <a:cxnLst>
              <a:cxn ang="0">
                <a:pos x="connsiteX0" y="connsiteY0"/>
              </a:cxn>
              <a:cxn ang="0">
                <a:pos x="connsiteX1" y="connsiteY1"/>
              </a:cxn>
              <a:cxn ang="0">
                <a:pos x="connsiteX2" y="connsiteY2"/>
              </a:cxn>
              <a:cxn ang="0">
                <a:pos x="connsiteX3" y="connsiteY3"/>
              </a:cxn>
            </a:cxnLst>
            <a:rect l="l" t="t" r="r" b="b"/>
            <a:pathLst>
              <a:path w="2441330" h="4628470">
                <a:moveTo>
                  <a:pt x="0" y="0"/>
                </a:moveTo>
                <a:lnTo>
                  <a:pt x="2441330" y="0"/>
                </a:lnTo>
                <a:lnTo>
                  <a:pt x="2441330" y="4628470"/>
                </a:lnTo>
                <a:lnTo>
                  <a:pt x="0" y="4628470"/>
                </a:lnTo>
                <a:close/>
              </a:path>
            </a:pathLst>
          </a:custGeom>
        </p:spPr>
      </p:pic>
      <p:pic>
        <p:nvPicPr>
          <p:cNvPr id="10" name="Grafik 9">
            <a:extLst>
              <a:ext uri="{FF2B5EF4-FFF2-40B4-BE49-F238E27FC236}">
                <a16:creationId xmlns:a16="http://schemas.microsoft.com/office/drawing/2014/main" id="{A3926F64-54C2-4B41-20D8-99E2C90F5D57}"/>
              </a:ext>
            </a:extLst>
          </p:cNvPr>
          <p:cNvPicPr>
            <a:picLocks noChangeAspect="1"/>
          </p:cNvPicPr>
          <p:nvPr userDrawn="1"/>
        </p:nvPicPr>
        <p:blipFill>
          <a:blip r:embed="rId4">
            <a:extLst>
              <a:ext uri="{96DAC541-7B7A-43D3-8B79-37D633B846F1}">
                <asvg:svgBlip xmlns:asvg="http://schemas.microsoft.com/office/drawing/2016/SVG/main" r:embed="rId5"/>
              </a:ext>
            </a:extLst>
          </a:blip>
          <a:srcRect b="64843"/>
          <a:stretch>
            <a:fillRect/>
          </a:stretch>
        </p:blipFill>
        <p:spPr>
          <a:xfrm>
            <a:off x="4438650" y="4791859"/>
            <a:ext cx="5867400" cy="2066141"/>
          </a:xfrm>
          <a:custGeom>
            <a:avLst/>
            <a:gdLst>
              <a:gd name="connsiteX0" fmla="*/ 0 w 5867400"/>
              <a:gd name="connsiteY0" fmla="*/ 0 h 2066141"/>
              <a:gd name="connsiteX1" fmla="*/ 5867400 w 5867400"/>
              <a:gd name="connsiteY1" fmla="*/ 0 h 2066141"/>
              <a:gd name="connsiteX2" fmla="*/ 5867400 w 5867400"/>
              <a:gd name="connsiteY2" fmla="*/ 2066141 h 2066141"/>
              <a:gd name="connsiteX3" fmla="*/ 0 w 5867400"/>
              <a:gd name="connsiteY3" fmla="*/ 2066141 h 2066141"/>
            </a:gdLst>
            <a:ahLst/>
            <a:cxnLst>
              <a:cxn ang="0">
                <a:pos x="connsiteX0" y="connsiteY0"/>
              </a:cxn>
              <a:cxn ang="0">
                <a:pos x="connsiteX1" y="connsiteY1"/>
              </a:cxn>
              <a:cxn ang="0">
                <a:pos x="connsiteX2" y="connsiteY2"/>
              </a:cxn>
              <a:cxn ang="0">
                <a:pos x="connsiteX3" y="connsiteY3"/>
              </a:cxn>
            </a:cxnLst>
            <a:rect l="l" t="t" r="r" b="b"/>
            <a:pathLst>
              <a:path w="5867400" h="2066141">
                <a:moveTo>
                  <a:pt x="0" y="0"/>
                </a:moveTo>
                <a:lnTo>
                  <a:pt x="5867400" y="0"/>
                </a:lnTo>
                <a:lnTo>
                  <a:pt x="5867400" y="2066141"/>
                </a:lnTo>
                <a:lnTo>
                  <a:pt x="0" y="2066141"/>
                </a:lnTo>
                <a:close/>
              </a:path>
            </a:pathLst>
          </a:custGeom>
        </p:spPr>
      </p:pic>
    </p:spTree>
    <p:extLst>
      <p:ext uri="{BB962C8B-B14F-4D97-AF65-F5344CB8AC3E}">
        <p14:creationId xmlns:p14="http://schemas.microsoft.com/office/powerpoint/2010/main" val="22053595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46756C7A-CCD5-D791-8EF0-9DB1F2FEC67A}"/>
              </a:ext>
            </a:extLst>
          </p:cNvPr>
          <p:cNvSpPr>
            <a:spLocks noGrp="1"/>
          </p:cNvSpPr>
          <p:nvPr>
            <p:ph type="pic" sz="quarter" idx="10"/>
          </p:nvPr>
        </p:nvSpPr>
        <p:spPr>
          <a:xfrm>
            <a:off x="6793921" y="1328304"/>
            <a:ext cx="3761510" cy="3761510"/>
          </a:xfrm>
          <a:custGeom>
            <a:avLst/>
            <a:gdLst>
              <a:gd name="connsiteX0" fmla="*/ 1880755 w 3761510"/>
              <a:gd name="connsiteY0" fmla="*/ 0 h 3761510"/>
              <a:gd name="connsiteX1" fmla="*/ 3761510 w 3761510"/>
              <a:gd name="connsiteY1" fmla="*/ 1880755 h 3761510"/>
              <a:gd name="connsiteX2" fmla="*/ 1880755 w 3761510"/>
              <a:gd name="connsiteY2" fmla="*/ 3761510 h 3761510"/>
              <a:gd name="connsiteX3" fmla="*/ 0 w 3761510"/>
              <a:gd name="connsiteY3" fmla="*/ 1880755 h 3761510"/>
              <a:gd name="connsiteX4" fmla="*/ 1880755 w 3761510"/>
              <a:gd name="connsiteY4" fmla="*/ 0 h 3761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1510" h="3761510">
                <a:moveTo>
                  <a:pt x="1880755" y="0"/>
                </a:moveTo>
                <a:cubicBezTo>
                  <a:pt x="2919467" y="0"/>
                  <a:pt x="3761510" y="842043"/>
                  <a:pt x="3761510" y="1880755"/>
                </a:cubicBezTo>
                <a:cubicBezTo>
                  <a:pt x="3761510" y="2919467"/>
                  <a:pt x="2919467" y="3761510"/>
                  <a:pt x="1880755" y="3761510"/>
                </a:cubicBezTo>
                <a:cubicBezTo>
                  <a:pt x="842043" y="3761510"/>
                  <a:pt x="0" y="2919467"/>
                  <a:pt x="0" y="1880755"/>
                </a:cubicBezTo>
                <a:cubicBezTo>
                  <a:pt x="0" y="842043"/>
                  <a:pt x="842043" y="0"/>
                  <a:pt x="1880755" y="0"/>
                </a:cubicBezTo>
                <a:close/>
              </a:path>
            </a:pathLst>
          </a:custGeom>
        </p:spPr>
        <p:txBody>
          <a:bodyPr wrap="square">
            <a:noAutofit/>
          </a:bodyPr>
          <a:lstStyle/>
          <a:p>
            <a:endParaRPr lang="ru-RU"/>
          </a:p>
        </p:txBody>
      </p:sp>
    </p:spTree>
    <p:extLst>
      <p:ext uri="{BB962C8B-B14F-4D97-AF65-F5344CB8AC3E}">
        <p14:creationId xmlns:p14="http://schemas.microsoft.com/office/powerpoint/2010/main" val="4231049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59">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2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E12FE5EC-3E19-B150-60C0-53BFC036F7B2}"/>
              </a:ext>
            </a:extLst>
          </p:cNvPr>
          <p:cNvSpPr>
            <a:spLocks noGrp="1"/>
          </p:cNvSpPr>
          <p:nvPr>
            <p:ph type="pic" sz="quarter" idx="10"/>
          </p:nvPr>
        </p:nvSpPr>
        <p:spPr>
          <a:xfrm>
            <a:off x="803275" y="1358899"/>
            <a:ext cx="1905000" cy="1917696"/>
          </a:xfrm>
          <a:custGeom>
            <a:avLst/>
            <a:gdLst>
              <a:gd name="connsiteX0" fmla="*/ 317506 w 1905000"/>
              <a:gd name="connsiteY0" fmla="*/ 0 h 1917696"/>
              <a:gd name="connsiteX1" fmla="*/ 1587494 w 1905000"/>
              <a:gd name="connsiteY1" fmla="*/ 0 h 1917696"/>
              <a:gd name="connsiteX2" fmla="*/ 1905000 w 1905000"/>
              <a:gd name="connsiteY2" fmla="*/ 317506 h 1917696"/>
              <a:gd name="connsiteX3" fmla="*/ 1905000 w 1905000"/>
              <a:gd name="connsiteY3" fmla="*/ 1600190 h 1917696"/>
              <a:gd name="connsiteX4" fmla="*/ 1587494 w 1905000"/>
              <a:gd name="connsiteY4" fmla="*/ 1917696 h 1917696"/>
              <a:gd name="connsiteX5" fmla="*/ 317506 w 1905000"/>
              <a:gd name="connsiteY5" fmla="*/ 1917696 h 1917696"/>
              <a:gd name="connsiteX6" fmla="*/ 0 w 1905000"/>
              <a:gd name="connsiteY6" fmla="*/ 1600190 h 1917696"/>
              <a:gd name="connsiteX7" fmla="*/ 0 w 1905000"/>
              <a:gd name="connsiteY7" fmla="*/ 317506 h 1917696"/>
              <a:gd name="connsiteX8" fmla="*/ 317506 w 1905000"/>
              <a:gd name="connsiteY8" fmla="*/ 0 h 191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1917696">
                <a:moveTo>
                  <a:pt x="317506" y="0"/>
                </a:moveTo>
                <a:lnTo>
                  <a:pt x="1587494" y="0"/>
                </a:lnTo>
                <a:cubicBezTo>
                  <a:pt x="1762848" y="0"/>
                  <a:pt x="1905000" y="142152"/>
                  <a:pt x="1905000" y="317506"/>
                </a:cubicBezTo>
                <a:lnTo>
                  <a:pt x="1905000" y="1600190"/>
                </a:lnTo>
                <a:cubicBezTo>
                  <a:pt x="1905000" y="1775544"/>
                  <a:pt x="1762848" y="1917696"/>
                  <a:pt x="1587494" y="1917696"/>
                </a:cubicBezTo>
                <a:lnTo>
                  <a:pt x="317506" y="1917696"/>
                </a:lnTo>
                <a:cubicBezTo>
                  <a:pt x="142152" y="1917696"/>
                  <a:pt x="0" y="1775544"/>
                  <a:pt x="0" y="1600190"/>
                </a:cubicBezTo>
                <a:lnTo>
                  <a:pt x="0" y="317506"/>
                </a:lnTo>
                <a:cubicBezTo>
                  <a:pt x="0" y="142152"/>
                  <a:pt x="142152" y="0"/>
                  <a:pt x="317506" y="0"/>
                </a:cubicBezTo>
                <a:close/>
              </a:path>
            </a:pathLst>
          </a:custGeom>
        </p:spPr>
        <p:txBody>
          <a:bodyPr wrap="square">
            <a:noAutofit/>
          </a:bodyPr>
          <a:lstStyle/>
          <a:p>
            <a:endParaRPr lang="ru-RU"/>
          </a:p>
        </p:txBody>
      </p:sp>
      <p:sp>
        <p:nvSpPr>
          <p:cNvPr id="14" name="Рисунок 13">
            <a:extLst>
              <a:ext uri="{FF2B5EF4-FFF2-40B4-BE49-F238E27FC236}">
                <a16:creationId xmlns:a16="http://schemas.microsoft.com/office/drawing/2014/main" id="{7EB1E0EC-B504-1277-4012-AFE0A71137F8}"/>
              </a:ext>
            </a:extLst>
          </p:cNvPr>
          <p:cNvSpPr>
            <a:spLocks noGrp="1"/>
          </p:cNvSpPr>
          <p:nvPr>
            <p:ph type="pic" sz="quarter" idx="11"/>
          </p:nvPr>
        </p:nvSpPr>
        <p:spPr>
          <a:xfrm>
            <a:off x="2959100" y="1358899"/>
            <a:ext cx="1905000" cy="1917696"/>
          </a:xfrm>
          <a:custGeom>
            <a:avLst/>
            <a:gdLst>
              <a:gd name="connsiteX0" fmla="*/ 317506 w 1905000"/>
              <a:gd name="connsiteY0" fmla="*/ 0 h 1917696"/>
              <a:gd name="connsiteX1" fmla="*/ 1587494 w 1905000"/>
              <a:gd name="connsiteY1" fmla="*/ 0 h 1917696"/>
              <a:gd name="connsiteX2" fmla="*/ 1905000 w 1905000"/>
              <a:gd name="connsiteY2" fmla="*/ 317506 h 1917696"/>
              <a:gd name="connsiteX3" fmla="*/ 1905000 w 1905000"/>
              <a:gd name="connsiteY3" fmla="*/ 1600190 h 1917696"/>
              <a:gd name="connsiteX4" fmla="*/ 1587494 w 1905000"/>
              <a:gd name="connsiteY4" fmla="*/ 1917696 h 1917696"/>
              <a:gd name="connsiteX5" fmla="*/ 317506 w 1905000"/>
              <a:gd name="connsiteY5" fmla="*/ 1917696 h 1917696"/>
              <a:gd name="connsiteX6" fmla="*/ 0 w 1905000"/>
              <a:gd name="connsiteY6" fmla="*/ 1600190 h 1917696"/>
              <a:gd name="connsiteX7" fmla="*/ 0 w 1905000"/>
              <a:gd name="connsiteY7" fmla="*/ 317506 h 1917696"/>
              <a:gd name="connsiteX8" fmla="*/ 317506 w 1905000"/>
              <a:gd name="connsiteY8" fmla="*/ 0 h 191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1917696">
                <a:moveTo>
                  <a:pt x="317506" y="0"/>
                </a:moveTo>
                <a:lnTo>
                  <a:pt x="1587494" y="0"/>
                </a:lnTo>
                <a:cubicBezTo>
                  <a:pt x="1762848" y="0"/>
                  <a:pt x="1905000" y="142152"/>
                  <a:pt x="1905000" y="317506"/>
                </a:cubicBezTo>
                <a:lnTo>
                  <a:pt x="1905000" y="1600190"/>
                </a:lnTo>
                <a:cubicBezTo>
                  <a:pt x="1905000" y="1775544"/>
                  <a:pt x="1762848" y="1917696"/>
                  <a:pt x="1587494" y="1917696"/>
                </a:cubicBezTo>
                <a:lnTo>
                  <a:pt x="317506" y="1917696"/>
                </a:lnTo>
                <a:cubicBezTo>
                  <a:pt x="142152" y="1917696"/>
                  <a:pt x="0" y="1775544"/>
                  <a:pt x="0" y="1600190"/>
                </a:cubicBezTo>
                <a:lnTo>
                  <a:pt x="0" y="317506"/>
                </a:lnTo>
                <a:cubicBezTo>
                  <a:pt x="0" y="142152"/>
                  <a:pt x="142152" y="0"/>
                  <a:pt x="317506" y="0"/>
                </a:cubicBezTo>
                <a:close/>
              </a:path>
            </a:pathLst>
          </a:custGeom>
        </p:spPr>
        <p:txBody>
          <a:bodyPr wrap="square">
            <a:noAutofit/>
          </a:bodyPr>
          <a:lstStyle/>
          <a:p>
            <a:endParaRPr lang="ru-RU"/>
          </a:p>
        </p:txBody>
      </p:sp>
      <p:sp>
        <p:nvSpPr>
          <p:cNvPr id="17" name="Рисунок 16">
            <a:extLst>
              <a:ext uri="{FF2B5EF4-FFF2-40B4-BE49-F238E27FC236}">
                <a16:creationId xmlns:a16="http://schemas.microsoft.com/office/drawing/2014/main" id="{73E228FF-485B-C81F-EFAE-34222776D736}"/>
              </a:ext>
            </a:extLst>
          </p:cNvPr>
          <p:cNvSpPr>
            <a:spLocks noGrp="1"/>
          </p:cNvSpPr>
          <p:nvPr>
            <p:ph type="pic" sz="quarter" idx="12"/>
          </p:nvPr>
        </p:nvSpPr>
        <p:spPr>
          <a:xfrm>
            <a:off x="803275" y="3455991"/>
            <a:ext cx="1905000" cy="1917696"/>
          </a:xfrm>
          <a:custGeom>
            <a:avLst/>
            <a:gdLst>
              <a:gd name="connsiteX0" fmla="*/ 317506 w 1905000"/>
              <a:gd name="connsiteY0" fmla="*/ 0 h 1917696"/>
              <a:gd name="connsiteX1" fmla="*/ 1587494 w 1905000"/>
              <a:gd name="connsiteY1" fmla="*/ 0 h 1917696"/>
              <a:gd name="connsiteX2" fmla="*/ 1905000 w 1905000"/>
              <a:gd name="connsiteY2" fmla="*/ 317506 h 1917696"/>
              <a:gd name="connsiteX3" fmla="*/ 1905000 w 1905000"/>
              <a:gd name="connsiteY3" fmla="*/ 1600190 h 1917696"/>
              <a:gd name="connsiteX4" fmla="*/ 1587494 w 1905000"/>
              <a:gd name="connsiteY4" fmla="*/ 1917696 h 1917696"/>
              <a:gd name="connsiteX5" fmla="*/ 317506 w 1905000"/>
              <a:gd name="connsiteY5" fmla="*/ 1917696 h 1917696"/>
              <a:gd name="connsiteX6" fmla="*/ 0 w 1905000"/>
              <a:gd name="connsiteY6" fmla="*/ 1600190 h 1917696"/>
              <a:gd name="connsiteX7" fmla="*/ 0 w 1905000"/>
              <a:gd name="connsiteY7" fmla="*/ 317506 h 1917696"/>
              <a:gd name="connsiteX8" fmla="*/ 317506 w 1905000"/>
              <a:gd name="connsiteY8" fmla="*/ 0 h 191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1917696">
                <a:moveTo>
                  <a:pt x="317506" y="0"/>
                </a:moveTo>
                <a:lnTo>
                  <a:pt x="1587494" y="0"/>
                </a:lnTo>
                <a:cubicBezTo>
                  <a:pt x="1762848" y="0"/>
                  <a:pt x="1905000" y="142152"/>
                  <a:pt x="1905000" y="317506"/>
                </a:cubicBezTo>
                <a:lnTo>
                  <a:pt x="1905000" y="1600190"/>
                </a:lnTo>
                <a:cubicBezTo>
                  <a:pt x="1905000" y="1775544"/>
                  <a:pt x="1762848" y="1917696"/>
                  <a:pt x="1587494" y="1917696"/>
                </a:cubicBezTo>
                <a:lnTo>
                  <a:pt x="317506" y="1917696"/>
                </a:lnTo>
                <a:cubicBezTo>
                  <a:pt x="142152" y="1917696"/>
                  <a:pt x="0" y="1775544"/>
                  <a:pt x="0" y="1600190"/>
                </a:cubicBezTo>
                <a:lnTo>
                  <a:pt x="0" y="317506"/>
                </a:lnTo>
                <a:cubicBezTo>
                  <a:pt x="0" y="142152"/>
                  <a:pt x="142152" y="0"/>
                  <a:pt x="317506" y="0"/>
                </a:cubicBezTo>
                <a:close/>
              </a:path>
            </a:pathLst>
          </a:custGeom>
        </p:spPr>
        <p:txBody>
          <a:bodyPr wrap="square">
            <a:noAutofit/>
          </a:bodyPr>
          <a:lstStyle/>
          <a:p>
            <a:endParaRPr lang="ru-RU"/>
          </a:p>
        </p:txBody>
      </p:sp>
      <p:sp>
        <p:nvSpPr>
          <p:cNvPr id="20" name="Рисунок 19">
            <a:extLst>
              <a:ext uri="{FF2B5EF4-FFF2-40B4-BE49-F238E27FC236}">
                <a16:creationId xmlns:a16="http://schemas.microsoft.com/office/drawing/2014/main" id="{216ECED6-3C20-0348-4AD3-1CC87A434372}"/>
              </a:ext>
            </a:extLst>
          </p:cNvPr>
          <p:cNvSpPr>
            <a:spLocks noGrp="1"/>
          </p:cNvSpPr>
          <p:nvPr>
            <p:ph type="pic" sz="quarter" idx="13"/>
          </p:nvPr>
        </p:nvSpPr>
        <p:spPr>
          <a:xfrm>
            <a:off x="2959100" y="3455991"/>
            <a:ext cx="1905000" cy="1917696"/>
          </a:xfrm>
          <a:custGeom>
            <a:avLst/>
            <a:gdLst>
              <a:gd name="connsiteX0" fmla="*/ 317506 w 1905000"/>
              <a:gd name="connsiteY0" fmla="*/ 0 h 1917696"/>
              <a:gd name="connsiteX1" fmla="*/ 1587494 w 1905000"/>
              <a:gd name="connsiteY1" fmla="*/ 0 h 1917696"/>
              <a:gd name="connsiteX2" fmla="*/ 1905000 w 1905000"/>
              <a:gd name="connsiteY2" fmla="*/ 317506 h 1917696"/>
              <a:gd name="connsiteX3" fmla="*/ 1905000 w 1905000"/>
              <a:gd name="connsiteY3" fmla="*/ 1600190 h 1917696"/>
              <a:gd name="connsiteX4" fmla="*/ 1587494 w 1905000"/>
              <a:gd name="connsiteY4" fmla="*/ 1917696 h 1917696"/>
              <a:gd name="connsiteX5" fmla="*/ 317506 w 1905000"/>
              <a:gd name="connsiteY5" fmla="*/ 1917696 h 1917696"/>
              <a:gd name="connsiteX6" fmla="*/ 0 w 1905000"/>
              <a:gd name="connsiteY6" fmla="*/ 1600190 h 1917696"/>
              <a:gd name="connsiteX7" fmla="*/ 0 w 1905000"/>
              <a:gd name="connsiteY7" fmla="*/ 317506 h 1917696"/>
              <a:gd name="connsiteX8" fmla="*/ 317506 w 1905000"/>
              <a:gd name="connsiteY8" fmla="*/ 0 h 191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1917696">
                <a:moveTo>
                  <a:pt x="317506" y="0"/>
                </a:moveTo>
                <a:lnTo>
                  <a:pt x="1587494" y="0"/>
                </a:lnTo>
                <a:cubicBezTo>
                  <a:pt x="1762848" y="0"/>
                  <a:pt x="1905000" y="142152"/>
                  <a:pt x="1905000" y="317506"/>
                </a:cubicBezTo>
                <a:lnTo>
                  <a:pt x="1905000" y="1600190"/>
                </a:lnTo>
                <a:cubicBezTo>
                  <a:pt x="1905000" y="1775544"/>
                  <a:pt x="1762848" y="1917696"/>
                  <a:pt x="1587494" y="1917696"/>
                </a:cubicBezTo>
                <a:lnTo>
                  <a:pt x="317506" y="1917696"/>
                </a:lnTo>
                <a:cubicBezTo>
                  <a:pt x="142152" y="1917696"/>
                  <a:pt x="0" y="1775544"/>
                  <a:pt x="0" y="1600190"/>
                </a:cubicBezTo>
                <a:lnTo>
                  <a:pt x="0" y="317506"/>
                </a:lnTo>
                <a:cubicBezTo>
                  <a:pt x="0" y="142152"/>
                  <a:pt x="142152" y="0"/>
                  <a:pt x="317506"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1935906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60">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92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1">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098DC178-921A-347E-FAC7-D121D508D22B}"/>
              </a:ext>
            </a:extLst>
          </p:cNvPr>
          <p:cNvSpPr>
            <a:spLocks noGrp="1"/>
          </p:cNvSpPr>
          <p:nvPr>
            <p:ph type="pic" sz="quarter" idx="10"/>
          </p:nvPr>
        </p:nvSpPr>
        <p:spPr>
          <a:xfrm>
            <a:off x="6124576" y="838200"/>
            <a:ext cx="6086475" cy="5172075"/>
          </a:xfrm>
          <a:custGeom>
            <a:avLst/>
            <a:gdLst>
              <a:gd name="connsiteX0" fmla="*/ 3324225 w 6086475"/>
              <a:gd name="connsiteY0" fmla="*/ 0 h 5172075"/>
              <a:gd name="connsiteX1" fmla="*/ 6076950 w 6086475"/>
              <a:gd name="connsiteY1" fmla="*/ 2743200 h 5172075"/>
              <a:gd name="connsiteX2" fmla="*/ 6086475 w 6086475"/>
              <a:gd name="connsiteY2" fmla="*/ 5172075 h 5172075"/>
              <a:gd name="connsiteX3" fmla="*/ 1838325 w 6086475"/>
              <a:gd name="connsiteY3" fmla="*/ 5172075 h 5172075"/>
              <a:gd name="connsiteX4" fmla="*/ 0 w 6086475"/>
              <a:gd name="connsiteY4" fmla="*/ 3333750 h 5172075"/>
              <a:gd name="connsiteX5" fmla="*/ 828675 w 6086475"/>
              <a:gd name="connsiteY5" fmla="*/ 828675 h 517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475" h="5172075">
                <a:moveTo>
                  <a:pt x="3324225" y="0"/>
                </a:moveTo>
                <a:lnTo>
                  <a:pt x="6076950" y="2743200"/>
                </a:lnTo>
                <a:lnTo>
                  <a:pt x="6086475" y="5172075"/>
                </a:lnTo>
                <a:lnTo>
                  <a:pt x="1838325" y="5172075"/>
                </a:lnTo>
                <a:lnTo>
                  <a:pt x="0" y="3333750"/>
                </a:lnTo>
                <a:lnTo>
                  <a:pt x="828675" y="828675"/>
                </a:lnTo>
                <a:close/>
              </a:path>
            </a:pathLst>
          </a:custGeom>
        </p:spPr>
        <p:txBody>
          <a:bodyPr wrap="square">
            <a:noAutofit/>
          </a:bodyPr>
          <a:lstStyle/>
          <a:p>
            <a:endParaRPr lang="ru-RU"/>
          </a:p>
        </p:txBody>
      </p:sp>
    </p:spTree>
    <p:extLst>
      <p:ext uri="{BB962C8B-B14F-4D97-AF65-F5344CB8AC3E}">
        <p14:creationId xmlns:p14="http://schemas.microsoft.com/office/powerpoint/2010/main" val="3431820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2">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DCB55449-A1E1-6857-1E6C-A37DDC081022}"/>
              </a:ext>
            </a:extLst>
          </p:cNvPr>
          <p:cNvSpPr>
            <a:spLocks noGrp="1"/>
          </p:cNvSpPr>
          <p:nvPr>
            <p:ph type="pic" sz="quarter" idx="10"/>
          </p:nvPr>
        </p:nvSpPr>
        <p:spPr>
          <a:xfrm>
            <a:off x="6508956" y="1"/>
            <a:ext cx="5682283" cy="5447071"/>
          </a:xfrm>
          <a:custGeom>
            <a:avLst/>
            <a:gdLst>
              <a:gd name="connsiteX0" fmla="*/ 0 w 5682283"/>
              <a:gd name="connsiteY0" fmla="*/ 0 h 5447071"/>
              <a:gd name="connsiteX1" fmla="*/ 5682283 w 5682283"/>
              <a:gd name="connsiteY1" fmla="*/ 0 h 5447071"/>
              <a:gd name="connsiteX2" fmla="*/ 5682283 w 5682283"/>
              <a:gd name="connsiteY2" fmla="*/ 5447071 h 5447071"/>
              <a:gd name="connsiteX3" fmla="*/ 755454 w 5682283"/>
              <a:gd name="connsiteY3" fmla="*/ 5447071 h 5447071"/>
              <a:gd name="connsiteX4" fmla="*/ 0 w 5682283"/>
              <a:gd name="connsiteY4" fmla="*/ 4691617 h 544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2283" h="5447071">
                <a:moveTo>
                  <a:pt x="0" y="0"/>
                </a:moveTo>
                <a:lnTo>
                  <a:pt x="5682283" y="0"/>
                </a:lnTo>
                <a:lnTo>
                  <a:pt x="5682283" y="5447071"/>
                </a:lnTo>
                <a:lnTo>
                  <a:pt x="755454" y="5447071"/>
                </a:lnTo>
                <a:cubicBezTo>
                  <a:pt x="338228" y="5447071"/>
                  <a:pt x="0" y="5108843"/>
                  <a:pt x="0" y="4691617"/>
                </a:cubicBezTo>
                <a:close/>
              </a:path>
            </a:pathLst>
          </a:custGeom>
        </p:spPr>
        <p:txBody>
          <a:bodyPr wrap="square">
            <a:noAutofit/>
          </a:bodyPr>
          <a:lstStyle/>
          <a:p>
            <a:endParaRPr lang="ru-RU"/>
          </a:p>
        </p:txBody>
      </p:sp>
    </p:spTree>
    <p:extLst>
      <p:ext uri="{BB962C8B-B14F-4D97-AF65-F5344CB8AC3E}">
        <p14:creationId xmlns:p14="http://schemas.microsoft.com/office/powerpoint/2010/main" val="1227065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3">
    <p:spTree>
      <p:nvGrpSpPr>
        <p:cNvPr id="1" name=""/>
        <p:cNvGrpSpPr/>
        <p:nvPr/>
      </p:nvGrpSpPr>
      <p:grpSpPr>
        <a:xfrm>
          <a:off x="0" y="0"/>
          <a:ext cx="0" cy="0"/>
          <a:chOff x="0" y="0"/>
          <a:chExt cx="0" cy="0"/>
        </a:xfrm>
      </p:grpSpPr>
      <p:sp>
        <p:nvSpPr>
          <p:cNvPr id="6" name="Рисунок 5">
            <a:extLst>
              <a:ext uri="{FF2B5EF4-FFF2-40B4-BE49-F238E27FC236}">
                <a16:creationId xmlns:a16="http://schemas.microsoft.com/office/drawing/2014/main" id="{98B0E6F1-A18B-6BAB-2921-E02B8CCB2DDC}"/>
              </a:ext>
            </a:extLst>
          </p:cNvPr>
          <p:cNvSpPr>
            <a:spLocks noGrp="1"/>
          </p:cNvSpPr>
          <p:nvPr>
            <p:ph type="pic" sz="quarter" idx="10"/>
          </p:nvPr>
        </p:nvSpPr>
        <p:spPr>
          <a:xfrm>
            <a:off x="0" y="0"/>
            <a:ext cx="12192000" cy="6858000"/>
          </a:xfrm>
          <a:prstGeom prst="rect">
            <a:avLst/>
          </a:prstGeom>
        </p:spPr>
        <p:txBody>
          <a:bodyPr/>
          <a:lstStyle/>
          <a:p>
            <a:endParaRPr lang="ru-RU"/>
          </a:p>
        </p:txBody>
      </p:sp>
    </p:spTree>
    <p:extLst>
      <p:ext uri="{BB962C8B-B14F-4D97-AF65-F5344CB8AC3E}">
        <p14:creationId xmlns:p14="http://schemas.microsoft.com/office/powerpoint/2010/main" val="268659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4">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888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65">
    <p:spTree>
      <p:nvGrpSpPr>
        <p:cNvPr id="1" name=""/>
        <p:cNvGrpSpPr/>
        <p:nvPr/>
      </p:nvGrpSpPr>
      <p:grpSpPr>
        <a:xfrm>
          <a:off x="0" y="0"/>
          <a:ext cx="0" cy="0"/>
          <a:chOff x="0" y="0"/>
          <a:chExt cx="0" cy="0"/>
        </a:xfrm>
      </p:grpSpPr>
      <p:sp>
        <p:nvSpPr>
          <p:cNvPr id="2" name="Полилиния: фигура 1">
            <a:extLst>
              <a:ext uri="{FF2B5EF4-FFF2-40B4-BE49-F238E27FC236}">
                <a16:creationId xmlns:a16="http://schemas.microsoft.com/office/drawing/2014/main" id="{927AF875-6CC8-602F-930B-5AFB3EA09F5C}"/>
              </a:ext>
            </a:extLst>
          </p:cNvPr>
          <p:cNvSpPr/>
          <p:nvPr userDrawn="1"/>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1989871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6">
    <p:spTree>
      <p:nvGrpSpPr>
        <p:cNvPr id="1" name=""/>
        <p:cNvGrpSpPr/>
        <p:nvPr/>
      </p:nvGrpSpPr>
      <p:grpSpPr>
        <a:xfrm>
          <a:off x="0" y="0"/>
          <a:ext cx="0" cy="0"/>
          <a:chOff x="0" y="0"/>
          <a:chExt cx="0" cy="0"/>
        </a:xfrm>
      </p:grpSpPr>
      <p:sp>
        <p:nvSpPr>
          <p:cNvPr id="6" name="Рисунок 5">
            <a:extLst>
              <a:ext uri="{FF2B5EF4-FFF2-40B4-BE49-F238E27FC236}">
                <a16:creationId xmlns:a16="http://schemas.microsoft.com/office/drawing/2014/main" id="{F5902286-53AD-AE0F-0AE7-237F0A6605AD}"/>
              </a:ext>
            </a:extLst>
          </p:cNvPr>
          <p:cNvSpPr>
            <a:spLocks noGrp="1"/>
          </p:cNvSpPr>
          <p:nvPr>
            <p:ph type="pic" sz="quarter" idx="10"/>
          </p:nvPr>
        </p:nvSpPr>
        <p:spPr>
          <a:xfrm>
            <a:off x="6883400" y="1295400"/>
            <a:ext cx="4140200" cy="4241800"/>
          </a:xfrm>
          <a:custGeom>
            <a:avLst/>
            <a:gdLst>
              <a:gd name="connsiteX0" fmla="*/ 397956 w 4140200"/>
              <a:gd name="connsiteY0" fmla="*/ 0 h 4241800"/>
              <a:gd name="connsiteX1" fmla="*/ 3742244 w 4140200"/>
              <a:gd name="connsiteY1" fmla="*/ 0 h 4241800"/>
              <a:gd name="connsiteX2" fmla="*/ 4140200 w 4140200"/>
              <a:gd name="connsiteY2" fmla="*/ 397956 h 4241800"/>
              <a:gd name="connsiteX3" fmla="*/ 4140200 w 4140200"/>
              <a:gd name="connsiteY3" fmla="*/ 3843844 h 4241800"/>
              <a:gd name="connsiteX4" fmla="*/ 3742244 w 4140200"/>
              <a:gd name="connsiteY4" fmla="*/ 4241800 h 4241800"/>
              <a:gd name="connsiteX5" fmla="*/ 397956 w 4140200"/>
              <a:gd name="connsiteY5" fmla="*/ 4241800 h 4241800"/>
              <a:gd name="connsiteX6" fmla="*/ 0 w 4140200"/>
              <a:gd name="connsiteY6" fmla="*/ 3843844 h 4241800"/>
              <a:gd name="connsiteX7" fmla="*/ 0 w 4140200"/>
              <a:gd name="connsiteY7" fmla="*/ 397956 h 4241800"/>
              <a:gd name="connsiteX8" fmla="*/ 397956 w 4140200"/>
              <a:gd name="connsiteY8" fmla="*/ 0 h 42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200" h="4241800">
                <a:moveTo>
                  <a:pt x="397956" y="0"/>
                </a:moveTo>
                <a:lnTo>
                  <a:pt x="3742244" y="0"/>
                </a:lnTo>
                <a:cubicBezTo>
                  <a:pt x="3962029" y="0"/>
                  <a:pt x="4140200" y="178171"/>
                  <a:pt x="4140200" y="397956"/>
                </a:cubicBezTo>
                <a:lnTo>
                  <a:pt x="4140200" y="3843844"/>
                </a:lnTo>
                <a:cubicBezTo>
                  <a:pt x="4140200" y="4063629"/>
                  <a:pt x="3962029" y="4241800"/>
                  <a:pt x="3742244" y="4241800"/>
                </a:cubicBezTo>
                <a:lnTo>
                  <a:pt x="397956" y="4241800"/>
                </a:lnTo>
                <a:cubicBezTo>
                  <a:pt x="178171" y="4241800"/>
                  <a:pt x="0" y="4063629"/>
                  <a:pt x="0" y="3843844"/>
                </a:cubicBezTo>
                <a:lnTo>
                  <a:pt x="0" y="397956"/>
                </a:lnTo>
                <a:cubicBezTo>
                  <a:pt x="0" y="178171"/>
                  <a:pt x="178171" y="0"/>
                  <a:pt x="397956"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510268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7">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F76D430C-616E-59A7-2051-CAA7FA0BF18B}"/>
              </a:ext>
            </a:extLst>
          </p:cNvPr>
          <p:cNvSpPr>
            <a:spLocks noGrp="1"/>
          </p:cNvSpPr>
          <p:nvPr>
            <p:ph type="pic" sz="quarter" idx="10"/>
          </p:nvPr>
        </p:nvSpPr>
        <p:spPr>
          <a:xfrm>
            <a:off x="6291914" y="-4891"/>
            <a:ext cx="5900087" cy="6867782"/>
          </a:xfrm>
          <a:custGeom>
            <a:avLst/>
            <a:gdLst>
              <a:gd name="connsiteX0" fmla="*/ 45183 w 5900087"/>
              <a:gd name="connsiteY0" fmla="*/ 0 h 6867782"/>
              <a:gd name="connsiteX1" fmla="*/ 3132704 w 5900087"/>
              <a:gd name="connsiteY1" fmla="*/ 0 h 6867782"/>
              <a:gd name="connsiteX2" fmla="*/ 4337592 w 5900087"/>
              <a:gd name="connsiteY2" fmla="*/ 1688371 h 6867782"/>
              <a:gd name="connsiteX3" fmla="*/ 5542477 w 5900087"/>
              <a:gd name="connsiteY3" fmla="*/ 0 h 6867782"/>
              <a:gd name="connsiteX4" fmla="*/ 5900087 w 5900087"/>
              <a:gd name="connsiteY4" fmla="*/ 0 h 6867782"/>
              <a:gd name="connsiteX5" fmla="*/ 5900087 w 5900087"/>
              <a:gd name="connsiteY5" fmla="*/ 3375288 h 6867782"/>
              <a:gd name="connsiteX6" fmla="*/ 5888883 w 5900087"/>
              <a:gd name="connsiteY6" fmla="*/ 3389453 h 6867782"/>
              <a:gd name="connsiteX7" fmla="*/ 5900087 w 5900087"/>
              <a:gd name="connsiteY7" fmla="*/ 3403670 h 6867782"/>
              <a:gd name="connsiteX8" fmla="*/ 5900087 w 5900087"/>
              <a:gd name="connsiteY8" fmla="*/ 6867782 h 6867782"/>
              <a:gd name="connsiteX9" fmla="*/ 5557539 w 5900087"/>
              <a:gd name="connsiteY9" fmla="*/ 6867782 h 6867782"/>
              <a:gd name="connsiteX10" fmla="*/ 4292408 w 5900087"/>
              <a:gd name="connsiteY10" fmla="*/ 5103228 h 6867782"/>
              <a:gd name="connsiteX11" fmla="*/ 3012216 w 5900087"/>
              <a:gd name="connsiteY11" fmla="*/ 6867782 h 6867782"/>
              <a:gd name="connsiteX12" fmla="*/ 0 w 5900087"/>
              <a:gd name="connsiteY12" fmla="*/ 6867782 h 6867782"/>
              <a:gd name="connsiteX13" fmla="*/ 2741116 w 5900087"/>
              <a:gd name="connsiteY13" fmla="*/ 3402148 h 686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0087" h="6867782">
                <a:moveTo>
                  <a:pt x="45183" y="0"/>
                </a:moveTo>
                <a:lnTo>
                  <a:pt x="3132704" y="0"/>
                </a:lnTo>
                <a:lnTo>
                  <a:pt x="4337592" y="1688371"/>
                </a:lnTo>
                <a:lnTo>
                  <a:pt x="5542477" y="0"/>
                </a:lnTo>
                <a:lnTo>
                  <a:pt x="5900087" y="0"/>
                </a:lnTo>
                <a:lnTo>
                  <a:pt x="5900087" y="3375288"/>
                </a:lnTo>
                <a:lnTo>
                  <a:pt x="5888883" y="3389453"/>
                </a:lnTo>
                <a:lnTo>
                  <a:pt x="5900087" y="3403670"/>
                </a:lnTo>
                <a:lnTo>
                  <a:pt x="5900087" y="6867782"/>
                </a:lnTo>
                <a:lnTo>
                  <a:pt x="5557539" y="6867782"/>
                </a:lnTo>
                <a:lnTo>
                  <a:pt x="4292408" y="5103228"/>
                </a:lnTo>
                <a:lnTo>
                  <a:pt x="3012216" y="6867782"/>
                </a:lnTo>
                <a:lnTo>
                  <a:pt x="0" y="6867782"/>
                </a:lnTo>
                <a:lnTo>
                  <a:pt x="2741116" y="3402148"/>
                </a:lnTo>
                <a:close/>
              </a:path>
            </a:pathLst>
          </a:custGeom>
        </p:spPr>
        <p:txBody>
          <a:bodyPr wrap="square">
            <a:noAutofit/>
          </a:bodyPr>
          <a:lstStyle/>
          <a:p>
            <a:endParaRPr lang="ru-RU"/>
          </a:p>
        </p:txBody>
      </p:sp>
    </p:spTree>
    <p:extLst>
      <p:ext uri="{BB962C8B-B14F-4D97-AF65-F5344CB8AC3E}">
        <p14:creationId xmlns:p14="http://schemas.microsoft.com/office/powerpoint/2010/main" val="97035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6" name="Рисунок 5">
            <a:extLst>
              <a:ext uri="{FF2B5EF4-FFF2-40B4-BE49-F238E27FC236}">
                <a16:creationId xmlns:a16="http://schemas.microsoft.com/office/drawing/2014/main" id="{80A56943-7752-BD11-6BCA-628B10939D12}"/>
              </a:ext>
            </a:extLst>
          </p:cNvPr>
          <p:cNvSpPr>
            <a:spLocks noGrp="1"/>
          </p:cNvSpPr>
          <p:nvPr>
            <p:ph type="pic" sz="quarter" idx="10"/>
          </p:nvPr>
        </p:nvSpPr>
        <p:spPr>
          <a:xfrm>
            <a:off x="4743449" y="-1"/>
            <a:ext cx="5076825" cy="5600695"/>
          </a:xfrm>
          <a:custGeom>
            <a:avLst/>
            <a:gdLst>
              <a:gd name="connsiteX0" fmla="*/ 0 w 5076825"/>
              <a:gd name="connsiteY0" fmla="*/ 0 h 5600695"/>
              <a:gd name="connsiteX1" fmla="*/ 5076825 w 5076825"/>
              <a:gd name="connsiteY1" fmla="*/ 0 h 5600695"/>
              <a:gd name="connsiteX2" fmla="*/ 5076825 w 5076825"/>
              <a:gd name="connsiteY2" fmla="*/ 5230798 h 5600695"/>
              <a:gd name="connsiteX3" fmla="*/ 4706928 w 5076825"/>
              <a:gd name="connsiteY3" fmla="*/ 5600695 h 5600695"/>
              <a:gd name="connsiteX4" fmla="*/ 369897 w 5076825"/>
              <a:gd name="connsiteY4" fmla="*/ 5600695 h 5600695"/>
              <a:gd name="connsiteX5" fmla="*/ 0 w 5076825"/>
              <a:gd name="connsiteY5" fmla="*/ 5230798 h 56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6825" h="5600695">
                <a:moveTo>
                  <a:pt x="0" y="0"/>
                </a:moveTo>
                <a:lnTo>
                  <a:pt x="5076825" y="0"/>
                </a:lnTo>
                <a:lnTo>
                  <a:pt x="5076825" y="5230798"/>
                </a:lnTo>
                <a:cubicBezTo>
                  <a:pt x="5076825" y="5435086"/>
                  <a:pt x="4911216" y="5600695"/>
                  <a:pt x="4706928" y="5600695"/>
                </a:cubicBezTo>
                <a:lnTo>
                  <a:pt x="369897" y="5600695"/>
                </a:lnTo>
                <a:cubicBezTo>
                  <a:pt x="165609" y="5600695"/>
                  <a:pt x="0" y="5435086"/>
                  <a:pt x="0" y="5230798"/>
                </a:cubicBezTo>
                <a:close/>
              </a:path>
            </a:pathLst>
          </a:custGeom>
        </p:spPr>
        <p:txBody>
          <a:bodyPr wrap="square">
            <a:noAutofit/>
          </a:bodyPr>
          <a:lstStyle/>
          <a:p>
            <a:endParaRPr lang="ru-RU"/>
          </a:p>
        </p:txBody>
      </p:sp>
      <p:sp>
        <p:nvSpPr>
          <p:cNvPr id="12" name="Рисунок 11">
            <a:extLst>
              <a:ext uri="{FF2B5EF4-FFF2-40B4-BE49-F238E27FC236}">
                <a16:creationId xmlns:a16="http://schemas.microsoft.com/office/drawing/2014/main" id="{620D25F9-8FCB-1355-BB48-5815829494CC}"/>
              </a:ext>
            </a:extLst>
          </p:cNvPr>
          <p:cNvSpPr>
            <a:spLocks noGrp="1"/>
          </p:cNvSpPr>
          <p:nvPr>
            <p:ph type="pic" sz="quarter" idx="11"/>
          </p:nvPr>
        </p:nvSpPr>
        <p:spPr>
          <a:xfrm>
            <a:off x="6675494" y="1966918"/>
            <a:ext cx="4677185" cy="2890828"/>
          </a:xfrm>
          <a:custGeom>
            <a:avLst/>
            <a:gdLst>
              <a:gd name="connsiteX0" fmla="*/ 277028 w 4677185"/>
              <a:gd name="connsiteY0" fmla="*/ 0 h 2890828"/>
              <a:gd name="connsiteX1" fmla="*/ 4400157 w 4677185"/>
              <a:gd name="connsiteY1" fmla="*/ 0 h 2890828"/>
              <a:gd name="connsiteX2" fmla="*/ 4677185 w 4677185"/>
              <a:gd name="connsiteY2" fmla="*/ 277028 h 2890828"/>
              <a:gd name="connsiteX3" fmla="*/ 4677185 w 4677185"/>
              <a:gd name="connsiteY3" fmla="*/ 2613800 h 2890828"/>
              <a:gd name="connsiteX4" fmla="*/ 4400157 w 4677185"/>
              <a:gd name="connsiteY4" fmla="*/ 2890828 h 2890828"/>
              <a:gd name="connsiteX5" fmla="*/ 277028 w 4677185"/>
              <a:gd name="connsiteY5" fmla="*/ 2890828 h 2890828"/>
              <a:gd name="connsiteX6" fmla="*/ 0 w 4677185"/>
              <a:gd name="connsiteY6" fmla="*/ 2613800 h 2890828"/>
              <a:gd name="connsiteX7" fmla="*/ 0 w 4677185"/>
              <a:gd name="connsiteY7" fmla="*/ 277028 h 2890828"/>
              <a:gd name="connsiteX8" fmla="*/ 277028 w 4677185"/>
              <a:gd name="connsiteY8" fmla="*/ 0 h 28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185" h="2890828">
                <a:moveTo>
                  <a:pt x="277028" y="0"/>
                </a:moveTo>
                <a:lnTo>
                  <a:pt x="4400157" y="0"/>
                </a:lnTo>
                <a:cubicBezTo>
                  <a:pt x="4553155" y="0"/>
                  <a:pt x="4677185" y="124030"/>
                  <a:pt x="4677185" y="277028"/>
                </a:cubicBezTo>
                <a:lnTo>
                  <a:pt x="4677185" y="2613800"/>
                </a:lnTo>
                <a:cubicBezTo>
                  <a:pt x="4677185" y="2766798"/>
                  <a:pt x="4553155" y="2890828"/>
                  <a:pt x="4400157" y="2890828"/>
                </a:cubicBezTo>
                <a:lnTo>
                  <a:pt x="277028" y="2890828"/>
                </a:lnTo>
                <a:cubicBezTo>
                  <a:pt x="124030" y="2890828"/>
                  <a:pt x="0" y="2766798"/>
                  <a:pt x="0" y="2613800"/>
                </a:cubicBezTo>
                <a:lnTo>
                  <a:pt x="0" y="277028"/>
                </a:lnTo>
                <a:cubicBezTo>
                  <a:pt x="0" y="124030"/>
                  <a:pt x="124030" y="0"/>
                  <a:pt x="27702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61844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0B721B46-E312-533C-82F0-E78B2C4E6A0E}"/>
              </a:ext>
            </a:extLst>
          </p:cNvPr>
          <p:cNvSpPr>
            <a:spLocks noGrp="1"/>
          </p:cNvSpPr>
          <p:nvPr>
            <p:ph type="pic" sz="quarter" idx="10"/>
          </p:nvPr>
        </p:nvSpPr>
        <p:spPr>
          <a:xfrm>
            <a:off x="-1" y="1309269"/>
            <a:ext cx="6675496" cy="3967590"/>
          </a:xfrm>
          <a:custGeom>
            <a:avLst/>
            <a:gdLst>
              <a:gd name="connsiteX0" fmla="*/ 0 w 6675496"/>
              <a:gd name="connsiteY0" fmla="*/ 0 h 3967590"/>
              <a:gd name="connsiteX1" fmla="*/ 6248028 w 6675496"/>
              <a:gd name="connsiteY1" fmla="*/ 0 h 3967590"/>
              <a:gd name="connsiteX2" fmla="*/ 6675496 w 6675496"/>
              <a:gd name="connsiteY2" fmla="*/ 427468 h 3967590"/>
              <a:gd name="connsiteX3" fmla="*/ 6675496 w 6675496"/>
              <a:gd name="connsiteY3" fmla="*/ 3540122 h 3967590"/>
              <a:gd name="connsiteX4" fmla="*/ 6248028 w 6675496"/>
              <a:gd name="connsiteY4" fmla="*/ 3967590 h 3967590"/>
              <a:gd name="connsiteX5" fmla="*/ 0 w 6675496"/>
              <a:gd name="connsiteY5" fmla="*/ 3967590 h 396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5496" h="3967590">
                <a:moveTo>
                  <a:pt x="0" y="0"/>
                </a:moveTo>
                <a:lnTo>
                  <a:pt x="6248028" y="0"/>
                </a:lnTo>
                <a:cubicBezTo>
                  <a:pt x="6484112" y="0"/>
                  <a:pt x="6675496" y="191384"/>
                  <a:pt x="6675496" y="427468"/>
                </a:cubicBezTo>
                <a:lnTo>
                  <a:pt x="6675496" y="3540122"/>
                </a:lnTo>
                <a:cubicBezTo>
                  <a:pt x="6675496" y="3776206"/>
                  <a:pt x="6484112" y="3967590"/>
                  <a:pt x="6248028" y="3967590"/>
                </a:cubicBezTo>
                <a:lnTo>
                  <a:pt x="0" y="3967590"/>
                </a:lnTo>
                <a:close/>
              </a:path>
            </a:pathLst>
          </a:custGeom>
        </p:spPr>
        <p:txBody>
          <a:bodyPr wrap="square">
            <a:noAutofit/>
          </a:bodyPr>
          <a:lstStyle/>
          <a:p>
            <a:endParaRPr lang="ru-RU"/>
          </a:p>
        </p:txBody>
      </p:sp>
    </p:spTree>
    <p:extLst>
      <p:ext uri="{BB962C8B-B14F-4D97-AF65-F5344CB8AC3E}">
        <p14:creationId xmlns:p14="http://schemas.microsoft.com/office/powerpoint/2010/main" val="30045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FBE4444E-1C6D-A442-F12F-45DE1AD13A70}"/>
              </a:ext>
            </a:extLst>
          </p:cNvPr>
          <p:cNvSpPr>
            <a:spLocks noGrp="1"/>
          </p:cNvSpPr>
          <p:nvPr>
            <p:ph type="pic" sz="quarter" idx="10"/>
          </p:nvPr>
        </p:nvSpPr>
        <p:spPr>
          <a:xfrm>
            <a:off x="6534150" y="1407981"/>
            <a:ext cx="4062168" cy="4062168"/>
          </a:xfrm>
          <a:custGeom>
            <a:avLst/>
            <a:gdLst>
              <a:gd name="connsiteX0" fmla="*/ 2031084 w 4062168"/>
              <a:gd name="connsiteY0" fmla="*/ 0 h 4062168"/>
              <a:gd name="connsiteX1" fmla="*/ 4062168 w 4062168"/>
              <a:gd name="connsiteY1" fmla="*/ 2031084 h 4062168"/>
              <a:gd name="connsiteX2" fmla="*/ 2031084 w 4062168"/>
              <a:gd name="connsiteY2" fmla="*/ 4062168 h 4062168"/>
              <a:gd name="connsiteX3" fmla="*/ 0 w 4062168"/>
              <a:gd name="connsiteY3" fmla="*/ 2031084 h 4062168"/>
              <a:gd name="connsiteX4" fmla="*/ 2031084 w 4062168"/>
              <a:gd name="connsiteY4" fmla="*/ 0 h 406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168" h="4062168">
                <a:moveTo>
                  <a:pt x="2031084" y="0"/>
                </a:moveTo>
                <a:cubicBezTo>
                  <a:pt x="3152821" y="0"/>
                  <a:pt x="4062168" y="909347"/>
                  <a:pt x="4062168" y="2031084"/>
                </a:cubicBezTo>
                <a:cubicBezTo>
                  <a:pt x="4062168" y="3152821"/>
                  <a:pt x="3152821" y="4062168"/>
                  <a:pt x="2031084" y="4062168"/>
                </a:cubicBezTo>
                <a:cubicBezTo>
                  <a:pt x="909347" y="4062168"/>
                  <a:pt x="0" y="3152821"/>
                  <a:pt x="0" y="2031084"/>
                </a:cubicBezTo>
                <a:cubicBezTo>
                  <a:pt x="0" y="909347"/>
                  <a:pt x="909347" y="0"/>
                  <a:pt x="2031084"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8128086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4.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1.xml"/><Relationship Id="rId77" Type="http://schemas.openxmlformats.org/officeDocument/2006/relationships/image" Target="../media/image7.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oleObject" Target="../embeddings/oleObject1.bin"/><Relationship Id="rId75"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6.png"/><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120"/>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B7328C-5990-65B6-1E94-DBBA3C328D49}"/>
              </a:ext>
            </a:extLst>
          </p:cNvPr>
          <p:cNvGraphicFramePr>
            <a:graphicFrameLocks noChangeAspect="1"/>
          </p:cNvGraphicFramePr>
          <p:nvPr userDrawn="1">
            <p:custDataLst>
              <p:tags r:id="rId69"/>
            </p:custDataLst>
            <p:extLst>
              <p:ext uri="{D42A27DB-BD31-4B8C-83A1-F6EECF244321}">
                <p14:modId xmlns:p14="http://schemas.microsoft.com/office/powerpoint/2010/main" val="273722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0" imgW="532" imgH="533" progId="TCLayout.ActiveDocument.1">
                  <p:embed/>
                </p:oleObj>
              </mc:Choice>
              <mc:Fallback>
                <p:oleObj name="think-cell Folie" r:id="rId70" imgW="532" imgH="533" progId="TCLayout.ActiveDocument.1">
                  <p:embed/>
                  <p:pic>
                    <p:nvPicPr>
                      <p:cNvPr id="8" name="think-cell data - do not delete" hidden="1">
                        <a:extLst>
                          <a:ext uri="{FF2B5EF4-FFF2-40B4-BE49-F238E27FC236}">
                            <a16:creationId xmlns:a16="http://schemas.microsoft.com/office/drawing/2014/main" id="{EEB7328C-5990-65B6-1E94-DBBA3C328D49}"/>
                          </a:ext>
                        </a:extLst>
                      </p:cNvPr>
                      <p:cNvPicPr/>
                      <p:nvPr/>
                    </p:nvPicPr>
                    <p:blipFill>
                      <a:blip r:embed="rId71"/>
                      <a:stretch>
                        <a:fillRect/>
                      </a:stretch>
                    </p:blipFill>
                    <p:spPr>
                      <a:xfrm>
                        <a:off x="1588"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7551AA8E-6451-7D00-3777-972791051365}"/>
              </a:ext>
            </a:extLst>
          </p:cNvPr>
          <p:cNvPicPr>
            <a:picLocks noChangeAspect="1"/>
          </p:cNvPicPr>
          <p:nvPr userDrawn="1"/>
        </p:nvPicPr>
        <p:blipFill>
          <a:blip r:embed="rId72">
            <a:extLst>
              <a:ext uri="{96DAC541-7B7A-43D3-8B79-37D633B846F1}">
                <asvg:svgBlip xmlns:asvg="http://schemas.microsoft.com/office/drawing/2016/SVG/main" r:embed="rId73"/>
              </a:ext>
            </a:extLst>
          </a:blip>
          <a:srcRect l="32719" b="43732"/>
          <a:stretch>
            <a:fillRect/>
          </a:stretch>
        </p:blipFill>
        <p:spPr>
          <a:xfrm>
            <a:off x="0" y="4349750"/>
            <a:ext cx="4735888" cy="2508250"/>
          </a:xfrm>
          <a:custGeom>
            <a:avLst/>
            <a:gdLst>
              <a:gd name="connsiteX0" fmla="*/ 0 w 4735888"/>
              <a:gd name="connsiteY0" fmla="*/ 0 h 2508250"/>
              <a:gd name="connsiteX1" fmla="*/ 4735888 w 4735888"/>
              <a:gd name="connsiteY1" fmla="*/ 0 h 2508250"/>
              <a:gd name="connsiteX2" fmla="*/ 4735888 w 4735888"/>
              <a:gd name="connsiteY2" fmla="*/ 2508250 h 2508250"/>
              <a:gd name="connsiteX3" fmla="*/ 0 w 4735888"/>
              <a:gd name="connsiteY3" fmla="*/ 2508250 h 2508250"/>
            </a:gdLst>
            <a:ahLst/>
            <a:cxnLst>
              <a:cxn ang="0">
                <a:pos x="connsiteX0" y="connsiteY0"/>
              </a:cxn>
              <a:cxn ang="0">
                <a:pos x="connsiteX1" y="connsiteY1"/>
              </a:cxn>
              <a:cxn ang="0">
                <a:pos x="connsiteX2" y="connsiteY2"/>
              </a:cxn>
              <a:cxn ang="0">
                <a:pos x="connsiteX3" y="connsiteY3"/>
              </a:cxn>
            </a:cxnLst>
            <a:rect l="l" t="t" r="r" b="b"/>
            <a:pathLst>
              <a:path w="4735888" h="2508250">
                <a:moveTo>
                  <a:pt x="0" y="0"/>
                </a:moveTo>
                <a:lnTo>
                  <a:pt x="4735888" y="0"/>
                </a:lnTo>
                <a:lnTo>
                  <a:pt x="4735888" y="2508250"/>
                </a:lnTo>
                <a:lnTo>
                  <a:pt x="0" y="2508250"/>
                </a:lnTo>
                <a:close/>
              </a:path>
            </a:pathLst>
          </a:custGeom>
        </p:spPr>
      </p:pic>
      <p:pic>
        <p:nvPicPr>
          <p:cNvPr id="10" name="Grafik 9">
            <a:extLst>
              <a:ext uri="{FF2B5EF4-FFF2-40B4-BE49-F238E27FC236}">
                <a16:creationId xmlns:a16="http://schemas.microsoft.com/office/drawing/2014/main" id="{B2FED471-DD6C-640F-D0E6-340C1E31031A}"/>
              </a:ext>
            </a:extLst>
          </p:cNvPr>
          <p:cNvPicPr>
            <a:picLocks noChangeAspect="1"/>
          </p:cNvPicPr>
          <p:nvPr userDrawn="1"/>
        </p:nvPicPr>
        <p:blipFill>
          <a:blip r:embed="rId74">
            <a:extLst>
              <a:ext uri="{96DAC541-7B7A-43D3-8B79-37D633B846F1}">
                <asvg:svgBlip xmlns:asvg="http://schemas.microsoft.com/office/drawing/2016/SVG/main" r:embed="rId75"/>
              </a:ext>
            </a:extLst>
          </a:blip>
          <a:srcRect l="29070" t="33363" b="8367"/>
          <a:stretch>
            <a:fillRect/>
          </a:stretch>
        </p:blipFill>
        <p:spPr>
          <a:xfrm>
            <a:off x="1" y="0"/>
            <a:ext cx="5269747" cy="2836190"/>
          </a:xfrm>
          <a:custGeom>
            <a:avLst/>
            <a:gdLst>
              <a:gd name="connsiteX0" fmla="*/ 0 w 5269747"/>
              <a:gd name="connsiteY0" fmla="*/ 0 h 2836190"/>
              <a:gd name="connsiteX1" fmla="*/ 5269747 w 5269747"/>
              <a:gd name="connsiteY1" fmla="*/ 0 h 2836190"/>
              <a:gd name="connsiteX2" fmla="*/ 5269747 w 5269747"/>
              <a:gd name="connsiteY2" fmla="*/ 2836190 h 2836190"/>
              <a:gd name="connsiteX3" fmla="*/ 0 w 5269747"/>
              <a:gd name="connsiteY3" fmla="*/ 2836190 h 2836190"/>
            </a:gdLst>
            <a:ahLst/>
            <a:cxnLst>
              <a:cxn ang="0">
                <a:pos x="connsiteX0" y="connsiteY0"/>
              </a:cxn>
              <a:cxn ang="0">
                <a:pos x="connsiteX1" y="connsiteY1"/>
              </a:cxn>
              <a:cxn ang="0">
                <a:pos x="connsiteX2" y="connsiteY2"/>
              </a:cxn>
              <a:cxn ang="0">
                <a:pos x="connsiteX3" y="connsiteY3"/>
              </a:cxn>
            </a:cxnLst>
            <a:rect l="l" t="t" r="r" b="b"/>
            <a:pathLst>
              <a:path w="5269747" h="2836190">
                <a:moveTo>
                  <a:pt x="0" y="0"/>
                </a:moveTo>
                <a:lnTo>
                  <a:pt x="5269747" y="0"/>
                </a:lnTo>
                <a:lnTo>
                  <a:pt x="5269747" y="2836190"/>
                </a:lnTo>
                <a:lnTo>
                  <a:pt x="0" y="2836190"/>
                </a:lnTo>
                <a:close/>
              </a:path>
            </a:pathLst>
          </a:custGeom>
        </p:spPr>
      </p:pic>
      <p:pic>
        <p:nvPicPr>
          <p:cNvPr id="11" name="Grafik 10">
            <a:extLst>
              <a:ext uri="{FF2B5EF4-FFF2-40B4-BE49-F238E27FC236}">
                <a16:creationId xmlns:a16="http://schemas.microsoft.com/office/drawing/2014/main" id="{315D52B8-5A42-0C9A-5E0F-A4CB23C43AB9}"/>
              </a:ext>
            </a:extLst>
          </p:cNvPr>
          <p:cNvPicPr>
            <a:picLocks noChangeAspect="1"/>
          </p:cNvPicPr>
          <p:nvPr userDrawn="1"/>
        </p:nvPicPr>
        <p:blipFill>
          <a:blip r:embed="rId76">
            <a:extLst>
              <a:ext uri="{96DAC541-7B7A-43D3-8B79-37D633B846F1}">
                <asvg:svgBlip xmlns:asvg="http://schemas.microsoft.com/office/drawing/2016/SVG/main" r:embed="rId77"/>
              </a:ext>
            </a:extLst>
          </a:blip>
          <a:srcRect t="39092" r="39001"/>
          <a:stretch>
            <a:fillRect/>
          </a:stretch>
        </p:blipFill>
        <p:spPr>
          <a:xfrm>
            <a:off x="7660110" y="0"/>
            <a:ext cx="4531890" cy="2964579"/>
          </a:xfrm>
          <a:custGeom>
            <a:avLst/>
            <a:gdLst>
              <a:gd name="connsiteX0" fmla="*/ 0 w 4531890"/>
              <a:gd name="connsiteY0" fmla="*/ 0 h 2964579"/>
              <a:gd name="connsiteX1" fmla="*/ 4531890 w 4531890"/>
              <a:gd name="connsiteY1" fmla="*/ 0 h 2964579"/>
              <a:gd name="connsiteX2" fmla="*/ 4531890 w 4531890"/>
              <a:gd name="connsiteY2" fmla="*/ 2964579 h 2964579"/>
              <a:gd name="connsiteX3" fmla="*/ 0 w 4531890"/>
              <a:gd name="connsiteY3" fmla="*/ 2964579 h 2964579"/>
            </a:gdLst>
            <a:ahLst/>
            <a:cxnLst>
              <a:cxn ang="0">
                <a:pos x="connsiteX0" y="connsiteY0"/>
              </a:cxn>
              <a:cxn ang="0">
                <a:pos x="connsiteX1" y="connsiteY1"/>
              </a:cxn>
              <a:cxn ang="0">
                <a:pos x="connsiteX2" y="connsiteY2"/>
              </a:cxn>
              <a:cxn ang="0">
                <a:pos x="connsiteX3" y="connsiteY3"/>
              </a:cxn>
            </a:cxnLst>
            <a:rect l="l" t="t" r="r" b="b"/>
            <a:pathLst>
              <a:path w="4531890" h="2964579">
                <a:moveTo>
                  <a:pt x="0" y="0"/>
                </a:moveTo>
                <a:lnTo>
                  <a:pt x="4531890" y="0"/>
                </a:lnTo>
                <a:lnTo>
                  <a:pt x="4531890" y="2964579"/>
                </a:lnTo>
                <a:lnTo>
                  <a:pt x="0" y="2964579"/>
                </a:lnTo>
                <a:close/>
              </a:path>
            </a:pathLst>
          </a:custGeom>
        </p:spPr>
      </p:pic>
    </p:spTree>
    <p:extLst>
      <p:ext uri="{BB962C8B-B14F-4D97-AF65-F5344CB8AC3E}">
        <p14:creationId xmlns:p14="http://schemas.microsoft.com/office/powerpoint/2010/main" val="1425922731"/>
      </p:ext>
    </p:extLst>
  </p:cSld>
  <p:clrMap bg1="lt1" tx1="dk1" bg2="lt2" tx2="dk2" accent1="accent1" accent2="accent2" accent3="accent3" accent4="accent4" accent5="accent5" accent6="accent6" hlink="hlink" folHlink="folHlink"/>
  <p:sldLayoutIdLst>
    <p:sldLayoutId id="2147483655" r:id="rId1"/>
    <p:sldLayoutId id="2147483708" r:id="rId2"/>
    <p:sldLayoutId id="2147483722" r:id="rId3"/>
    <p:sldLayoutId id="2147483721" r:id="rId4"/>
    <p:sldLayoutId id="2147483720" r:id="rId5"/>
    <p:sldLayoutId id="2147483719" r:id="rId6"/>
    <p:sldLayoutId id="2147483718" r:id="rId7"/>
    <p:sldLayoutId id="2147483717" r:id="rId8"/>
    <p:sldLayoutId id="2147483716" r:id="rId9"/>
    <p:sldLayoutId id="2147483715" r:id="rId10"/>
    <p:sldLayoutId id="2147483714" r:id="rId11"/>
    <p:sldLayoutId id="2147483713" r:id="rId12"/>
    <p:sldLayoutId id="2147483712" r:id="rId13"/>
    <p:sldLayoutId id="2147483711" r:id="rId14"/>
    <p:sldLayoutId id="2147483710" r:id="rId15"/>
    <p:sldLayoutId id="2147483709" r:id="rId16"/>
    <p:sldLayoutId id="2147483691" r:id="rId17"/>
    <p:sldLayoutId id="2147483707" r:id="rId18"/>
    <p:sldLayoutId id="2147483706" r:id="rId19"/>
    <p:sldLayoutId id="2147483705" r:id="rId20"/>
    <p:sldLayoutId id="2147483704" r:id="rId21"/>
    <p:sldLayoutId id="2147483703" r:id="rId22"/>
    <p:sldLayoutId id="2147483702" r:id="rId23"/>
    <p:sldLayoutId id="2147483701" r:id="rId24"/>
    <p:sldLayoutId id="2147483700" r:id="rId25"/>
    <p:sldLayoutId id="2147483699" r:id="rId26"/>
    <p:sldLayoutId id="2147483698" r:id="rId27"/>
    <p:sldLayoutId id="2147483697" r:id="rId28"/>
    <p:sldLayoutId id="2147483696" r:id="rId29"/>
    <p:sldLayoutId id="2147483695" r:id="rId30"/>
    <p:sldLayoutId id="2147483694" r:id="rId31"/>
    <p:sldLayoutId id="2147483693" r:id="rId32"/>
    <p:sldLayoutId id="2147483690" r:id="rId33"/>
    <p:sldLayoutId id="2147483678" r:id="rId34"/>
    <p:sldLayoutId id="2147483692" r:id="rId35"/>
    <p:sldLayoutId id="2147483688" r:id="rId36"/>
    <p:sldLayoutId id="2147483687" r:id="rId37"/>
    <p:sldLayoutId id="2147483686" r:id="rId38"/>
    <p:sldLayoutId id="2147483685" r:id="rId39"/>
    <p:sldLayoutId id="2147483684" r:id="rId40"/>
    <p:sldLayoutId id="2147483683" r:id="rId41"/>
    <p:sldLayoutId id="2147483682" r:id="rId42"/>
    <p:sldLayoutId id="2147483681" r:id="rId43"/>
    <p:sldLayoutId id="2147483680" r:id="rId44"/>
    <p:sldLayoutId id="2147483679" r:id="rId45"/>
    <p:sldLayoutId id="2147483677" r:id="rId46"/>
    <p:sldLayoutId id="2147483676" r:id="rId47"/>
    <p:sldLayoutId id="2147483658" r:id="rId48"/>
    <p:sldLayoutId id="2147483675" r:id="rId49"/>
    <p:sldLayoutId id="2147483673" r:id="rId50"/>
    <p:sldLayoutId id="2147483672" r:id="rId51"/>
    <p:sldLayoutId id="2147483671" r:id="rId52"/>
    <p:sldLayoutId id="2147483670" r:id="rId53"/>
    <p:sldLayoutId id="2147483669" r:id="rId54"/>
    <p:sldLayoutId id="2147483668" r:id="rId55"/>
    <p:sldLayoutId id="2147483667" r:id="rId56"/>
    <p:sldLayoutId id="2147483666" r:id="rId57"/>
    <p:sldLayoutId id="2147483665" r:id="rId58"/>
    <p:sldLayoutId id="2147483664" r:id="rId59"/>
    <p:sldLayoutId id="2147483661" r:id="rId60"/>
    <p:sldLayoutId id="2147483663" r:id="rId61"/>
    <p:sldLayoutId id="2147483662" r:id="rId62"/>
    <p:sldLayoutId id="2147483660" r:id="rId63"/>
    <p:sldLayoutId id="2147483656" r:id="rId64"/>
    <p:sldLayoutId id="2147483674" r:id="rId65"/>
    <p:sldLayoutId id="2147483659" r:id="rId66"/>
    <p:sldLayoutId id="2147483657" r:id="rId6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Segoe Pro Light" panose="020F050202020403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Segoe Pro Light" panose="020F050202020403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Segoe Pro Light" panose="020F050202020403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Segoe Pro Light" panose="020F050202020403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Segoe Pro Light" panose="020F050202020403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Segoe Pro Light" panose="020F0502020204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Segoe Pro Light" panose="020F0502020204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Segoe Pro Light" panose="020F0502020204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Segoe Pro Light" panose="020F050202020403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0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1.jpeg"/><Relationship Id="rId7" Type="http://schemas.openxmlformats.org/officeDocument/2006/relationships/image" Target="../media/image29.svg"/><Relationship Id="rId2" Type="http://schemas.openxmlformats.org/officeDocument/2006/relationships/notesSlide" Target="../notesSlides/notesSlide99.xml"/><Relationship Id="rId1" Type="http://schemas.openxmlformats.org/officeDocument/2006/relationships/slideLayout" Target="../slideLayouts/slideLayout6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6.jpe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jpeg"/><Relationship Id="rId7" Type="http://schemas.openxmlformats.org/officeDocument/2006/relationships/image" Target="../media/image29.sv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3.jpeg"/><Relationship Id="rId7"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4.jpeg"/><Relationship Id="rId7" Type="http://schemas.openxmlformats.org/officeDocument/2006/relationships/image" Target="../media/image29.sv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5.jpeg"/><Relationship Id="rId7" Type="http://schemas.openxmlformats.org/officeDocument/2006/relationships/image" Target="../media/image29.sv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hyperlink" Target="https://www.office-kompetenz.de/veranstaltungen/office-kompetenztage-2025/" TargetMode="External"/><Relationship Id="rId11" Type="http://schemas.openxmlformats.org/officeDocument/2006/relationships/hyperlink" Target="https://powerpoint-kurs.com/powerpoint-online-schulung/" TargetMode="External"/><Relationship Id="rId5" Type="http://schemas.openxmlformats.org/officeDocument/2006/relationships/image" Target="../media/image1.emf"/><Relationship Id="rId10" Type="http://schemas.openxmlformats.org/officeDocument/2006/relationships/image" Target="../media/image23.svg"/><Relationship Id="rId4" Type="http://schemas.openxmlformats.org/officeDocument/2006/relationships/oleObject" Target="../embeddings/oleObject11.bin"/><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jpeg"/><Relationship Id="rId7" Type="http://schemas.openxmlformats.org/officeDocument/2006/relationships/image" Target="../media/image29.sv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29.sv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8.jpeg"/><Relationship Id="rId7" Type="http://schemas.openxmlformats.org/officeDocument/2006/relationships/image" Target="../media/image29.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28.png"/><Relationship Id="rId11" Type="http://schemas.microsoft.com/office/2007/relationships/hdphoto" Target="../media/hdphoto1.wdp"/><Relationship Id="rId5" Type="http://schemas.openxmlformats.org/officeDocument/2006/relationships/image" Target="../media/image27.svg"/><Relationship Id="rId10" Type="http://schemas.openxmlformats.org/officeDocument/2006/relationships/image" Target="../media/image49.png"/><Relationship Id="rId4" Type="http://schemas.openxmlformats.org/officeDocument/2006/relationships/image" Target="../media/image26.png"/><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0.jpeg"/><Relationship Id="rId7" Type="http://schemas.openxmlformats.org/officeDocument/2006/relationships/image" Target="../media/image29.sv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1.png"/><Relationship Id="rId7"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image" Target="../media/image29.svg"/><Relationship Id="rId11"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53.png"/><Relationship Id="rId4" Type="http://schemas.openxmlformats.org/officeDocument/2006/relationships/image" Target="../media/image27.svg"/><Relationship Id="rId9"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8.svg"/><Relationship Id="rId3" Type="http://schemas.openxmlformats.org/officeDocument/2006/relationships/image" Target="../media/image54.jpeg"/><Relationship Id="rId7" Type="http://schemas.openxmlformats.org/officeDocument/2006/relationships/image" Target="../media/image29.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notesSlide" Target="../notesSlides/notesSlide27.xml"/><Relationship Id="rId16" Type="http://schemas.openxmlformats.org/officeDocument/2006/relationships/image" Target="../media/image61.png"/><Relationship Id="rId1" Type="http://schemas.openxmlformats.org/officeDocument/2006/relationships/slideLayout" Target="../slideLayouts/slideLayout44.xml"/><Relationship Id="rId6" Type="http://schemas.openxmlformats.org/officeDocument/2006/relationships/image" Target="../media/image28.png"/><Relationship Id="rId11" Type="http://schemas.openxmlformats.org/officeDocument/2006/relationships/image" Target="../media/image56.svg"/><Relationship Id="rId5" Type="http://schemas.openxmlformats.org/officeDocument/2006/relationships/image" Target="../media/image27.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0.svg"/><Relationship Id="rId3" Type="http://schemas.openxmlformats.org/officeDocument/2006/relationships/image" Target="../media/image63.jpeg"/><Relationship Id="rId7" Type="http://schemas.openxmlformats.org/officeDocument/2006/relationships/image" Target="../media/image29.svg"/><Relationship Id="rId12"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28.png"/><Relationship Id="rId11" Type="http://schemas.openxmlformats.org/officeDocument/2006/relationships/image" Target="../media/image56.svg"/><Relationship Id="rId5" Type="http://schemas.openxmlformats.org/officeDocument/2006/relationships/image" Target="../media/image27.svg"/><Relationship Id="rId10"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4.jpeg"/><Relationship Id="rId7"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66.jpeg"/><Relationship Id="rId10" Type="http://schemas.openxmlformats.org/officeDocument/2006/relationships/image" Target="../media/image30.png"/><Relationship Id="rId4" Type="http://schemas.openxmlformats.org/officeDocument/2006/relationships/image" Target="../media/image65.jpeg"/><Relationship Id="rId9"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8.jpeg"/><Relationship Id="rId7" Type="http://schemas.openxmlformats.org/officeDocument/2006/relationships/image" Target="../media/image29.sv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69.jpeg"/><Relationship Id="rId4" Type="http://schemas.openxmlformats.org/officeDocument/2006/relationships/image" Target="../media/image26.png"/><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3.jpeg"/><Relationship Id="rId7" Type="http://schemas.openxmlformats.org/officeDocument/2006/relationships/image" Target="../media/image29.svg"/><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4.jpeg"/><Relationship Id="rId7" Type="http://schemas.openxmlformats.org/officeDocument/2006/relationships/image" Target="../media/image29.sv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5.jpg"/><Relationship Id="rId7" Type="http://schemas.openxmlformats.org/officeDocument/2006/relationships/image" Target="../media/image29.sv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76.png"/><Relationship Id="rId4" Type="http://schemas.openxmlformats.org/officeDocument/2006/relationships/image" Target="../media/image26.png"/><Relationship Id="rId9" Type="http://schemas.openxmlformats.org/officeDocument/2006/relationships/image" Target="../media/image31.svg"/></Relationships>
</file>

<file path=ppt/slides/_rels/slide3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4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7.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60.svg"/><Relationship Id="rId2" Type="http://schemas.openxmlformats.org/officeDocument/2006/relationships/notesSlide" Target="../notesSlides/notesSlide39.xml"/><Relationship Id="rId1" Type="http://schemas.openxmlformats.org/officeDocument/2006/relationships/slideLayout" Target="../slideLayouts/slideLayout33.xml"/><Relationship Id="rId6" Type="http://schemas.openxmlformats.org/officeDocument/2006/relationships/image" Target="../media/image29.svg"/><Relationship Id="rId11" Type="http://schemas.openxmlformats.org/officeDocument/2006/relationships/image" Target="../media/image59.pn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9.jpeg"/><Relationship Id="rId7" Type="http://schemas.openxmlformats.org/officeDocument/2006/relationships/image" Target="../media/image29.sv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4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60.svg"/><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image" Target="../media/image29.svg"/><Relationship Id="rId11" Type="http://schemas.openxmlformats.org/officeDocument/2006/relationships/image" Target="../media/image59.pn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image" Target="../media/image29.svg"/><Relationship Id="rId11" Type="http://schemas.openxmlformats.org/officeDocument/2006/relationships/image" Target="../media/image82.jpeg"/><Relationship Id="rId5" Type="http://schemas.openxmlformats.org/officeDocument/2006/relationships/image" Target="../media/image28.png"/><Relationship Id="rId10" Type="http://schemas.openxmlformats.org/officeDocument/2006/relationships/image" Target="../media/image81.jpeg"/><Relationship Id="rId4" Type="http://schemas.openxmlformats.org/officeDocument/2006/relationships/image" Target="../media/image27.svg"/><Relationship Id="rId9" Type="http://schemas.openxmlformats.org/officeDocument/2006/relationships/image" Target="../media/image80.jpeg"/></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0.svg"/><Relationship Id="rId3" Type="http://schemas.openxmlformats.org/officeDocument/2006/relationships/image" Target="../media/image83.jpeg"/><Relationship Id="rId7" Type="http://schemas.openxmlformats.org/officeDocument/2006/relationships/image" Target="../media/image29.svg"/><Relationship Id="rId12"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28.png"/><Relationship Id="rId11" Type="http://schemas.openxmlformats.org/officeDocument/2006/relationships/image" Target="../media/image56.svg"/><Relationship Id="rId5" Type="http://schemas.openxmlformats.org/officeDocument/2006/relationships/image" Target="../media/image27.svg"/><Relationship Id="rId10"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31.svg"/></Relationships>
</file>

<file path=ppt/slides/_rels/slide4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4.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87.jpeg"/><Relationship Id="rId11" Type="http://schemas.openxmlformats.org/officeDocument/2006/relationships/image" Target="../media/image30.png"/><Relationship Id="rId5" Type="http://schemas.openxmlformats.org/officeDocument/2006/relationships/image" Target="../media/image86.jpeg"/><Relationship Id="rId10" Type="http://schemas.openxmlformats.org/officeDocument/2006/relationships/image" Target="../media/image29.svg"/><Relationship Id="rId4" Type="http://schemas.openxmlformats.org/officeDocument/2006/relationships/image" Target="../media/image85.jpeg"/><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60.svg"/><Relationship Id="rId2" Type="http://schemas.openxmlformats.org/officeDocument/2006/relationships/notesSlide" Target="../notesSlides/notesSlide46.xml"/><Relationship Id="rId1" Type="http://schemas.openxmlformats.org/officeDocument/2006/relationships/slideLayout" Target="../slideLayouts/slideLayout34.xml"/><Relationship Id="rId6" Type="http://schemas.openxmlformats.org/officeDocument/2006/relationships/image" Target="../media/image29.svg"/><Relationship Id="rId11" Type="http://schemas.openxmlformats.org/officeDocument/2006/relationships/image" Target="../media/image59.pn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88.png"/><Relationship Id="rId7"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89.jpeg"/><Relationship Id="rId9" Type="http://schemas.openxmlformats.org/officeDocument/2006/relationships/image" Target="../media/image30.png"/></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0.jpeg"/><Relationship Id="rId7" Type="http://schemas.openxmlformats.org/officeDocument/2006/relationships/image" Target="../media/image29.svg"/><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openxmlformats.org/officeDocument/2006/relationships/image" Target="../media/image28.png"/><Relationship Id="rId11" Type="http://schemas.openxmlformats.org/officeDocument/2006/relationships/image" Target="../media/image91.jpeg"/><Relationship Id="rId5" Type="http://schemas.openxmlformats.org/officeDocument/2006/relationships/image" Target="../media/image27.svg"/><Relationship Id="rId10" Type="http://schemas.openxmlformats.org/officeDocument/2006/relationships/image" Target="../media/image88.png"/><Relationship Id="rId4" Type="http://schemas.openxmlformats.org/officeDocument/2006/relationships/image" Target="../media/image26.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93.svg"/><Relationship Id="rId4" Type="http://schemas.openxmlformats.org/officeDocument/2006/relationships/image" Target="../media/image27.svg"/><Relationship Id="rId9" Type="http://schemas.openxmlformats.org/officeDocument/2006/relationships/image" Target="../media/image92.png"/></Relationships>
</file>

<file path=ppt/slides/_rels/slide5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95.svg"/><Relationship Id="rId4" Type="http://schemas.openxmlformats.org/officeDocument/2006/relationships/image" Target="../media/image27.svg"/><Relationship Id="rId9" Type="http://schemas.openxmlformats.org/officeDocument/2006/relationships/image" Target="../media/image94.png"/></Relationships>
</file>

<file path=ppt/slides/_rels/slide5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6.jpeg"/><Relationship Id="rId7" Type="http://schemas.openxmlformats.org/officeDocument/2006/relationships/image" Target="../media/image29.svg"/><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7.jpeg"/><Relationship Id="rId7" Type="http://schemas.openxmlformats.org/officeDocument/2006/relationships/image" Target="../media/image29.sv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98.jpeg"/><Relationship Id="rId4" Type="http://schemas.openxmlformats.org/officeDocument/2006/relationships/image" Target="../media/image26.png"/><Relationship Id="rId9" Type="http://schemas.openxmlformats.org/officeDocument/2006/relationships/image" Target="../media/image31.svg"/></Relationships>
</file>

<file path=ppt/slides/_rels/slide5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99.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102.jpeg"/><Relationship Id="rId11" Type="http://schemas.openxmlformats.org/officeDocument/2006/relationships/image" Target="../media/image30.png"/><Relationship Id="rId5" Type="http://schemas.openxmlformats.org/officeDocument/2006/relationships/image" Target="../media/image101.jpeg"/><Relationship Id="rId10" Type="http://schemas.openxmlformats.org/officeDocument/2006/relationships/image" Target="../media/image29.svg"/><Relationship Id="rId4" Type="http://schemas.openxmlformats.org/officeDocument/2006/relationships/image" Target="../media/image100.jpeg"/><Relationship Id="rId9" Type="http://schemas.openxmlformats.org/officeDocument/2006/relationships/image" Target="../media/image28.png"/></Relationships>
</file>

<file path=ppt/slides/_rels/slide5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03.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06.jpeg"/><Relationship Id="rId11" Type="http://schemas.openxmlformats.org/officeDocument/2006/relationships/image" Target="../media/image30.png"/><Relationship Id="rId5" Type="http://schemas.openxmlformats.org/officeDocument/2006/relationships/image" Target="../media/image105.jpeg"/><Relationship Id="rId10" Type="http://schemas.openxmlformats.org/officeDocument/2006/relationships/image" Target="../media/image29.svg"/><Relationship Id="rId4" Type="http://schemas.openxmlformats.org/officeDocument/2006/relationships/image" Target="../media/image104.jpeg"/><Relationship Id="rId9" Type="http://schemas.openxmlformats.org/officeDocument/2006/relationships/image" Target="../media/image28.png"/></Relationships>
</file>

<file path=ppt/slides/_rels/slide5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5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60.svg"/><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image" Target="../media/image29.svg"/><Relationship Id="rId11" Type="http://schemas.openxmlformats.org/officeDocument/2006/relationships/image" Target="../media/image59.pn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6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08.svg"/><Relationship Id="rId4" Type="http://schemas.openxmlformats.org/officeDocument/2006/relationships/image" Target="../media/image27.svg"/><Relationship Id="rId9" Type="http://schemas.openxmlformats.org/officeDocument/2006/relationships/image" Target="../media/image107.png"/></Relationships>
</file>

<file path=ppt/slides/_rels/slide6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09.svg"/><Relationship Id="rId4" Type="http://schemas.openxmlformats.org/officeDocument/2006/relationships/image" Target="../media/image27.svg"/><Relationship Id="rId9"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0.svg"/><Relationship Id="rId3" Type="http://schemas.openxmlformats.org/officeDocument/2006/relationships/image" Target="../media/image110.jpeg"/><Relationship Id="rId7" Type="http://schemas.openxmlformats.org/officeDocument/2006/relationships/image" Target="../media/image29.svg"/><Relationship Id="rId12"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56.svg"/><Relationship Id="rId5" Type="http://schemas.openxmlformats.org/officeDocument/2006/relationships/image" Target="../media/image27.svg"/><Relationship Id="rId10"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31.svg"/></Relationships>
</file>

<file path=ppt/slides/_rels/slide6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13.svg"/><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image" Target="../media/image29.svg"/><Relationship Id="rId11" Type="http://schemas.openxmlformats.org/officeDocument/2006/relationships/image" Target="../media/image112.png"/><Relationship Id="rId5" Type="http://schemas.openxmlformats.org/officeDocument/2006/relationships/image" Target="../media/image28.png"/><Relationship Id="rId10" Type="http://schemas.openxmlformats.org/officeDocument/2006/relationships/image" Target="../media/image111.svg"/><Relationship Id="rId4" Type="http://schemas.openxmlformats.org/officeDocument/2006/relationships/image" Target="../media/image27.svg"/><Relationship Id="rId9" Type="http://schemas.openxmlformats.org/officeDocument/2006/relationships/image" Target="../media/image107.png"/></Relationships>
</file>

<file path=ppt/slides/_rels/slide6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60.svg"/><Relationship Id="rId2" Type="http://schemas.openxmlformats.org/officeDocument/2006/relationships/notesSlide" Target="../notesSlides/notesSlide66.xml"/><Relationship Id="rId1" Type="http://schemas.openxmlformats.org/officeDocument/2006/relationships/slideLayout" Target="../slideLayouts/slideLayout17.xml"/><Relationship Id="rId6" Type="http://schemas.openxmlformats.org/officeDocument/2006/relationships/image" Target="../media/image29.svg"/><Relationship Id="rId11" Type="http://schemas.openxmlformats.org/officeDocument/2006/relationships/image" Target="../media/image59.png"/><Relationship Id="rId5" Type="http://schemas.openxmlformats.org/officeDocument/2006/relationships/image" Target="../media/image28.png"/><Relationship Id="rId10" Type="http://schemas.openxmlformats.org/officeDocument/2006/relationships/image" Target="../media/image93.svg"/><Relationship Id="rId4" Type="http://schemas.openxmlformats.org/officeDocument/2006/relationships/image" Target="../media/image27.svg"/><Relationship Id="rId9" Type="http://schemas.openxmlformats.org/officeDocument/2006/relationships/image" Target="../media/image92.png"/></Relationships>
</file>

<file path=ppt/slides/_rels/slide6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93.svg"/><Relationship Id="rId4" Type="http://schemas.openxmlformats.org/officeDocument/2006/relationships/image" Target="../media/image27.svg"/><Relationship Id="rId9" Type="http://schemas.openxmlformats.org/officeDocument/2006/relationships/image" Target="../media/image92.png"/></Relationships>
</file>

<file path=ppt/slides/_rels/slide6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6.svg"/><Relationship Id="rId3" Type="http://schemas.openxmlformats.org/officeDocument/2006/relationships/image" Target="../media/image114.jpeg"/><Relationship Id="rId7" Type="http://schemas.openxmlformats.org/officeDocument/2006/relationships/image" Target="../media/image29.svg"/><Relationship Id="rId12"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93.svg"/><Relationship Id="rId5" Type="http://schemas.openxmlformats.org/officeDocument/2006/relationships/image" Target="../media/image27.svg"/><Relationship Id="rId10" Type="http://schemas.openxmlformats.org/officeDocument/2006/relationships/image" Target="../media/image92.pn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jpe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7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3.svg"/><Relationship Id="rId3" Type="http://schemas.openxmlformats.org/officeDocument/2006/relationships/image" Target="../media/image117.jpeg"/><Relationship Id="rId7" Type="http://schemas.openxmlformats.org/officeDocument/2006/relationships/image" Target="../media/image29.svg"/><Relationship Id="rId12"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0.xml"/><Relationship Id="rId6" Type="http://schemas.openxmlformats.org/officeDocument/2006/relationships/image" Target="../media/image28.png"/><Relationship Id="rId11" Type="http://schemas.openxmlformats.org/officeDocument/2006/relationships/image" Target="../media/image111.svg"/><Relationship Id="rId5" Type="http://schemas.openxmlformats.org/officeDocument/2006/relationships/image" Target="../media/image27.svg"/><Relationship Id="rId10" Type="http://schemas.openxmlformats.org/officeDocument/2006/relationships/image" Target="../media/image107.png"/><Relationship Id="rId4" Type="http://schemas.openxmlformats.org/officeDocument/2006/relationships/image" Target="../media/image26.png"/><Relationship Id="rId9" Type="http://schemas.openxmlformats.org/officeDocument/2006/relationships/image" Target="../media/image31.svg"/></Relationships>
</file>

<file path=ppt/slides/_rels/slide7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8.jpeg"/><Relationship Id="rId7" Type="http://schemas.openxmlformats.org/officeDocument/2006/relationships/image" Target="../media/image29.svg"/><Relationship Id="rId2" Type="http://schemas.openxmlformats.org/officeDocument/2006/relationships/notesSlide" Target="../notesSlides/notesSlide70.xml"/><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93.svg"/><Relationship Id="rId5" Type="http://schemas.openxmlformats.org/officeDocument/2006/relationships/image" Target="../media/image27.svg"/><Relationship Id="rId10" Type="http://schemas.openxmlformats.org/officeDocument/2006/relationships/image" Target="../media/image92.png"/><Relationship Id="rId4" Type="http://schemas.openxmlformats.org/officeDocument/2006/relationships/image" Target="../media/image26.png"/><Relationship Id="rId9" Type="http://schemas.openxmlformats.org/officeDocument/2006/relationships/image" Target="../media/image31.svg"/></Relationships>
</file>

<file path=ppt/slides/_rels/slide7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19.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71.xml"/><Relationship Id="rId1" Type="http://schemas.openxmlformats.org/officeDocument/2006/relationships/slideLayout" Target="../slideLayouts/slideLayout18.xml"/><Relationship Id="rId6" Type="http://schemas.openxmlformats.org/officeDocument/2006/relationships/image" Target="../media/image122.jpeg"/><Relationship Id="rId11" Type="http://schemas.openxmlformats.org/officeDocument/2006/relationships/image" Target="../media/image30.png"/><Relationship Id="rId5" Type="http://schemas.openxmlformats.org/officeDocument/2006/relationships/image" Target="../media/image121.jpeg"/><Relationship Id="rId10" Type="http://schemas.openxmlformats.org/officeDocument/2006/relationships/image" Target="../media/image29.svg"/><Relationship Id="rId4" Type="http://schemas.openxmlformats.org/officeDocument/2006/relationships/image" Target="../media/image120.jpeg"/><Relationship Id="rId9" Type="http://schemas.openxmlformats.org/officeDocument/2006/relationships/image" Target="../media/image28.png"/></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3.jpeg"/><Relationship Id="rId7" Type="http://schemas.openxmlformats.org/officeDocument/2006/relationships/image" Target="../media/image29.svg"/><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56.svg"/><Relationship Id="rId5" Type="http://schemas.openxmlformats.org/officeDocument/2006/relationships/image" Target="../media/image27.svg"/><Relationship Id="rId10"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31.svg"/></Relationships>
</file>

<file path=ppt/slides/_rels/slide7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7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92.png"/><Relationship Id="rId7"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93.svg"/><Relationship Id="rId9" Type="http://schemas.openxmlformats.org/officeDocument/2006/relationships/image" Target="../media/image30.png"/></Relationships>
</file>

<file path=ppt/slides/_rels/slide7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7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4.jpeg"/><Relationship Id="rId7" Type="http://schemas.openxmlformats.org/officeDocument/2006/relationships/image" Target="../media/image29.svg"/><Relationship Id="rId2" Type="http://schemas.openxmlformats.org/officeDocument/2006/relationships/notesSlide" Target="../notesSlides/notesSlide76.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7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93.svg"/><Relationship Id="rId4" Type="http://schemas.openxmlformats.org/officeDocument/2006/relationships/image" Target="../media/image27.svg"/><Relationship Id="rId9" Type="http://schemas.openxmlformats.org/officeDocument/2006/relationships/image" Target="../media/image92.png"/></Relationships>
</file>

<file path=ppt/slides/_rels/slide7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11.svg"/><Relationship Id="rId4" Type="http://schemas.openxmlformats.org/officeDocument/2006/relationships/image" Target="../media/image27.svg"/><Relationship Id="rId9" Type="http://schemas.openxmlformats.org/officeDocument/2006/relationships/image" Target="../media/image107.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5.jpeg"/><Relationship Id="rId7" Type="http://schemas.openxmlformats.org/officeDocument/2006/relationships/image" Target="../media/image29.svg"/><Relationship Id="rId12" Type="http://schemas.openxmlformats.org/officeDocument/2006/relationships/image" Target="../media/image111.svg"/><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107.png"/><Relationship Id="rId5" Type="http://schemas.openxmlformats.org/officeDocument/2006/relationships/image" Target="../media/image27.svg"/><Relationship Id="rId10" Type="http://schemas.openxmlformats.org/officeDocument/2006/relationships/image" Target="../media/image126.png"/><Relationship Id="rId4" Type="http://schemas.openxmlformats.org/officeDocument/2006/relationships/image" Target="../media/image26.png"/><Relationship Id="rId9" Type="http://schemas.openxmlformats.org/officeDocument/2006/relationships/image" Target="../media/image31.svg"/></Relationships>
</file>

<file path=ppt/slides/_rels/slide8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7.jpeg"/><Relationship Id="rId7" Type="http://schemas.openxmlformats.org/officeDocument/2006/relationships/image" Target="../media/image27.svg"/><Relationship Id="rId12" Type="http://schemas.openxmlformats.org/officeDocument/2006/relationships/image" Target="../media/image130.jpe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29.jpeg"/><Relationship Id="rId10" Type="http://schemas.openxmlformats.org/officeDocument/2006/relationships/image" Target="../media/image30.png"/><Relationship Id="rId4" Type="http://schemas.openxmlformats.org/officeDocument/2006/relationships/image" Target="../media/image128.png"/><Relationship Id="rId9" Type="http://schemas.openxmlformats.org/officeDocument/2006/relationships/image" Target="../media/image29.svg"/></Relationships>
</file>

<file path=ppt/slides/_rels/slide8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1.jpeg"/><Relationship Id="rId7" Type="http://schemas.openxmlformats.org/officeDocument/2006/relationships/image" Target="../media/image29.svg"/><Relationship Id="rId12" Type="http://schemas.openxmlformats.org/officeDocument/2006/relationships/image" Target="../media/image111.sv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107.png"/><Relationship Id="rId5" Type="http://schemas.openxmlformats.org/officeDocument/2006/relationships/image" Target="../media/image27.svg"/><Relationship Id="rId10" Type="http://schemas.openxmlformats.org/officeDocument/2006/relationships/image" Target="../media/image132.png"/><Relationship Id="rId4" Type="http://schemas.openxmlformats.org/officeDocument/2006/relationships/image" Target="../media/image26.png"/><Relationship Id="rId9" Type="http://schemas.openxmlformats.org/officeDocument/2006/relationships/image" Target="../media/image31.svg"/></Relationships>
</file>

<file path=ppt/slides/_rels/slide8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34.png"/><Relationship Id="rId4" Type="http://schemas.openxmlformats.org/officeDocument/2006/relationships/image" Target="../media/image27.svg"/><Relationship Id="rId9" Type="http://schemas.openxmlformats.org/officeDocument/2006/relationships/image" Target="../media/image133.jpeg"/></Relationships>
</file>

<file path=ppt/slides/_rels/slide8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38.png"/><Relationship Id="rId2" Type="http://schemas.openxmlformats.org/officeDocument/2006/relationships/notesSlide" Target="../notesSlides/notesSlide83.xml"/><Relationship Id="rId1" Type="http://schemas.openxmlformats.org/officeDocument/2006/relationships/slideLayout" Target="../slideLayouts/slideLayout11.xml"/><Relationship Id="rId6" Type="http://schemas.openxmlformats.org/officeDocument/2006/relationships/image" Target="../media/image29.svg"/><Relationship Id="rId11" Type="http://schemas.openxmlformats.org/officeDocument/2006/relationships/image" Target="../media/image137.jpeg"/><Relationship Id="rId5" Type="http://schemas.openxmlformats.org/officeDocument/2006/relationships/image" Target="../media/image28.png"/><Relationship Id="rId10" Type="http://schemas.openxmlformats.org/officeDocument/2006/relationships/image" Target="../media/image136.jpeg"/><Relationship Id="rId4" Type="http://schemas.openxmlformats.org/officeDocument/2006/relationships/image" Target="../media/image27.svg"/><Relationship Id="rId9" Type="http://schemas.openxmlformats.org/officeDocument/2006/relationships/image" Target="../media/image135.jpeg"/></Relationships>
</file>

<file path=ppt/slides/_rels/slide8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10.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40.png"/><Relationship Id="rId4" Type="http://schemas.openxmlformats.org/officeDocument/2006/relationships/image" Target="../media/image27.svg"/><Relationship Id="rId9" Type="http://schemas.openxmlformats.org/officeDocument/2006/relationships/image" Target="../media/image139.jpeg"/></Relationships>
</file>

<file path=ppt/slides/_rels/slide8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56.svg"/><Relationship Id="rId4" Type="http://schemas.openxmlformats.org/officeDocument/2006/relationships/image" Target="../media/image27.svg"/><Relationship Id="rId9" Type="http://schemas.openxmlformats.org/officeDocument/2006/relationships/image" Target="../media/image55.png"/></Relationships>
</file>

<file path=ppt/slides/_rels/slide8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8.xml"/><Relationship Id="rId1" Type="http://schemas.openxmlformats.org/officeDocument/2006/relationships/slideLayout" Target="../slideLayouts/slideLayout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141.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jpeg"/><Relationship Id="rId7"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9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2.jpeg"/><Relationship Id="rId7" Type="http://schemas.openxmlformats.org/officeDocument/2006/relationships/image" Target="../media/image29.svg"/><Relationship Id="rId2" Type="http://schemas.openxmlformats.org/officeDocument/2006/relationships/notesSlide" Target="../notesSlides/notesSlide89.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9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43.jpeg"/><Relationship Id="rId7"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144.jpeg"/><Relationship Id="rId9" Type="http://schemas.openxmlformats.org/officeDocument/2006/relationships/image" Target="../media/image30.png"/></Relationships>
</file>

<file path=ppt/slides/_rels/slide9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45.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148.jpeg"/><Relationship Id="rId11" Type="http://schemas.openxmlformats.org/officeDocument/2006/relationships/image" Target="../media/image30.png"/><Relationship Id="rId5" Type="http://schemas.openxmlformats.org/officeDocument/2006/relationships/image" Target="../media/image147.jpeg"/><Relationship Id="rId10" Type="http://schemas.openxmlformats.org/officeDocument/2006/relationships/image" Target="../media/image29.svg"/><Relationship Id="rId4" Type="http://schemas.openxmlformats.org/officeDocument/2006/relationships/image" Target="../media/image146.jpeg"/><Relationship Id="rId9" Type="http://schemas.openxmlformats.org/officeDocument/2006/relationships/image" Target="../media/image28.png"/></Relationships>
</file>

<file path=ppt/slides/_rels/slide9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9.jpeg"/><Relationship Id="rId7" Type="http://schemas.openxmlformats.org/officeDocument/2006/relationships/image" Target="../media/image27.svg"/><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51.jpeg"/><Relationship Id="rId10" Type="http://schemas.openxmlformats.org/officeDocument/2006/relationships/image" Target="../media/image30.png"/><Relationship Id="rId4" Type="http://schemas.openxmlformats.org/officeDocument/2006/relationships/image" Target="../media/image150.jpeg"/><Relationship Id="rId9" Type="http://schemas.openxmlformats.org/officeDocument/2006/relationships/image" Target="../media/image29.svg"/></Relationships>
</file>

<file path=ppt/slides/_rels/slide9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2.jpeg"/><Relationship Id="rId7" Type="http://schemas.openxmlformats.org/officeDocument/2006/relationships/image" Target="../media/image27.sv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54.jpeg"/><Relationship Id="rId10" Type="http://schemas.openxmlformats.org/officeDocument/2006/relationships/image" Target="../media/image30.png"/><Relationship Id="rId4" Type="http://schemas.openxmlformats.org/officeDocument/2006/relationships/image" Target="../media/image153.jpeg"/><Relationship Id="rId9" Type="http://schemas.openxmlformats.org/officeDocument/2006/relationships/image" Target="../media/image29.svg"/></Relationships>
</file>

<file path=ppt/slides/_rels/slide9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11.svg"/><Relationship Id="rId4" Type="http://schemas.openxmlformats.org/officeDocument/2006/relationships/image" Target="../media/image27.svg"/><Relationship Id="rId9" Type="http://schemas.openxmlformats.org/officeDocument/2006/relationships/image" Target="../media/image107.png"/></Relationships>
</file>

<file path=ppt/slides/_rels/slide9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9.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58.sv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29.svg"/><Relationship Id="rId11" Type="http://schemas.openxmlformats.org/officeDocument/2006/relationships/image" Target="../media/image157.png"/><Relationship Id="rId5" Type="http://schemas.openxmlformats.org/officeDocument/2006/relationships/image" Target="../media/image28.png"/><Relationship Id="rId15" Type="http://schemas.openxmlformats.org/officeDocument/2006/relationships/image" Target="../media/image161.jpeg"/><Relationship Id="rId10" Type="http://schemas.openxmlformats.org/officeDocument/2006/relationships/image" Target="../media/image156.svg"/><Relationship Id="rId4" Type="http://schemas.openxmlformats.org/officeDocument/2006/relationships/image" Target="../media/image27.svg"/><Relationship Id="rId9" Type="http://schemas.openxmlformats.org/officeDocument/2006/relationships/image" Target="../media/image155.png"/><Relationship Id="rId14" Type="http://schemas.openxmlformats.org/officeDocument/2006/relationships/image" Target="../media/image160.jpeg"/></Relationships>
</file>

<file path=ppt/slides/_rels/slide9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6.svg"/><Relationship Id="rId3" Type="http://schemas.openxmlformats.org/officeDocument/2006/relationships/image" Target="../media/image162.png"/><Relationship Id="rId7" Type="http://schemas.openxmlformats.org/officeDocument/2006/relationships/image" Target="../media/image27.svg"/><Relationship Id="rId12" Type="http://schemas.openxmlformats.org/officeDocument/2006/relationships/image" Target="../media/image165.png"/><Relationship Id="rId17" Type="http://schemas.openxmlformats.org/officeDocument/2006/relationships/image" Target="../media/image170.svg"/><Relationship Id="rId2" Type="http://schemas.openxmlformats.org/officeDocument/2006/relationships/notesSlide" Target="../notesSlides/notesSlide96.xml"/><Relationship Id="rId16" Type="http://schemas.openxmlformats.org/officeDocument/2006/relationships/image" Target="../media/image169.png"/><Relationship Id="rId1" Type="http://schemas.openxmlformats.org/officeDocument/2006/relationships/slideLayout" Target="../slideLayouts/slideLayout6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64.svg"/><Relationship Id="rId15" Type="http://schemas.openxmlformats.org/officeDocument/2006/relationships/image" Target="../media/image168.svg"/><Relationship Id="rId10" Type="http://schemas.openxmlformats.org/officeDocument/2006/relationships/image" Target="../media/image30.png"/><Relationship Id="rId4" Type="http://schemas.openxmlformats.org/officeDocument/2006/relationships/image" Target="../media/image163.png"/><Relationship Id="rId9" Type="http://schemas.openxmlformats.org/officeDocument/2006/relationships/image" Target="../media/image29.svg"/><Relationship Id="rId14" Type="http://schemas.openxmlformats.org/officeDocument/2006/relationships/image" Target="../media/image167.png"/></Relationships>
</file>

<file path=ppt/slides/_rels/slide9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7.xml"/><Relationship Id="rId1" Type="http://schemas.openxmlformats.org/officeDocument/2006/relationships/slideLayout" Target="../slideLayouts/slideLayout6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8.xml"/><Relationship Id="rId1" Type="http://schemas.openxmlformats.org/officeDocument/2006/relationships/slideLayout" Target="../slideLayouts/slideLayout5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A1B568-02A3-ED77-C6A9-901CA3AD1A4B}"/>
              </a:ext>
            </a:extLst>
          </p:cNvPr>
          <p:cNvSpPr txBox="1"/>
          <p:nvPr/>
        </p:nvSpPr>
        <p:spPr>
          <a:xfrm>
            <a:off x="515938" y="389771"/>
            <a:ext cx="11160125" cy="1872166"/>
          </a:xfrm>
          <a:prstGeom prst="rect">
            <a:avLst/>
          </a:prstGeom>
          <a:noFill/>
        </p:spPr>
        <p:txBody>
          <a:bodyPr wrap="square" lIns="0" tIns="0" rIns="0" bIns="0" rtlCol="0">
            <a:noAutofit/>
          </a:bodyPr>
          <a:lstStyle/>
          <a:p>
            <a:r>
              <a:rPr lang="de-DE" sz="2000" dirty="0">
                <a:solidFill>
                  <a:schemeClr val="bg1"/>
                </a:solidFill>
                <a:latin typeface="Segoe UI" panose="020B0502040204020203" pitchFamily="34" charset="0"/>
                <a:cs typeface="Segoe UI" panose="020B0502040204020203" pitchFamily="34" charset="0"/>
              </a:rPr>
              <a:t>Hey, danke, dass du meine Folien heruntergeladen hast! Ich hoffe, du findest hier ein paar passende Ideen oder Inspirationen für deine nächste Präsentation. Du darfst diese Folien für deine Projekte kostenlos und unbedenklich verwenden.</a:t>
            </a:r>
          </a:p>
          <a:p>
            <a:endParaRPr lang="de-DE" sz="2000" dirty="0">
              <a:solidFill>
                <a:schemeClr val="bg1"/>
              </a:solidFill>
              <a:latin typeface="Segoe UI" panose="020B0502040204020203" pitchFamily="34" charset="0"/>
              <a:cs typeface="Segoe UI" panose="020B0502040204020203" pitchFamily="34" charset="0"/>
            </a:endParaRPr>
          </a:p>
          <a:p>
            <a:r>
              <a:rPr lang="de-DE" sz="2000" dirty="0">
                <a:solidFill>
                  <a:schemeClr val="bg1"/>
                </a:solidFill>
                <a:latin typeface="Segoe UI" panose="020B0502040204020203" pitchFamily="34" charset="0"/>
                <a:cs typeface="Segoe UI" panose="020B0502040204020203" pitchFamily="34" charset="0"/>
              </a:rPr>
              <a:t>Bitte beachte jedoch, dass du diese Präsentation nicht als eigenes Produkt verkaufen oder vertreiben darfst.</a:t>
            </a:r>
          </a:p>
          <a:p>
            <a:endParaRPr lang="de-DE" dirty="0">
              <a:solidFill>
                <a:schemeClr val="bg1"/>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20A53DA6-F4A0-FB84-6177-4429C6672B6D}"/>
              </a:ext>
            </a:extLst>
          </p:cNvPr>
          <p:cNvSpPr txBox="1"/>
          <p:nvPr/>
        </p:nvSpPr>
        <p:spPr>
          <a:xfrm>
            <a:off x="515937" y="3054748"/>
            <a:ext cx="10650364" cy="673013"/>
          </a:xfrm>
          <a:prstGeom prst="rect">
            <a:avLst/>
          </a:prstGeom>
          <a:noFill/>
        </p:spPr>
        <p:txBody>
          <a:bodyPr wrap="square" lIns="0" tIns="0" rIns="0" bIns="0">
            <a:noAutofit/>
          </a:bodyPr>
          <a:lstStyle/>
          <a:p>
            <a:r>
              <a:rPr lang="de-DE" sz="2400" dirty="0">
                <a:solidFill>
                  <a:schemeClr val="bg1"/>
                </a:solidFill>
                <a:latin typeface="Segoe UI" panose="020B0502040204020203" pitchFamily="34" charset="0"/>
                <a:cs typeface="Segoe UI" panose="020B0502040204020203" pitchFamily="34" charset="0"/>
              </a:rPr>
              <a:t>Wenn du Unterstützung im Bereich PowerPoint oder Präsentationen suchst, kann ich dir dabei mit diesen Dienstleistungen helfen:</a:t>
            </a:r>
          </a:p>
          <a:p>
            <a:endParaRPr lang="de-DE" sz="2400" dirty="0">
              <a:solidFill>
                <a:schemeClr val="bg1"/>
              </a:solidFill>
              <a:latin typeface="Segoe UI" panose="020B0502040204020203" pitchFamily="34" charset="0"/>
              <a:cs typeface="Segoe UI" panose="020B0502040204020203" pitchFamily="34" charset="0"/>
            </a:endParaRPr>
          </a:p>
        </p:txBody>
      </p:sp>
      <p:sp>
        <p:nvSpPr>
          <p:cNvPr id="4" name="Textfeld 3">
            <a:extLst>
              <a:ext uri="{FF2B5EF4-FFF2-40B4-BE49-F238E27FC236}">
                <a16:creationId xmlns:a16="http://schemas.microsoft.com/office/drawing/2014/main" id="{C8A8F5D3-F866-BB03-EE21-E56962387A77}"/>
              </a:ext>
            </a:extLst>
          </p:cNvPr>
          <p:cNvSpPr txBox="1"/>
          <p:nvPr/>
        </p:nvSpPr>
        <p:spPr>
          <a:xfrm>
            <a:off x="1231457" y="4087961"/>
            <a:ext cx="9741777" cy="400110"/>
          </a:xfrm>
          <a:prstGeom prst="rect">
            <a:avLst/>
          </a:prstGeom>
          <a:noFill/>
        </p:spPr>
        <p:txBody>
          <a:bodyPr wrap="square">
            <a:spAutoFit/>
          </a:bodyPr>
          <a:lstStyle/>
          <a:p>
            <a:r>
              <a:rPr lang="de-DE" sz="2000" dirty="0">
                <a:solidFill>
                  <a:schemeClr val="bg1"/>
                </a:solidFill>
                <a:latin typeface="Segoe UI" panose="020B0502040204020203" pitchFamily="34" charset="0"/>
                <a:cs typeface="Segoe UI" panose="020B0502040204020203" pitchFamily="34" charset="0"/>
              </a:rPr>
              <a:t>PowerPoint </a:t>
            </a:r>
            <a:r>
              <a:rPr lang="de-DE" sz="2000" i="0" u="none" strike="noStrike" baseline="0" dirty="0">
                <a:solidFill>
                  <a:schemeClr val="bg1"/>
                </a:solidFill>
                <a:latin typeface="Segoe UI" panose="020B0502040204020203" pitchFamily="34" charset="0"/>
                <a:cs typeface="Segoe UI" panose="020B0502040204020203" pitchFamily="34" charset="0"/>
              </a:rPr>
              <a:t>Schulungen und Seminare</a:t>
            </a:r>
          </a:p>
        </p:txBody>
      </p:sp>
      <p:sp>
        <p:nvSpPr>
          <p:cNvPr id="6" name="Ellipse 5">
            <a:extLst>
              <a:ext uri="{FF2B5EF4-FFF2-40B4-BE49-F238E27FC236}">
                <a16:creationId xmlns:a16="http://schemas.microsoft.com/office/drawing/2014/main" id="{9C6DC0D4-5151-EDBD-B726-5272CC7160F9}"/>
              </a:ext>
            </a:extLst>
          </p:cNvPr>
          <p:cNvSpPr/>
          <p:nvPr/>
        </p:nvSpPr>
        <p:spPr>
          <a:xfrm>
            <a:off x="515938" y="4027647"/>
            <a:ext cx="602699" cy="60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7" name="Gruppieren 6">
            <a:extLst>
              <a:ext uri="{FF2B5EF4-FFF2-40B4-BE49-F238E27FC236}">
                <a16:creationId xmlns:a16="http://schemas.microsoft.com/office/drawing/2014/main" id="{83816BAB-3A69-5B46-48C7-DFF9A40C416F}"/>
              </a:ext>
            </a:extLst>
          </p:cNvPr>
          <p:cNvGrpSpPr/>
          <p:nvPr/>
        </p:nvGrpSpPr>
        <p:grpSpPr>
          <a:xfrm>
            <a:off x="587278" y="4231925"/>
            <a:ext cx="463602" cy="247506"/>
            <a:chOff x="4129088" y="-950913"/>
            <a:chExt cx="5646737" cy="3014663"/>
          </a:xfrm>
          <a:solidFill>
            <a:schemeClr val="accent2"/>
          </a:solidFill>
        </p:grpSpPr>
        <p:sp>
          <p:nvSpPr>
            <p:cNvPr id="18" name="Freeform 5">
              <a:extLst>
                <a:ext uri="{FF2B5EF4-FFF2-40B4-BE49-F238E27FC236}">
                  <a16:creationId xmlns:a16="http://schemas.microsoft.com/office/drawing/2014/main" id="{217EFD69-5C81-2E63-B5F6-782706BA7A19}"/>
                </a:ext>
              </a:extLst>
            </p:cNvPr>
            <p:cNvSpPr>
              <a:spLocks noEditPoints="1"/>
            </p:cNvSpPr>
            <p:nvPr/>
          </p:nvSpPr>
          <p:spPr bwMode="auto">
            <a:xfrm>
              <a:off x="4129088" y="-950913"/>
              <a:ext cx="5646737" cy="3014663"/>
            </a:xfrm>
            <a:custGeom>
              <a:avLst/>
              <a:gdLst>
                <a:gd name="T0" fmla="*/ 0 w 1503"/>
                <a:gd name="T1" fmla="*/ 175 h 801"/>
                <a:gd name="T2" fmla="*/ 150 w 1503"/>
                <a:gd name="T3" fmla="*/ 138 h 801"/>
                <a:gd name="T4" fmla="*/ 367 w 1503"/>
                <a:gd name="T5" fmla="*/ 89 h 801"/>
                <a:gd name="T6" fmla="*/ 716 w 1503"/>
                <a:gd name="T7" fmla="*/ 10 h 801"/>
                <a:gd name="T8" fmla="*/ 831 w 1503"/>
                <a:gd name="T9" fmla="*/ 19 h 801"/>
                <a:gd name="T10" fmla="*/ 1361 w 1503"/>
                <a:gd name="T11" fmla="*/ 188 h 801"/>
                <a:gd name="T12" fmla="*/ 1503 w 1503"/>
                <a:gd name="T13" fmla="*/ 240 h 801"/>
                <a:gd name="T14" fmla="*/ 1228 w 1503"/>
                <a:gd name="T15" fmla="*/ 334 h 801"/>
                <a:gd name="T16" fmla="*/ 782 w 1503"/>
                <a:gd name="T17" fmla="*/ 491 h 801"/>
                <a:gd name="T18" fmla="*/ 733 w 1503"/>
                <a:gd name="T19" fmla="*/ 491 h 801"/>
                <a:gd name="T20" fmla="*/ 394 w 1503"/>
                <a:gd name="T21" fmla="*/ 354 h 801"/>
                <a:gd name="T22" fmla="*/ 280 w 1503"/>
                <a:gd name="T23" fmla="*/ 308 h 801"/>
                <a:gd name="T24" fmla="*/ 281 w 1503"/>
                <a:gd name="T25" fmla="*/ 560 h 801"/>
                <a:gd name="T26" fmla="*/ 291 w 1503"/>
                <a:gd name="T27" fmla="*/ 694 h 801"/>
                <a:gd name="T28" fmla="*/ 252 w 1503"/>
                <a:gd name="T29" fmla="*/ 801 h 801"/>
                <a:gd name="T30" fmla="*/ 208 w 1503"/>
                <a:gd name="T31" fmla="*/ 715 h 801"/>
                <a:gd name="T32" fmla="*/ 211 w 1503"/>
                <a:gd name="T33" fmla="*/ 595 h 801"/>
                <a:gd name="T34" fmla="*/ 212 w 1503"/>
                <a:gd name="T35" fmla="*/ 585 h 801"/>
                <a:gd name="T36" fmla="*/ 218 w 1503"/>
                <a:gd name="T37" fmla="*/ 295 h 801"/>
                <a:gd name="T38" fmla="*/ 200 w 1503"/>
                <a:gd name="T39" fmla="*/ 275 h 801"/>
                <a:gd name="T40" fmla="*/ 13 w 1503"/>
                <a:gd name="T41" fmla="*/ 184 h 801"/>
                <a:gd name="T42" fmla="*/ 0 w 1503"/>
                <a:gd name="T43" fmla="*/ 175 h 801"/>
                <a:gd name="T44" fmla="*/ 693 w 1503"/>
                <a:gd name="T45" fmla="*/ 209 h 801"/>
                <a:gd name="T46" fmla="*/ 666 w 1503"/>
                <a:gd name="T47" fmla="*/ 185 h 801"/>
                <a:gd name="T48" fmla="*/ 566 w 1503"/>
                <a:gd name="T49" fmla="*/ 204 h 801"/>
                <a:gd name="T50" fmla="*/ 336 w 1503"/>
                <a:gd name="T51" fmla="*/ 242 h 801"/>
                <a:gd name="T52" fmla="*/ 257 w 1503"/>
                <a:gd name="T53" fmla="*/ 257 h 801"/>
                <a:gd name="T54" fmla="*/ 257 w 1503"/>
                <a:gd name="T55" fmla="*/ 267 h 801"/>
                <a:gd name="T56" fmla="*/ 316 w 1503"/>
                <a:gd name="T57" fmla="*/ 277 h 801"/>
                <a:gd name="T58" fmla="*/ 693 w 1503"/>
                <a:gd name="T59" fmla="*/ 209 h 801"/>
                <a:gd name="T60" fmla="*/ 763 w 1503"/>
                <a:gd name="T61" fmla="*/ 205 h 801"/>
                <a:gd name="T62" fmla="*/ 799 w 1503"/>
                <a:gd name="T63" fmla="*/ 183 h 801"/>
                <a:gd name="T64" fmla="*/ 764 w 1503"/>
                <a:gd name="T65" fmla="*/ 154 h 801"/>
                <a:gd name="T66" fmla="*/ 727 w 1503"/>
                <a:gd name="T67" fmla="*/ 180 h 801"/>
                <a:gd name="T68" fmla="*/ 763 w 1503"/>
                <a:gd name="T69" fmla="*/ 205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3" h="801">
                  <a:moveTo>
                    <a:pt x="0" y="175"/>
                  </a:moveTo>
                  <a:cubicBezTo>
                    <a:pt x="53" y="162"/>
                    <a:pt x="102" y="149"/>
                    <a:pt x="150" y="138"/>
                  </a:cubicBezTo>
                  <a:cubicBezTo>
                    <a:pt x="223" y="121"/>
                    <a:pt x="295" y="105"/>
                    <a:pt x="367" y="89"/>
                  </a:cubicBezTo>
                  <a:cubicBezTo>
                    <a:pt x="484" y="63"/>
                    <a:pt x="601" y="40"/>
                    <a:pt x="716" y="10"/>
                  </a:cubicBezTo>
                  <a:cubicBezTo>
                    <a:pt x="758" y="0"/>
                    <a:pt x="793" y="7"/>
                    <a:pt x="831" y="19"/>
                  </a:cubicBezTo>
                  <a:cubicBezTo>
                    <a:pt x="1007" y="76"/>
                    <a:pt x="1184" y="132"/>
                    <a:pt x="1361" y="188"/>
                  </a:cubicBezTo>
                  <a:cubicBezTo>
                    <a:pt x="1409" y="203"/>
                    <a:pt x="1456" y="219"/>
                    <a:pt x="1503" y="240"/>
                  </a:cubicBezTo>
                  <a:cubicBezTo>
                    <a:pt x="1412" y="271"/>
                    <a:pt x="1319" y="302"/>
                    <a:pt x="1228" y="334"/>
                  </a:cubicBezTo>
                  <a:cubicBezTo>
                    <a:pt x="1079" y="386"/>
                    <a:pt x="931" y="439"/>
                    <a:pt x="782" y="491"/>
                  </a:cubicBezTo>
                  <a:cubicBezTo>
                    <a:pt x="767" y="496"/>
                    <a:pt x="747" y="497"/>
                    <a:pt x="733" y="491"/>
                  </a:cubicBezTo>
                  <a:cubicBezTo>
                    <a:pt x="620" y="447"/>
                    <a:pt x="507" y="400"/>
                    <a:pt x="394" y="354"/>
                  </a:cubicBezTo>
                  <a:cubicBezTo>
                    <a:pt x="359" y="339"/>
                    <a:pt x="323" y="325"/>
                    <a:pt x="280" y="308"/>
                  </a:cubicBezTo>
                  <a:cubicBezTo>
                    <a:pt x="280" y="395"/>
                    <a:pt x="279" y="478"/>
                    <a:pt x="281" y="560"/>
                  </a:cubicBezTo>
                  <a:cubicBezTo>
                    <a:pt x="281" y="605"/>
                    <a:pt x="285" y="650"/>
                    <a:pt x="291" y="694"/>
                  </a:cubicBezTo>
                  <a:cubicBezTo>
                    <a:pt x="297" y="737"/>
                    <a:pt x="271" y="767"/>
                    <a:pt x="252" y="801"/>
                  </a:cubicBezTo>
                  <a:cubicBezTo>
                    <a:pt x="224" y="779"/>
                    <a:pt x="212" y="746"/>
                    <a:pt x="208" y="715"/>
                  </a:cubicBezTo>
                  <a:cubicBezTo>
                    <a:pt x="204" y="675"/>
                    <a:pt x="210" y="635"/>
                    <a:pt x="211" y="595"/>
                  </a:cubicBezTo>
                  <a:cubicBezTo>
                    <a:pt x="211" y="591"/>
                    <a:pt x="212" y="588"/>
                    <a:pt x="212" y="585"/>
                  </a:cubicBezTo>
                  <a:cubicBezTo>
                    <a:pt x="215" y="488"/>
                    <a:pt x="217" y="392"/>
                    <a:pt x="218" y="295"/>
                  </a:cubicBezTo>
                  <a:cubicBezTo>
                    <a:pt x="218" y="289"/>
                    <a:pt x="208" y="279"/>
                    <a:pt x="200" y="275"/>
                  </a:cubicBezTo>
                  <a:cubicBezTo>
                    <a:pt x="138" y="244"/>
                    <a:pt x="76" y="215"/>
                    <a:pt x="13" y="184"/>
                  </a:cubicBezTo>
                  <a:cubicBezTo>
                    <a:pt x="10" y="183"/>
                    <a:pt x="8" y="181"/>
                    <a:pt x="0" y="175"/>
                  </a:cubicBezTo>
                  <a:close/>
                  <a:moveTo>
                    <a:pt x="693" y="209"/>
                  </a:moveTo>
                  <a:cubicBezTo>
                    <a:pt x="695" y="188"/>
                    <a:pt x="684" y="181"/>
                    <a:pt x="666" y="185"/>
                  </a:cubicBezTo>
                  <a:cubicBezTo>
                    <a:pt x="633" y="190"/>
                    <a:pt x="600" y="198"/>
                    <a:pt x="566" y="204"/>
                  </a:cubicBezTo>
                  <a:cubicBezTo>
                    <a:pt x="490" y="217"/>
                    <a:pt x="413" y="229"/>
                    <a:pt x="336" y="242"/>
                  </a:cubicBezTo>
                  <a:cubicBezTo>
                    <a:pt x="310" y="246"/>
                    <a:pt x="284" y="252"/>
                    <a:pt x="257" y="257"/>
                  </a:cubicBezTo>
                  <a:cubicBezTo>
                    <a:pt x="257" y="260"/>
                    <a:pt x="257" y="264"/>
                    <a:pt x="257" y="267"/>
                  </a:cubicBezTo>
                  <a:cubicBezTo>
                    <a:pt x="277" y="271"/>
                    <a:pt x="298" y="281"/>
                    <a:pt x="316" y="277"/>
                  </a:cubicBezTo>
                  <a:cubicBezTo>
                    <a:pt x="442" y="256"/>
                    <a:pt x="567" y="232"/>
                    <a:pt x="693" y="209"/>
                  </a:cubicBezTo>
                  <a:close/>
                  <a:moveTo>
                    <a:pt x="763" y="205"/>
                  </a:moveTo>
                  <a:cubicBezTo>
                    <a:pt x="781" y="206"/>
                    <a:pt x="798" y="207"/>
                    <a:pt x="799" y="183"/>
                  </a:cubicBezTo>
                  <a:cubicBezTo>
                    <a:pt x="799" y="160"/>
                    <a:pt x="781" y="154"/>
                    <a:pt x="764" y="154"/>
                  </a:cubicBezTo>
                  <a:cubicBezTo>
                    <a:pt x="747" y="153"/>
                    <a:pt x="727" y="161"/>
                    <a:pt x="727" y="180"/>
                  </a:cubicBezTo>
                  <a:cubicBezTo>
                    <a:pt x="727" y="200"/>
                    <a:pt x="744" y="208"/>
                    <a:pt x="763"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endParaRPr lang="en-US" sz="1013"/>
            </a:p>
          </p:txBody>
        </p:sp>
        <p:sp>
          <p:nvSpPr>
            <p:cNvPr id="19" name="Freeform 6">
              <a:extLst>
                <a:ext uri="{FF2B5EF4-FFF2-40B4-BE49-F238E27FC236}">
                  <a16:creationId xmlns:a16="http://schemas.microsoft.com/office/drawing/2014/main" id="{473D85C7-F88D-E582-AF6B-83A6A1BE3D71}"/>
                </a:ext>
              </a:extLst>
            </p:cNvPr>
            <p:cNvSpPr>
              <a:spLocks/>
            </p:cNvSpPr>
            <p:nvPr/>
          </p:nvSpPr>
          <p:spPr bwMode="auto">
            <a:xfrm>
              <a:off x="5568950" y="482600"/>
              <a:ext cx="2817812" cy="1531938"/>
            </a:xfrm>
            <a:custGeom>
              <a:avLst/>
              <a:gdLst>
                <a:gd name="T0" fmla="*/ 0 w 750"/>
                <a:gd name="T1" fmla="*/ 0 h 407"/>
                <a:gd name="T2" fmla="*/ 182 w 750"/>
                <a:gd name="T3" fmla="*/ 85 h 407"/>
                <a:gd name="T4" fmla="*/ 363 w 750"/>
                <a:gd name="T5" fmla="*/ 170 h 407"/>
                <a:gd name="T6" fmla="*/ 384 w 750"/>
                <a:gd name="T7" fmla="*/ 170 h 407"/>
                <a:gd name="T8" fmla="*/ 734 w 750"/>
                <a:gd name="T9" fmla="*/ 27 h 407"/>
                <a:gd name="T10" fmla="*/ 750 w 750"/>
                <a:gd name="T11" fmla="*/ 23 h 407"/>
                <a:gd name="T12" fmla="*/ 750 w 750"/>
                <a:gd name="T13" fmla="*/ 285 h 407"/>
                <a:gd name="T14" fmla="*/ 432 w 750"/>
                <a:gd name="T15" fmla="*/ 396 h 407"/>
                <a:gd name="T16" fmla="*/ 237 w 750"/>
                <a:gd name="T17" fmla="*/ 365 h 407"/>
                <a:gd name="T18" fmla="*/ 47 w 750"/>
                <a:gd name="T19" fmla="*/ 276 h 407"/>
                <a:gd name="T20" fmla="*/ 13 w 750"/>
                <a:gd name="T21" fmla="*/ 212 h 407"/>
                <a:gd name="T22" fmla="*/ 7 w 750"/>
                <a:gd name="T23" fmla="*/ 61 h 407"/>
                <a:gd name="T24" fmla="*/ 0 w 750"/>
                <a:gd name="T25"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407">
                  <a:moveTo>
                    <a:pt x="0" y="0"/>
                  </a:moveTo>
                  <a:cubicBezTo>
                    <a:pt x="65" y="30"/>
                    <a:pt x="123" y="58"/>
                    <a:pt x="182" y="85"/>
                  </a:cubicBezTo>
                  <a:cubicBezTo>
                    <a:pt x="242" y="113"/>
                    <a:pt x="303" y="142"/>
                    <a:pt x="363" y="170"/>
                  </a:cubicBezTo>
                  <a:cubicBezTo>
                    <a:pt x="369" y="172"/>
                    <a:pt x="378" y="172"/>
                    <a:pt x="384" y="170"/>
                  </a:cubicBezTo>
                  <a:cubicBezTo>
                    <a:pt x="501" y="123"/>
                    <a:pt x="617" y="75"/>
                    <a:pt x="734" y="27"/>
                  </a:cubicBezTo>
                  <a:cubicBezTo>
                    <a:pt x="739" y="25"/>
                    <a:pt x="744" y="25"/>
                    <a:pt x="750" y="23"/>
                  </a:cubicBezTo>
                  <a:cubicBezTo>
                    <a:pt x="750" y="110"/>
                    <a:pt x="750" y="196"/>
                    <a:pt x="750" y="285"/>
                  </a:cubicBezTo>
                  <a:cubicBezTo>
                    <a:pt x="646" y="325"/>
                    <a:pt x="546" y="378"/>
                    <a:pt x="432" y="396"/>
                  </a:cubicBezTo>
                  <a:cubicBezTo>
                    <a:pt x="363" y="407"/>
                    <a:pt x="299" y="392"/>
                    <a:pt x="237" y="365"/>
                  </a:cubicBezTo>
                  <a:cubicBezTo>
                    <a:pt x="173" y="337"/>
                    <a:pt x="111" y="304"/>
                    <a:pt x="47" y="276"/>
                  </a:cubicBezTo>
                  <a:cubicBezTo>
                    <a:pt x="15" y="263"/>
                    <a:pt x="15" y="237"/>
                    <a:pt x="13" y="212"/>
                  </a:cubicBezTo>
                  <a:cubicBezTo>
                    <a:pt x="10" y="161"/>
                    <a:pt x="9" y="111"/>
                    <a:pt x="7" y="61"/>
                  </a:cubicBezTo>
                  <a:cubicBezTo>
                    <a:pt x="6" y="42"/>
                    <a:pt x="3" y="2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endParaRPr lang="en-US" sz="1013"/>
            </a:p>
          </p:txBody>
        </p:sp>
      </p:grpSp>
      <p:sp>
        <p:nvSpPr>
          <p:cNvPr id="8" name="Ellipse 7">
            <a:extLst>
              <a:ext uri="{FF2B5EF4-FFF2-40B4-BE49-F238E27FC236}">
                <a16:creationId xmlns:a16="http://schemas.microsoft.com/office/drawing/2014/main" id="{2917A86A-0CCE-EC2B-18F0-BEED4BC5E9EA}"/>
              </a:ext>
            </a:extLst>
          </p:cNvPr>
          <p:cNvSpPr/>
          <p:nvPr/>
        </p:nvSpPr>
        <p:spPr>
          <a:xfrm>
            <a:off x="515938" y="5664004"/>
            <a:ext cx="602699" cy="60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9" name="Gruppieren 8">
            <a:extLst>
              <a:ext uri="{FF2B5EF4-FFF2-40B4-BE49-F238E27FC236}">
                <a16:creationId xmlns:a16="http://schemas.microsoft.com/office/drawing/2014/main" id="{DD11230E-7F73-B7E9-B177-FDCB331D42A2}"/>
              </a:ext>
            </a:extLst>
          </p:cNvPr>
          <p:cNvGrpSpPr/>
          <p:nvPr/>
        </p:nvGrpSpPr>
        <p:grpSpPr>
          <a:xfrm>
            <a:off x="665197" y="5765469"/>
            <a:ext cx="326428" cy="324926"/>
            <a:chOff x="1125538" y="1057275"/>
            <a:chExt cx="344487" cy="342901"/>
          </a:xfrm>
          <a:solidFill>
            <a:schemeClr val="accent2"/>
          </a:solidFill>
        </p:grpSpPr>
        <p:sp>
          <p:nvSpPr>
            <p:cNvPr id="15" name="Freeform 853">
              <a:extLst>
                <a:ext uri="{FF2B5EF4-FFF2-40B4-BE49-F238E27FC236}">
                  <a16:creationId xmlns:a16="http://schemas.microsoft.com/office/drawing/2014/main" id="{949E9950-1367-BDCA-ED93-682A2B6DB0D6}"/>
                </a:ext>
              </a:extLst>
            </p:cNvPr>
            <p:cNvSpPr>
              <a:spLocks/>
            </p:cNvSpPr>
            <p:nvPr/>
          </p:nvSpPr>
          <p:spPr bwMode="auto">
            <a:xfrm>
              <a:off x="1125538" y="1173163"/>
              <a:ext cx="285750" cy="227013"/>
            </a:xfrm>
            <a:custGeom>
              <a:avLst/>
              <a:gdLst>
                <a:gd name="T0" fmla="*/ 0 w 252"/>
                <a:gd name="T1" fmla="*/ 201 h 201"/>
                <a:gd name="T2" fmla="*/ 0 w 252"/>
                <a:gd name="T3" fmla="*/ 0 h 201"/>
                <a:gd name="T4" fmla="*/ 152 w 252"/>
                <a:gd name="T5" fmla="*/ 0 h 201"/>
                <a:gd name="T6" fmla="*/ 146 w 252"/>
                <a:gd name="T7" fmla="*/ 23 h 201"/>
                <a:gd name="T8" fmla="*/ 144 w 252"/>
                <a:gd name="T9" fmla="*/ 25 h 201"/>
                <a:gd name="T10" fmla="*/ 141 w 252"/>
                <a:gd name="T11" fmla="*/ 25 h 201"/>
                <a:gd name="T12" fmla="*/ 30 w 252"/>
                <a:gd name="T13" fmla="*/ 25 h 201"/>
                <a:gd name="T14" fmla="*/ 25 w 252"/>
                <a:gd name="T15" fmla="*/ 25 h 201"/>
                <a:gd name="T16" fmla="*/ 25 w 252"/>
                <a:gd name="T17" fmla="*/ 176 h 201"/>
                <a:gd name="T18" fmla="*/ 227 w 252"/>
                <a:gd name="T19" fmla="*/ 176 h 201"/>
                <a:gd name="T20" fmla="*/ 227 w 252"/>
                <a:gd name="T21" fmla="*/ 172 h 201"/>
                <a:gd name="T22" fmla="*/ 227 w 252"/>
                <a:gd name="T23" fmla="*/ 73 h 201"/>
                <a:gd name="T24" fmla="*/ 231 w 252"/>
                <a:gd name="T25" fmla="*/ 66 h 201"/>
                <a:gd name="T26" fmla="*/ 250 w 252"/>
                <a:gd name="T27" fmla="*/ 51 h 201"/>
                <a:gd name="T28" fmla="*/ 251 w 252"/>
                <a:gd name="T29" fmla="*/ 49 h 201"/>
                <a:gd name="T30" fmla="*/ 252 w 252"/>
                <a:gd name="T31" fmla="*/ 49 h 201"/>
                <a:gd name="T32" fmla="*/ 252 w 252"/>
                <a:gd name="T33" fmla="*/ 201 h 201"/>
                <a:gd name="T34" fmla="*/ 0 w 252"/>
                <a:gd name="T35"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 h="201">
                  <a:moveTo>
                    <a:pt x="0" y="201"/>
                  </a:moveTo>
                  <a:cubicBezTo>
                    <a:pt x="0" y="134"/>
                    <a:pt x="0" y="67"/>
                    <a:pt x="0" y="0"/>
                  </a:cubicBezTo>
                  <a:cubicBezTo>
                    <a:pt x="50" y="0"/>
                    <a:pt x="101" y="0"/>
                    <a:pt x="152" y="0"/>
                  </a:cubicBezTo>
                  <a:cubicBezTo>
                    <a:pt x="150" y="8"/>
                    <a:pt x="148" y="15"/>
                    <a:pt x="146" y="23"/>
                  </a:cubicBezTo>
                  <a:cubicBezTo>
                    <a:pt x="146" y="24"/>
                    <a:pt x="145" y="24"/>
                    <a:pt x="144" y="25"/>
                  </a:cubicBezTo>
                  <a:cubicBezTo>
                    <a:pt x="143" y="25"/>
                    <a:pt x="142" y="25"/>
                    <a:pt x="141" y="25"/>
                  </a:cubicBezTo>
                  <a:cubicBezTo>
                    <a:pt x="104" y="25"/>
                    <a:pt x="67" y="25"/>
                    <a:pt x="30" y="25"/>
                  </a:cubicBezTo>
                  <a:cubicBezTo>
                    <a:pt x="28" y="25"/>
                    <a:pt x="27" y="25"/>
                    <a:pt x="25" y="25"/>
                  </a:cubicBezTo>
                  <a:cubicBezTo>
                    <a:pt x="25" y="75"/>
                    <a:pt x="25" y="126"/>
                    <a:pt x="25" y="176"/>
                  </a:cubicBezTo>
                  <a:cubicBezTo>
                    <a:pt x="92" y="176"/>
                    <a:pt x="159" y="176"/>
                    <a:pt x="227" y="176"/>
                  </a:cubicBezTo>
                  <a:cubicBezTo>
                    <a:pt x="227" y="175"/>
                    <a:pt x="227" y="173"/>
                    <a:pt x="227" y="172"/>
                  </a:cubicBezTo>
                  <a:cubicBezTo>
                    <a:pt x="227" y="139"/>
                    <a:pt x="227" y="106"/>
                    <a:pt x="227" y="73"/>
                  </a:cubicBezTo>
                  <a:cubicBezTo>
                    <a:pt x="227" y="70"/>
                    <a:pt x="228" y="68"/>
                    <a:pt x="231" y="66"/>
                  </a:cubicBezTo>
                  <a:cubicBezTo>
                    <a:pt x="237" y="61"/>
                    <a:pt x="243" y="56"/>
                    <a:pt x="250" y="51"/>
                  </a:cubicBezTo>
                  <a:cubicBezTo>
                    <a:pt x="250" y="51"/>
                    <a:pt x="251" y="50"/>
                    <a:pt x="251" y="49"/>
                  </a:cubicBezTo>
                  <a:cubicBezTo>
                    <a:pt x="251" y="49"/>
                    <a:pt x="252" y="49"/>
                    <a:pt x="252" y="49"/>
                  </a:cubicBezTo>
                  <a:cubicBezTo>
                    <a:pt x="252" y="100"/>
                    <a:pt x="252" y="151"/>
                    <a:pt x="252" y="201"/>
                  </a:cubicBezTo>
                  <a:cubicBezTo>
                    <a:pt x="168" y="201"/>
                    <a:pt x="84" y="201"/>
                    <a:pt x="0"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endParaRPr lang="en-US" sz="1013"/>
            </a:p>
          </p:txBody>
        </p:sp>
        <p:sp>
          <p:nvSpPr>
            <p:cNvPr id="16" name="Freeform 854">
              <a:extLst>
                <a:ext uri="{FF2B5EF4-FFF2-40B4-BE49-F238E27FC236}">
                  <a16:creationId xmlns:a16="http://schemas.microsoft.com/office/drawing/2014/main" id="{E9DDFD61-429F-EE81-1CD5-7892C46EA195}"/>
                </a:ext>
              </a:extLst>
            </p:cNvPr>
            <p:cNvSpPr>
              <a:spLocks/>
            </p:cNvSpPr>
            <p:nvPr/>
          </p:nvSpPr>
          <p:spPr bwMode="auto">
            <a:xfrm>
              <a:off x="1317625" y="1057275"/>
              <a:ext cx="152400" cy="179388"/>
            </a:xfrm>
            <a:custGeom>
              <a:avLst/>
              <a:gdLst>
                <a:gd name="T0" fmla="*/ 134 w 134"/>
                <a:gd name="T1" fmla="*/ 9 h 158"/>
                <a:gd name="T2" fmla="*/ 133 w 134"/>
                <a:gd name="T3" fmla="*/ 13 h 158"/>
                <a:gd name="T4" fmla="*/ 74 w 134"/>
                <a:gd name="T5" fmla="*/ 119 h 158"/>
                <a:gd name="T6" fmla="*/ 30 w 134"/>
                <a:gd name="T7" fmla="*/ 155 h 158"/>
                <a:gd name="T8" fmla="*/ 13 w 134"/>
                <a:gd name="T9" fmla="*/ 152 h 158"/>
                <a:gd name="T10" fmla="*/ 2 w 134"/>
                <a:gd name="T11" fmla="*/ 143 h 158"/>
                <a:gd name="T12" fmla="*/ 0 w 134"/>
                <a:gd name="T13" fmla="*/ 139 h 158"/>
                <a:gd name="T14" fmla="*/ 9 w 134"/>
                <a:gd name="T15" fmla="*/ 106 h 158"/>
                <a:gd name="T16" fmla="*/ 26 w 134"/>
                <a:gd name="T17" fmla="*/ 84 h 158"/>
                <a:gd name="T18" fmla="*/ 120 w 134"/>
                <a:gd name="T19" fmla="*/ 3 h 158"/>
                <a:gd name="T20" fmla="*/ 129 w 134"/>
                <a:gd name="T21" fmla="*/ 1 h 158"/>
                <a:gd name="T22" fmla="*/ 134 w 134"/>
                <a:gd name="T23"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8">
                  <a:moveTo>
                    <a:pt x="134" y="9"/>
                  </a:moveTo>
                  <a:cubicBezTo>
                    <a:pt x="134" y="10"/>
                    <a:pt x="133" y="12"/>
                    <a:pt x="133" y="13"/>
                  </a:cubicBezTo>
                  <a:cubicBezTo>
                    <a:pt x="113" y="48"/>
                    <a:pt x="93" y="84"/>
                    <a:pt x="74" y="119"/>
                  </a:cubicBezTo>
                  <a:cubicBezTo>
                    <a:pt x="64" y="137"/>
                    <a:pt x="49" y="148"/>
                    <a:pt x="30" y="155"/>
                  </a:cubicBezTo>
                  <a:cubicBezTo>
                    <a:pt x="23" y="158"/>
                    <a:pt x="18" y="158"/>
                    <a:pt x="13" y="152"/>
                  </a:cubicBezTo>
                  <a:cubicBezTo>
                    <a:pt x="10" y="149"/>
                    <a:pt x="6" y="146"/>
                    <a:pt x="2" y="143"/>
                  </a:cubicBezTo>
                  <a:cubicBezTo>
                    <a:pt x="1" y="142"/>
                    <a:pt x="0" y="140"/>
                    <a:pt x="0" y="139"/>
                  </a:cubicBezTo>
                  <a:cubicBezTo>
                    <a:pt x="3" y="128"/>
                    <a:pt x="6" y="117"/>
                    <a:pt x="9" y="106"/>
                  </a:cubicBezTo>
                  <a:cubicBezTo>
                    <a:pt x="12" y="97"/>
                    <a:pt x="19" y="90"/>
                    <a:pt x="26" y="84"/>
                  </a:cubicBezTo>
                  <a:cubicBezTo>
                    <a:pt x="57" y="57"/>
                    <a:pt x="89" y="30"/>
                    <a:pt x="120" y="3"/>
                  </a:cubicBezTo>
                  <a:cubicBezTo>
                    <a:pt x="122" y="1"/>
                    <a:pt x="126" y="0"/>
                    <a:pt x="129" y="1"/>
                  </a:cubicBezTo>
                  <a:cubicBezTo>
                    <a:pt x="132" y="3"/>
                    <a:pt x="134" y="5"/>
                    <a:pt x="1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endParaRPr lang="en-US" sz="1013"/>
            </a:p>
          </p:txBody>
        </p:sp>
        <p:sp>
          <p:nvSpPr>
            <p:cNvPr id="17" name="Freeform 855">
              <a:extLst>
                <a:ext uri="{FF2B5EF4-FFF2-40B4-BE49-F238E27FC236}">
                  <a16:creationId xmlns:a16="http://schemas.microsoft.com/office/drawing/2014/main" id="{0A04AEC2-B441-51AC-40AC-2E57A6656A3F}"/>
                </a:ext>
              </a:extLst>
            </p:cNvPr>
            <p:cNvSpPr>
              <a:spLocks/>
            </p:cNvSpPr>
            <p:nvPr/>
          </p:nvSpPr>
          <p:spPr bwMode="auto">
            <a:xfrm>
              <a:off x="1198563" y="1233488"/>
              <a:ext cx="128588" cy="98425"/>
            </a:xfrm>
            <a:custGeom>
              <a:avLst/>
              <a:gdLst>
                <a:gd name="T0" fmla="*/ 0 w 114"/>
                <a:gd name="T1" fmla="*/ 58 h 87"/>
                <a:gd name="T2" fmla="*/ 18 w 114"/>
                <a:gd name="T3" fmla="*/ 56 h 87"/>
                <a:gd name="T4" fmla="*/ 41 w 114"/>
                <a:gd name="T5" fmla="*/ 38 h 87"/>
                <a:gd name="T6" fmla="*/ 56 w 114"/>
                <a:gd name="T7" fmla="*/ 15 h 87"/>
                <a:gd name="T8" fmla="*/ 88 w 114"/>
                <a:gd name="T9" fmla="*/ 0 h 87"/>
                <a:gd name="T10" fmla="*/ 91 w 114"/>
                <a:gd name="T11" fmla="*/ 1 h 87"/>
                <a:gd name="T12" fmla="*/ 111 w 114"/>
                <a:gd name="T13" fmla="*/ 18 h 87"/>
                <a:gd name="T14" fmla="*/ 113 w 114"/>
                <a:gd name="T15" fmla="*/ 22 h 87"/>
                <a:gd name="T16" fmla="*/ 62 w 114"/>
                <a:gd name="T17" fmla="*/ 84 h 87"/>
                <a:gd name="T18" fmla="*/ 0 w 114"/>
                <a:gd name="T19" fmla="*/ 59 h 87"/>
                <a:gd name="T20" fmla="*/ 0 w 114"/>
                <a:gd name="T21"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87">
                  <a:moveTo>
                    <a:pt x="0" y="58"/>
                  </a:moveTo>
                  <a:cubicBezTo>
                    <a:pt x="6" y="57"/>
                    <a:pt x="12" y="57"/>
                    <a:pt x="18" y="56"/>
                  </a:cubicBezTo>
                  <a:cubicBezTo>
                    <a:pt x="28" y="54"/>
                    <a:pt x="36" y="47"/>
                    <a:pt x="41" y="38"/>
                  </a:cubicBezTo>
                  <a:cubicBezTo>
                    <a:pt x="46" y="30"/>
                    <a:pt x="51" y="22"/>
                    <a:pt x="56" y="15"/>
                  </a:cubicBezTo>
                  <a:cubicBezTo>
                    <a:pt x="64" y="5"/>
                    <a:pt x="75" y="0"/>
                    <a:pt x="88" y="0"/>
                  </a:cubicBezTo>
                  <a:cubicBezTo>
                    <a:pt x="89" y="0"/>
                    <a:pt x="90" y="0"/>
                    <a:pt x="91" y="1"/>
                  </a:cubicBezTo>
                  <a:cubicBezTo>
                    <a:pt x="98" y="6"/>
                    <a:pt x="105" y="12"/>
                    <a:pt x="111" y="18"/>
                  </a:cubicBezTo>
                  <a:cubicBezTo>
                    <a:pt x="112" y="19"/>
                    <a:pt x="113" y="20"/>
                    <a:pt x="113" y="22"/>
                  </a:cubicBezTo>
                  <a:cubicBezTo>
                    <a:pt x="114" y="56"/>
                    <a:pt x="96" y="79"/>
                    <a:pt x="62" y="84"/>
                  </a:cubicBezTo>
                  <a:cubicBezTo>
                    <a:pt x="37" y="87"/>
                    <a:pt x="16" y="78"/>
                    <a:pt x="0" y="59"/>
                  </a:cubicBezTo>
                  <a:cubicBezTo>
                    <a:pt x="0" y="58"/>
                    <a:pt x="0" y="58"/>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endParaRPr lang="en-US" sz="1013"/>
            </a:p>
          </p:txBody>
        </p:sp>
      </p:grpSp>
      <p:sp>
        <p:nvSpPr>
          <p:cNvPr id="11" name="Ellipse 10">
            <a:extLst>
              <a:ext uri="{FF2B5EF4-FFF2-40B4-BE49-F238E27FC236}">
                <a16:creationId xmlns:a16="http://schemas.microsoft.com/office/drawing/2014/main" id="{7153C5E4-6561-943C-E83A-5B17EA617745}"/>
              </a:ext>
            </a:extLst>
          </p:cNvPr>
          <p:cNvSpPr/>
          <p:nvPr/>
        </p:nvSpPr>
        <p:spPr>
          <a:xfrm>
            <a:off x="515938" y="4850569"/>
            <a:ext cx="602699" cy="60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12" name="Gruppieren 11">
            <a:extLst>
              <a:ext uri="{FF2B5EF4-FFF2-40B4-BE49-F238E27FC236}">
                <a16:creationId xmlns:a16="http://schemas.microsoft.com/office/drawing/2014/main" id="{5E6733EA-FB39-29F8-B218-C0A6239E39ED}"/>
              </a:ext>
            </a:extLst>
          </p:cNvPr>
          <p:cNvGrpSpPr/>
          <p:nvPr/>
        </p:nvGrpSpPr>
        <p:grpSpPr>
          <a:xfrm>
            <a:off x="635617" y="4968563"/>
            <a:ext cx="370668" cy="355078"/>
            <a:chOff x="3712513" y="3992898"/>
            <a:chExt cx="477381" cy="457303"/>
          </a:xfrm>
          <a:solidFill>
            <a:schemeClr val="accent2"/>
          </a:solidFill>
        </p:grpSpPr>
        <p:sp>
          <p:nvSpPr>
            <p:cNvPr id="13" name="Freeform 1105">
              <a:extLst>
                <a:ext uri="{FF2B5EF4-FFF2-40B4-BE49-F238E27FC236}">
                  <a16:creationId xmlns:a16="http://schemas.microsoft.com/office/drawing/2014/main" id="{519CB24A-3028-77E7-AE3A-60CC5AC88F30}"/>
                </a:ext>
              </a:extLst>
            </p:cNvPr>
            <p:cNvSpPr>
              <a:spLocks/>
            </p:cNvSpPr>
            <p:nvPr/>
          </p:nvSpPr>
          <p:spPr bwMode="auto">
            <a:xfrm>
              <a:off x="3853050" y="3992898"/>
              <a:ext cx="336844" cy="457303"/>
            </a:xfrm>
            <a:custGeom>
              <a:avLst/>
              <a:gdLst>
                <a:gd name="T0" fmla="*/ 196 w 211"/>
                <a:gd name="T1" fmla="*/ 210 h 288"/>
                <a:gd name="T2" fmla="*/ 191 w 211"/>
                <a:gd name="T3" fmla="*/ 230 h 288"/>
                <a:gd name="T4" fmla="*/ 182 w 211"/>
                <a:gd name="T5" fmla="*/ 240 h 288"/>
                <a:gd name="T6" fmla="*/ 171 w 211"/>
                <a:gd name="T7" fmla="*/ 244 h 288"/>
                <a:gd name="T8" fmla="*/ 166 w 211"/>
                <a:gd name="T9" fmla="*/ 254 h 288"/>
                <a:gd name="T10" fmla="*/ 177 w 211"/>
                <a:gd name="T11" fmla="*/ 259 h 288"/>
                <a:gd name="T12" fmla="*/ 186 w 211"/>
                <a:gd name="T13" fmla="*/ 256 h 288"/>
                <a:gd name="T14" fmla="*/ 165 w 211"/>
                <a:gd name="T15" fmla="*/ 283 h 288"/>
                <a:gd name="T16" fmla="*/ 129 w 211"/>
                <a:gd name="T17" fmla="*/ 287 h 288"/>
                <a:gd name="T18" fmla="*/ 81 w 211"/>
                <a:gd name="T19" fmla="*/ 273 h 288"/>
                <a:gd name="T20" fmla="*/ 3 w 211"/>
                <a:gd name="T21" fmla="*/ 259 h 288"/>
                <a:gd name="T22" fmla="*/ 0 w 211"/>
                <a:gd name="T23" fmla="*/ 259 h 288"/>
                <a:gd name="T24" fmla="*/ 0 w 211"/>
                <a:gd name="T25" fmla="*/ 140 h 288"/>
                <a:gd name="T26" fmla="*/ 19 w 211"/>
                <a:gd name="T27" fmla="*/ 136 h 288"/>
                <a:gd name="T28" fmla="*/ 79 w 211"/>
                <a:gd name="T29" fmla="*/ 84 h 288"/>
                <a:gd name="T30" fmla="*/ 98 w 211"/>
                <a:gd name="T31" fmla="*/ 31 h 288"/>
                <a:gd name="T32" fmla="*/ 106 w 211"/>
                <a:gd name="T33" fmla="*/ 12 h 288"/>
                <a:gd name="T34" fmla="*/ 126 w 211"/>
                <a:gd name="T35" fmla="*/ 3 h 288"/>
                <a:gd name="T36" fmla="*/ 136 w 211"/>
                <a:gd name="T37" fmla="*/ 12 h 288"/>
                <a:gd name="T38" fmla="*/ 141 w 211"/>
                <a:gd name="T39" fmla="*/ 38 h 288"/>
                <a:gd name="T40" fmla="*/ 132 w 211"/>
                <a:gd name="T41" fmla="*/ 99 h 288"/>
                <a:gd name="T42" fmla="*/ 135 w 211"/>
                <a:gd name="T43" fmla="*/ 106 h 288"/>
                <a:gd name="T44" fmla="*/ 197 w 211"/>
                <a:gd name="T45" fmla="*/ 122 h 288"/>
                <a:gd name="T46" fmla="*/ 211 w 211"/>
                <a:gd name="T47" fmla="*/ 121 h 288"/>
                <a:gd name="T48" fmla="*/ 207 w 211"/>
                <a:gd name="T49" fmla="*/ 143 h 288"/>
                <a:gd name="T50" fmla="*/ 197 w 211"/>
                <a:gd name="T51" fmla="*/ 150 h 288"/>
                <a:gd name="T52" fmla="*/ 187 w 211"/>
                <a:gd name="T53" fmla="*/ 152 h 288"/>
                <a:gd name="T54" fmla="*/ 180 w 211"/>
                <a:gd name="T55" fmla="*/ 163 h 288"/>
                <a:gd name="T56" fmla="*/ 192 w 211"/>
                <a:gd name="T57" fmla="*/ 168 h 288"/>
                <a:gd name="T58" fmla="*/ 203 w 211"/>
                <a:gd name="T59" fmla="*/ 165 h 288"/>
                <a:gd name="T60" fmla="*/ 185 w 211"/>
                <a:gd name="T61" fmla="*/ 196 h 288"/>
                <a:gd name="T62" fmla="*/ 179 w 211"/>
                <a:gd name="T63" fmla="*/ 198 h 288"/>
                <a:gd name="T64" fmla="*/ 173 w 211"/>
                <a:gd name="T65" fmla="*/ 209 h 288"/>
                <a:gd name="T66" fmla="*/ 184 w 211"/>
                <a:gd name="T67" fmla="*/ 214 h 288"/>
                <a:gd name="T68" fmla="*/ 196 w 211"/>
                <a:gd name="T69" fmla="*/ 21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288">
                  <a:moveTo>
                    <a:pt x="196" y="210"/>
                  </a:moveTo>
                  <a:cubicBezTo>
                    <a:pt x="194" y="217"/>
                    <a:pt x="193" y="224"/>
                    <a:pt x="191" y="230"/>
                  </a:cubicBezTo>
                  <a:cubicBezTo>
                    <a:pt x="190" y="235"/>
                    <a:pt x="186" y="238"/>
                    <a:pt x="182" y="240"/>
                  </a:cubicBezTo>
                  <a:cubicBezTo>
                    <a:pt x="178" y="241"/>
                    <a:pt x="175" y="242"/>
                    <a:pt x="171" y="244"/>
                  </a:cubicBezTo>
                  <a:cubicBezTo>
                    <a:pt x="166" y="246"/>
                    <a:pt x="164" y="250"/>
                    <a:pt x="166" y="254"/>
                  </a:cubicBezTo>
                  <a:cubicBezTo>
                    <a:pt x="167" y="259"/>
                    <a:pt x="172" y="261"/>
                    <a:pt x="177" y="259"/>
                  </a:cubicBezTo>
                  <a:cubicBezTo>
                    <a:pt x="180" y="258"/>
                    <a:pt x="182" y="257"/>
                    <a:pt x="186" y="256"/>
                  </a:cubicBezTo>
                  <a:cubicBezTo>
                    <a:pt x="184" y="269"/>
                    <a:pt x="177" y="278"/>
                    <a:pt x="165" y="283"/>
                  </a:cubicBezTo>
                  <a:cubicBezTo>
                    <a:pt x="153" y="288"/>
                    <a:pt x="141" y="288"/>
                    <a:pt x="129" y="287"/>
                  </a:cubicBezTo>
                  <a:cubicBezTo>
                    <a:pt x="112" y="285"/>
                    <a:pt x="96" y="279"/>
                    <a:pt x="81" y="273"/>
                  </a:cubicBezTo>
                  <a:cubicBezTo>
                    <a:pt x="56" y="263"/>
                    <a:pt x="30" y="259"/>
                    <a:pt x="3" y="259"/>
                  </a:cubicBezTo>
                  <a:cubicBezTo>
                    <a:pt x="2" y="258"/>
                    <a:pt x="1" y="259"/>
                    <a:pt x="0" y="259"/>
                  </a:cubicBezTo>
                  <a:cubicBezTo>
                    <a:pt x="0" y="219"/>
                    <a:pt x="0" y="179"/>
                    <a:pt x="0" y="140"/>
                  </a:cubicBezTo>
                  <a:cubicBezTo>
                    <a:pt x="6" y="138"/>
                    <a:pt x="12" y="137"/>
                    <a:pt x="19" y="136"/>
                  </a:cubicBezTo>
                  <a:cubicBezTo>
                    <a:pt x="46" y="127"/>
                    <a:pt x="66" y="109"/>
                    <a:pt x="79" y="84"/>
                  </a:cubicBezTo>
                  <a:cubicBezTo>
                    <a:pt x="87" y="67"/>
                    <a:pt x="93" y="49"/>
                    <a:pt x="98" y="31"/>
                  </a:cubicBezTo>
                  <a:cubicBezTo>
                    <a:pt x="101" y="25"/>
                    <a:pt x="103" y="18"/>
                    <a:pt x="106" y="12"/>
                  </a:cubicBezTo>
                  <a:cubicBezTo>
                    <a:pt x="110" y="4"/>
                    <a:pt x="118" y="0"/>
                    <a:pt x="126" y="3"/>
                  </a:cubicBezTo>
                  <a:cubicBezTo>
                    <a:pt x="131" y="5"/>
                    <a:pt x="134" y="8"/>
                    <a:pt x="136" y="12"/>
                  </a:cubicBezTo>
                  <a:cubicBezTo>
                    <a:pt x="140" y="20"/>
                    <a:pt x="141" y="29"/>
                    <a:pt x="141" y="38"/>
                  </a:cubicBezTo>
                  <a:cubicBezTo>
                    <a:pt x="142" y="59"/>
                    <a:pt x="139" y="79"/>
                    <a:pt x="132" y="99"/>
                  </a:cubicBezTo>
                  <a:cubicBezTo>
                    <a:pt x="131" y="102"/>
                    <a:pt x="131" y="104"/>
                    <a:pt x="135" y="106"/>
                  </a:cubicBezTo>
                  <a:cubicBezTo>
                    <a:pt x="154" y="119"/>
                    <a:pt x="174" y="123"/>
                    <a:pt x="197" y="122"/>
                  </a:cubicBezTo>
                  <a:cubicBezTo>
                    <a:pt x="201" y="122"/>
                    <a:pt x="206" y="122"/>
                    <a:pt x="211" y="121"/>
                  </a:cubicBezTo>
                  <a:cubicBezTo>
                    <a:pt x="211" y="129"/>
                    <a:pt x="210" y="136"/>
                    <a:pt x="207" y="143"/>
                  </a:cubicBezTo>
                  <a:cubicBezTo>
                    <a:pt x="204" y="146"/>
                    <a:pt x="201" y="148"/>
                    <a:pt x="197" y="150"/>
                  </a:cubicBezTo>
                  <a:cubicBezTo>
                    <a:pt x="194" y="150"/>
                    <a:pt x="190" y="151"/>
                    <a:pt x="187" y="152"/>
                  </a:cubicBezTo>
                  <a:cubicBezTo>
                    <a:pt x="182" y="154"/>
                    <a:pt x="179" y="158"/>
                    <a:pt x="180" y="163"/>
                  </a:cubicBezTo>
                  <a:cubicBezTo>
                    <a:pt x="182" y="168"/>
                    <a:pt x="186" y="170"/>
                    <a:pt x="192" y="168"/>
                  </a:cubicBezTo>
                  <a:cubicBezTo>
                    <a:pt x="195" y="167"/>
                    <a:pt x="199" y="166"/>
                    <a:pt x="203" y="165"/>
                  </a:cubicBezTo>
                  <a:cubicBezTo>
                    <a:pt x="206" y="177"/>
                    <a:pt x="197" y="192"/>
                    <a:pt x="185" y="196"/>
                  </a:cubicBezTo>
                  <a:cubicBezTo>
                    <a:pt x="183" y="197"/>
                    <a:pt x="181" y="198"/>
                    <a:pt x="179" y="198"/>
                  </a:cubicBezTo>
                  <a:cubicBezTo>
                    <a:pt x="174" y="200"/>
                    <a:pt x="171" y="205"/>
                    <a:pt x="173" y="209"/>
                  </a:cubicBezTo>
                  <a:cubicBezTo>
                    <a:pt x="174" y="213"/>
                    <a:pt x="179" y="216"/>
                    <a:pt x="184" y="214"/>
                  </a:cubicBezTo>
                  <a:cubicBezTo>
                    <a:pt x="188" y="213"/>
                    <a:pt x="191" y="212"/>
                    <a:pt x="196"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pPr defTabSz="514390"/>
              <a:endParaRPr lang="en-US" sz="1069">
                <a:solidFill>
                  <a:prstClr val="black"/>
                </a:solidFill>
                <a:latin typeface="Calibri"/>
              </a:endParaRPr>
            </a:p>
          </p:txBody>
        </p:sp>
        <p:sp>
          <p:nvSpPr>
            <p:cNvPr id="14" name="Freeform 1106">
              <a:extLst>
                <a:ext uri="{FF2B5EF4-FFF2-40B4-BE49-F238E27FC236}">
                  <a16:creationId xmlns:a16="http://schemas.microsoft.com/office/drawing/2014/main" id="{8993CC98-7644-754A-E4C6-840DAD2392A3}"/>
                </a:ext>
              </a:extLst>
            </p:cNvPr>
            <p:cNvSpPr>
              <a:spLocks noEditPoints="1"/>
            </p:cNvSpPr>
            <p:nvPr/>
          </p:nvSpPr>
          <p:spPr bwMode="auto">
            <a:xfrm>
              <a:off x="3712513" y="4193666"/>
              <a:ext cx="104846" cy="223075"/>
            </a:xfrm>
            <a:custGeom>
              <a:avLst/>
              <a:gdLst>
                <a:gd name="T0" fmla="*/ 0 w 66"/>
                <a:gd name="T1" fmla="*/ 140 h 140"/>
                <a:gd name="T2" fmla="*/ 0 w 66"/>
                <a:gd name="T3" fmla="*/ 0 h 140"/>
                <a:gd name="T4" fmla="*/ 66 w 66"/>
                <a:gd name="T5" fmla="*/ 0 h 140"/>
                <a:gd name="T6" fmla="*/ 66 w 66"/>
                <a:gd name="T7" fmla="*/ 140 h 140"/>
                <a:gd name="T8" fmla="*/ 0 w 66"/>
                <a:gd name="T9" fmla="*/ 140 h 140"/>
                <a:gd name="T10" fmla="*/ 44 w 66"/>
                <a:gd name="T11" fmla="*/ 110 h 140"/>
                <a:gd name="T12" fmla="*/ 33 w 66"/>
                <a:gd name="T13" fmla="*/ 99 h 140"/>
                <a:gd name="T14" fmla="*/ 22 w 66"/>
                <a:gd name="T15" fmla="*/ 110 h 140"/>
                <a:gd name="T16" fmla="*/ 33 w 66"/>
                <a:gd name="T17" fmla="*/ 121 h 140"/>
                <a:gd name="T18" fmla="*/ 44 w 66"/>
                <a:gd name="T19" fmla="*/ 11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40">
                  <a:moveTo>
                    <a:pt x="0" y="140"/>
                  </a:moveTo>
                  <a:cubicBezTo>
                    <a:pt x="0" y="93"/>
                    <a:pt x="0" y="47"/>
                    <a:pt x="0" y="0"/>
                  </a:cubicBezTo>
                  <a:cubicBezTo>
                    <a:pt x="22" y="0"/>
                    <a:pt x="44" y="0"/>
                    <a:pt x="66" y="0"/>
                  </a:cubicBezTo>
                  <a:cubicBezTo>
                    <a:pt x="66" y="47"/>
                    <a:pt x="66" y="93"/>
                    <a:pt x="66" y="140"/>
                  </a:cubicBezTo>
                  <a:cubicBezTo>
                    <a:pt x="44" y="140"/>
                    <a:pt x="22" y="140"/>
                    <a:pt x="0" y="140"/>
                  </a:cubicBezTo>
                  <a:close/>
                  <a:moveTo>
                    <a:pt x="44" y="110"/>
                  </a:moveTo>
                  <a:cubicBezTo>
                    <a:pt x="44" y="104"/>
                    <a:pt x="39" y="99"/>
                    <a:pt x="33" y="99"/>
                  </a:cubicBezTo>
                  <a:cubicBezTo>
                    <a:pt x="27" y="99"/>
                    <a:pt x="22" y="104"/>
                    <a:pt x="22" y="110"/>
                  </a:cubicBezTo>
                  <a:cubicBezTo>
                    <a:pt x="22" y="116"/>
                    <a:pt x="27" y="121"/>
                    <a:pt x="33" y="121"/>
                  </a:cubicBezTo>
                  <a:cubicBezTo>
                    <a:pt x="39" y="121"/>
                    <a:pt x="44" y="116"/>
                    <a:pt x="44"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p>
              <a:pPr defTabSz="514390"/>
              <a:endParaRPr lang="en-US" sz="1069">
                <a:solidFill>
                  <a:prstClr val="black"/>
                </a:solidFill>
                <a:latin typeface="Calibri"/>
              </a:endParaRPr>
            </a:p>
          </p:txBody>
        </p:sp>
      </p:grpSp>
      <p:sp>
        <p:nvSpPr>
          <p:cNvPr id="20" name="Textfeld 19">
            <a:extLst>
              <a:ext uri="{FF2B5EF4-FFF2-40B4-BE49-F238E27FC236}">
                <a16:creationId xmlns:a16="http://schemas.microsoft.com/office/drawing/2014/main" id="{B61168EF-04A3-3941-DC1F-B9FDD9E1C684}"/>
              </a:ext>
            </a:extLst>
          </p:cNvPr>
          <p:cNvSpPr txBox="1"/>
          <p:nvPr/>
        </p:nvSpPr>
        <p:spPr>
          <a:xfrm>
            <a:off x="1231457" y="4952837"/>
            <a:ext cx="9741777" cy="400110"/>
          </a:xfrm>
          <a:prstGeom prst="rect">
            <a:avLst/>
          </a:prstGeom>
          <a:noFill/>
        </p:spPr>
        <p:txBody>
          <a:bodyPr wrap="square">
            <a:spAutoFit/>
          </a:bodyPr>
          <a:lstStyle/>
          <a:p>
            <a:r>
              <a:rPr lang="de-DE" sz="2000" i="0" u="none" strike="noStrike" baseline="0" dirty="0">
                <a:solidFill>
                  <a:schemeClr val="bg1"/>
                </a:solidFill>
                <a:latin typeface="Segoe UI" panose="020B0502040204020203" pitchFamily="34" charset="0"/>
                <a:cs typeface="Segoe UI" panose="020B0502040204020203" pitchFamily="34" charset="0"/>
              </a:rPr>
              <a:t>Erstellung von PowerPoint-Master und Vorlagen</a:t>
            </a:r>
          </a:p>
        </p:txBody>
      </p:sp>
      <p:sp>
        <p:nvSpPr>
          <p:cNvPr id="21" name="Textfeld 20">
            <a:extLst>
              <a:ext uri="{FF2B5EF4-FFF2-40B4-BE49-F238E27FC236}">
                <a16:creationId xmlns:a16="http://schemas.microsoft.com/office/drawing/2014/main" id="{84E9F5AC-0E1C-939D-DA9E-4963E1140C99}"/>
              </a:ext>
            </a:extLst>
          </p:cNvPr>
          <p:cNvSpPr txBox="1"/>
          <p:nvPr/>
        </p:nvSpPr>
        <p:spPr>
          <a:xfrm>
            <a:off x="1231457" y="5797137"/>
            <a:ext cx="9741777" cy="400110"/>
          </a:xfrm>
          <a:prstGeom prst="rect">
            <a:avLst/>
          </a:prstGeom>
          <a:noFill/>
        </p:spPr>
        <p:txBody>
          <a:bodyPr wrap="square">
            <a:spAutoFit/>
          </a:bodyPr>
          <a:lstStyle/>
          <a:p>
            <a:r>
              <a:rPr lang="de-DE" sz="2000" i="0" u="none" strike="noStrike" baseline="0" dirty="0">
                <a:solidFill>
                  <a:schemeClr val="bg1"/>
                </a:solidFill>
                <a:latin typeface="Segoe UI" panose="020B0502040204020203" pitchFamily="34" charset="0"/>
                <a:cs typeface="Segoe UI" panose="020B0502040204020203" pitchFamily="34" charset="0"/>
              </a:rPr>
              <a:t>Erstellung von Folien und Präsentationen</a:t>
            </a:r>
            <a:endParaRPr lang="de-DE" sz="2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58008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06A2140-E99F-94F1-212C-958CFFA1C69D}"/>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F5F515A0-E374-F309-4A9B-3DE29F1FCF0D}"/>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D6E7388A-DC09-AC4E-6989-C333D4C3F95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2EC09B6F-9928-39CB-FEAE-BBD4E9EE901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42DDDA42-201F-CABC-5C15-5A398C0D5705}"/>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05F61B7B-A5D5-2FF1-0163-2A69905C19E4}"/>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756CE93E-C541-01FC-89BC-D77E34027FE6}"/>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20" name="Группа 19">
            <a:extLst>
              <a:ext uri="{FF2B5EF4-FFF2-40B4-BE49-F238E27FC236}">
                <a16:creationId xmlns:a16="http://schemas.microsoft.com/office/drawing/2014/main" id="{F92C7F66-49AA-3636-CB0A-34C52AA6FB09}"/>
              </a:ext>
            </a:extLst>
          </p:cNvPr>
          <p:cNvGrpSpPr/>
          <p:nvPr/>
        </p:nvGrpSpPr>
        <p:grpSpPr>
          <a:xfrm>
            <a:off x="10467105" y="368423"/>
            <a:ext cx="1208958" cy="323385"/>
            <a:chOff x="10467105" y="586136"/>
            <a:chExt cx="1208958" cy="323385"/>
          </a:xfrm>
        </p:grpSpPr>
        <p:grpSp>
          <p:nvGrpSpPr>
            <p:cNvPr id="21" name="Группа 20">
              <a:extLst>
                <a:ext uri="{FF2B5EF4-FFF2-40B4-BE49-F238E27FC236}">
                  <a16:creationId xmlns:a16="http://schemas.microsoft.com/office/drawing/2014/main" id="{F5AED7A4-4981-04DA-6596-969234CF716B}"/>
                </a:ext>
              </a:extLst>
            </p:cNvPr>
            <p:cNvGrpSpPr/>
            <p:nvPr/>
          </p:nvGrpSpPr>
          <p:grpSpPr>
            <a:xfrm>
              <a:off x="10467105" y="586136"/>
              <a:ext cx="323385" cy="323385"/>
              <a:chOff x="10467105" y="586136"/>
              <a:chExt cx="323385" cy="323385"/>
            </a:xfrm>
          </p:grpSpPr>
          <p:sp>
            <p:nvSpPr>
              <p:cNvPr id="28" name="Овал 27">
                <a:extLst>
                  <a:ext uri="{FF2B5EF4-FFF2-40B4-BE49-F238E27FC236}">
                    <a16:creationId xmlns:a16="http://schemas.microsoft.com/office/drawing/2014/main" id="{AC62FC2E-F981-C4D9-CBF4-73F9B83CF9A5}"/>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a:extLst>
                  <a:ext uri="{FF2B5EF4-FFF2-40B4-BE49-F238E27FC236}">
                    <a16:creationId xmlns:a16="http://schemas.microsoft.com/office/drawing/2014/main" id="{7CBAFF43-CBF4-C22E-0857-A3ED888A2F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22" name="Группа 21">
              <a:extLst>
                <a:ext uri="{FF2B5EF4-FFF2-40B4-BE49-F238E27FC236}">
                  <a16:creationId xmlns:a16="http://schemas.microsoft.com/office/drawing/2014/main" id="{96C053EC-F57C-1466-7408-E4492E23C633}"/>
                </a:ext>
              </a:extLst>
            </p:cNvPr>
            <p:cNvGrpSpPr/>
            <p:nvPr/>
          </p:nvGrpSpPr>
          <p:grpSpPr>
            <a:xfrm>
              <a:off x="10909891" y="586136"/>
              <a:ext cx="323385" cy="323385"/>
              <a:chOff x="10909892" y="586136"/>
              <a:chExt cx="323385" cy="323385"/>
            </a:xfrm>
          </p:grpSpPr>
          <p:sp>
            <p:nvSpPr>
              <p:cNvPr id="26" name="Овал 25">
                <a:extLst>
                  <a:ext uri="{FF2B5EF4-FFF2-40B4-BE49-F238E27FC236}">
                    <a16:creationId xmlns:a16="http://schemas.microsoft.com/office/drawing/2014/main" id="{0EFEA2E9-DA8B-ABCF-39DA-98B33643DEF7}"/>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a:extLst>
                  <a:ext uri="{FF2B5EF4-FFF2-40B4-BE49-F238E27FC236}">
                    <a16:creationId xmlns:a16="http://schemas.microsoft.com/office/drawing/2014/main" id="{0B890309-2E86-7B8F-5D49-AC9C0ABFAB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23" name="Группа 22">
              <a:extLst>
                <a:ext uri="{FF2B5EF4-FFF2-40B4-BE49-F238E27FC236}">
                  <a16:creationId xmlns:a16="http://schemas.microsoft.com/office/drawing/2014/main" id="{B9EA6DAE-796D-8434-B845-FAD0B6A79415}"/>
                </a:ext>
              </a:extLst>
            </p:cNvPr>
            <p:cNvGrpSpPr/>
            <p:nvPr/>
          </p:nvGrpSpPr>
          <p:grpSpPr>
            <a:xfrm>
              <a:off x="11352678" y="586136"/>
              <a:ext cx="323385" cy="323385"/>
              <a:chOff x="11352678" y="586136"/>
              <a:chExt cx="323385" cy="323385"/>
            </a:xfrm>
          </p:grpSpPr>
          <p:sp>
            <p:nvSpPr>
              <p:cNvPr id="24" name="Овал 23">
                <a:extLst>
                  <a:ext uri="{FF2B5EF4-FFF2-40B4-BE49-F238E27FC236}">
                    <a16:creationId xmlns:a16="http://schemas.microsoft.com/office/drawing/2014/main" id="{7A19D3D3-3BBA-B2DD-0FA5-7F8BAAA951A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5" name="Рисунок 24">
                <a:extLst>
                  <a:ext uri="{FF2B5EF4-FFF2-40B4-BE49-F238E27FC236}">
                    <a16:creationId xmlns:a16="http://schemas.microsoft.com/office/drawing/2014/main" id="{275F07EE-BD37-534E-19AE-C262A93CF2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30" name="TextBox 29">
            <a:extLst>
              <a:ext uri="{FF2B5EF4-FFF2-40B4-BE49-F238E27FC236}">
                <a16:creationId xmlns:a16="http://schemas.microsoft.com/office/drawing/2014/main" id="{D55FC166-5877-3679-0B51-4B09B63289F5}"/>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sp>
        <p:nvSpPr>
          <p:cNvPr id="36" name="TextBox 35">
            <a:extLst>
              <a:ext uri="{FF2B5EF4-FFF2-40B4-BE49-F238E27FC236}">
                <a16:creationId xmlns:a16="http://schemas.microsoft.com/office/drawing/2014/main" id="{4D989BAC-4867-1C3D-39CF-A7D04664BD74}"/>
              </a:ext>
            </a:extLst>
          </p:cNvPr>
          <p:cNvSpPr txBox="1"/>
          <p:nvPr/>
        </p:nvSpPr>
        <p:spPr>
          <a:xfrm>
            <a:off x="3169558" y="1403333"/>
            <a:ext cx="5852884" cy="3154710"/>
          </a:xfrm>
          <a:prstGeom prst="rect">
            <a:avLst/>
          </a:prstGeom>
          <a:noFill/>
        </p:spPr>
        <p:txBody>
          <a:bodyPr wrap="none" rtlCol="0">
            <a:spAutoFit/>
          </a:bodyPr>
          <a:lstStyle/>
          <a:p>
            <a:pPr algn="ctr"/>
            <a:r>
              <a:rPr lang="ru-RU" sz="199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202</a:t>
            </a:r>
            <a:r>
              <a:rPr lang="de-DE" sz="199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5</a:t>
            </a:r>
            <a:endParaRPr lang="ru-RU" sz="199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endParaRPr>
          </a:p>
        </p:txBody>
      </p:sp>
      <p:grpSp>
        <p:nvGrpSpPr>
          <p:cNvPr id="35" name="Группа 34">
            <a:extLst>
              <a:ext uri="{FF2B5EF4-FFF2-40B4-BE49-F238E27FC236}">
                <a16:creationId xmlns:a16="http://schemas.microsoft.com/office/drawing/2014/main" id="{99D7F02E-5DC8-5C88-16FA-730239E1E635}"/>
              </a:ext>
            </a:extLst>
          </p:cNvPr>
          <p:cNvGrpSpPr/>
          <p:nvPr/>
        </p:nvGrpSpPr>
        <p:grpSpPr>
          <a:xfrm>
            <a:off x="3966211" y="850899"/>
            <a:ext cx="4259579" cy="4259579"/>
            <a:chOff x="3966211" y="1299211"/>
            <a:chExt cx="4259579" cy="4259579"/>
          </a:xfrm>
        </p:grpSpPr>
        <p:sp>
          <p:nvSpPr>
            <p:cNvPr id="33" name="Овал 32">
              <a:extLst>
                <a:ext uri="{FF2B5EF4-FFF2-40B4-BE49-F238E27FC236}">
                  <a16:creationId xmlns:a16="http://schemas.microsoft.com/office/drawing/2014/main" id="{E8D9579E-CE9D-1152-D7C7-7F624442D5BD}"/>
                </a:ext>
              </a:extLst>
            </p:cNvPr>
            <p:cNvSpPr/>
            <p:nvPr/>
          </p:nvSpPr>
          <p:spPr>
            <a:xfrm>
              <a:off x="3966211" y="1299211"/>
              <a:ext cx="4259579" cy="4259579"/>
            </a:xfrm>
            <a:prstGeom prst="ellipse">
              <a:avLst/>
            </a:prstGeom>
            <a:solidFill>
              <a:schemeClr val="bg1">
                <a:alpha val="5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a:extLst>
                <a:ext uri="{FF2B5EF4-FFF2-40B4-BE49-F238E27FC236}">
                  <a16:creationId xmlns:a16="http://schemas.microsoft.com/office/drawing/2014/main" id="{982C8CC2-DFE8-AAAC-94AA-36F5F546E858}"/>
                </a:ext>
              </a:extLst>
            </p:cNvPr>
            <p:cNvSpPr/>
            <p:nvPr/>
          </p:nvSpPr>
          <p:spPr>
            <a:xfrm>
              <a:off x="4232910" y="1565910"/>
              <a:ext cx="3726180" cy="3726180"/>
            </a:xfrm>
            <a:prstGeom prst="ellipse">
              <a:avLst/>
            </a:prstGeom>
            <a:solidFill>
              <a:schemeClr val="bg1">
                <a:alpha val="5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a:extLst>
                <a:ext uri="{FF2B5EF4-FFF2-40B4-BE49-F238E27FC236}">
                  <a16:creationId xmlns:a16="http://schemas.microsoft.com/office/drawing/2014/main" id="{5C6FC7A7-AE25-280C-5ACF-C7C1F044C1F5}"/>
                </a:ext>
              </a:extLst>
            </p:cNvPr>
            <p:cNvSpPr/>
            <p:nvPr/>
          </p:nvSpPr>
          <p:spPr>
            <a:xfrm>
              <a:off x="4499610" y="1832610"/>
              <a:ext cx="3192780" cy="3192780"/>
            </a:xfrm>
            <a:prstGeom prst="ellipse">
              <a:avLst/>
            </a:prstGeom>
            <a:solidFill>
              <a:schemeClr val="bg1">
                <a:alpha val="5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1" name="Группа 40">
            <a:extLst>
              <a:ext uri="{FF2B5EF4-FFF2-40B4-BE49-F238E27FC236}">
                <a16:creationId xmlns:a16="http://schemas.microsoft.com/office/drawing/2014/main" id="{00CAD18E-2E72-A113-56F7-33B0093461AD}"/>
              </a:ext>
            </a:extLst>
          </p:cNvPr>
          <p:cNvGrpSpPr/>
          <p:nvPr/>
        </p:nvGrpSpPr>
        <p:grpSpPr>
          <a:xfrm>
            <a:off x="4667250" y="2153643"/>
            <a:ext cx="2857500" cy="1377091"/>
            <a:chOff x="4667250" y="2148959"/>
            <a:chExt cx="2857500" cy="1377091"/>
          </a:xfrm>
        </p:grpSpPr>
        <p:sp>
          <p:nvSpPr>
            <p:cNvPr id="38" name="TextBox 37">
              <a:extLst>
                <a:ext uri="{FF2B5EF4-FFF2-40B4-BE49-F238E27FC236}">
                  <a16:creationId xmlns:a16="http://schemas.microsoft.com/office/drawing/2014/main" id="{BD8B0FCD-95D6-6B63-C6BF-E53598C19D09}"/>
                </a:ext>
              </a:extLst>
            </p:cNvPr>
            <p:cNvSpPr txBox="1"/>
            <p:nvPr/>
          </p:nvSpPr>
          <p:spPr>
            <a:xfrm>
              <a:off x="4667250" y="2148959"/>
              <a:ext cx="2857500" cy="1107996"/>
            </a:xfrm>
            <a:prstGeom prst="rect">
              <a:avLst/>
            </a:prstGeom>
            <a:noFill/>
          </p:spPr>
          <p:txBody>
            <a:bodyPr wrap="square">
              <a:spAutoFit/>
            </a:bodyPr>
            <a:lstStyle/>
            <a:p>
              <a:pPr algn="ctr"/>
              <a:r>
                <a:rPr lang="en-US" sz="6600" b="1" dirty="0">
                  <a:solidFill>
                    <a:schemeClr val="bg1"/>
                  </a:solidFill>
                  <a:latin typeface="+mj-lt"/>
                  <a:cs typeface="Segoe Pro Light" panose="020F0502020204030204" pitchFamily="34" charset="0"/>
                </a:rPr>
                <a:t>NETX</a:t>
              </a:r>
              <a:endParaRPr lang="ru-RU" sz="6600" dirty="0"/>
            </a:p>
          </p:txBody>
        </p:sp>
        <p:sp>
          <p:nvSpPr>
            <p:cNvPr id="40" name="TextBox 39">
              <a:extLst>
                <a:ext uri="{FF2B5EF4-FFF2-40B4-BE49-F238E27FC236}">
                  <a16:creationId xmlns:a16="http://schemas.microsoft.com/office/drawing/2014/main" id="{318E2815-6EDC-AAE1-1152-6AAEE12479B5}"/>
                </a:ext>
              </a:extLst>
            </p:cNvPr>
            <p:cNvSpPr txBox="1"/>
            <p:nvPr/>
          </p:nvSpPr>
          <p:spPr>
            <a:xfrm>
              <a:off x="4667250" y="3156718"/>
              <a:ext cx="2857500" cy="369332"/>
            </a:xfrm>
            <a:prstGeom prst="rect">
              <a:avLst/>
            </a:prstGeom>
            <a:noFill/>
          </p:spPr>
          <p:txBody>
            <a:bodyPr wrap="square">
              <a:spAutoFit/>
            </a:bodyPr>
            <a:lstStyle/>
            <a:p>
              <a:pPr algn="ctr"/>
              <a:r>
                <a:rPr lang="it-IT" sz="1800" b="1" dirty="0">
                  <a:gradFill>
                    <a:gsLst>
                      <a:gs pos="100000">
                        <a:schemeClr val="accent2"/>
                      </a:gs>
                      <a:gs pos="0">
                        <a:schemeClr val="accent1"/>
                      </a:gs>
                    </a:gsLst>
                    <a:lin ang="0" scaled="0"/>
                  </a:gradFill>
                  <a:latin typeface="+mj-lt"/>
                  <a:cs typeface="Segoe Pro Light" panose="020F0502020204030204" pitchFamily="34" charset="0"/>
                </a:rPr>
                <a:t>TEXT</a:t>
              </a:r>
              <a:endParaRPr lang="ru-RU" dirty="0"/>
            </a:p>
          </p:txBody>
        </p:sp>
      </p:grpSp>
      <p:grpSp>
        <p:nvGrpSpPr>
          <p:cNvPr id="51" name="Группа 50">
            <a:extLst>
              <a:ext uri="{FF2B5EF4-FFF2-40B4-BE49-F238E27FC236}">
                <a16:creationId xmlns:a16="http://schemas.microsoft.com/office/drawing/2014/main" id="{CE592477-1E9C-A094-7EAA-5D26D7399181}"/>
              </a:ext>
            </a:extLst>
          </p:cNvPr>
          <p:cNvGrpSpPr/>
          <p:nvPr/>
        </p:nvGrpSpPr>
        <p:grpSpPr>
          <a:xfrm>
            <a:off x="10645776" y="2716370"/>
            <a:ext cx="528637" cy="528637"/>
            <a:chOff x="10644188" y="2716370"/>
            <a:chExt cx="528637" cy="528637"/>
          </a:xfrm>
        </p:grpSpPr>
        <p:sp>
          <p:nvSpPr>
            <p:cNvPr id="43" name="Овал 42">
              <a:extLst>
                <a:ext uri="{FF2B5EF4-FFF2-40B4-BE49-F238E27FC236}">
                  <a16:creationId xmlns:a16="http://schemas.microsoft.com/office/drawing/2014/main" id="{F9577441-F7EF-88F0-D3DB-C85C6084A63B}"/>
                </a:ext>
              </a:extLst>
            </p:cNvPr>
            <p:cNvSpPr/>
            <p:nvPr/>
          </p:nvSpPr>
          <p:spPr>
            <a:xfrm>
              <a:off x="10644188" y="2716370"/>
              <a:ext cx="528637" cy="528637"/>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7" name="Группа 46">
              <a:extLst>
                <a:ext uri="{FF2B5EF4-FFF2-40B4-BE49-F238E27FC236}">
                  <a16:creationId xmlns:a16="http://schemas.microsoft.com/office/drawing/2014/main" id="{BE7A638E-302D-A950-DBDC-96D65ADFEC1B}"/>
                </a:ext>
              </a:extLst>
            </p:cNvPr>
            <p:cNvGrpSpPr/>
            <p:nvPr/>
          </p:nvGrpSpPr>
          <p:grpSpPr>
            <a:xfrm>
              <a:off x="10731744" y="2803926"/>
              <a:ext cx="353524" cy="353524"/>
              <a:chOff x="2647950" y="4709787"/>
              <a:chExt cx="262589" cy="262589"/>
            </a:xfrm>
          </p:grpSpPr>
          <p:sp>
            <p:nvSpPr>
              <p:cNvPr id="48" name="Овал 47">
                <a:extLst>
                  <a:ext uri="{FF2B5EF4-FFF2-40B4-BE49-F238E27FC236}">
                    <a16:creationId xmlns:a16="http://schemas.microsoft.com/office/drawing/2014/main" id="{2CBE2B29-B819-3F5A-D062-B8DE995C5FBE}"/>
                  </a:ext>
                </a:extLst>
              </p:cNvPr>
              <p:cNvSpPr/>
              <p:nvPr/>
            </p:nvSpPr>
            <p:spPr>
              <a:xfrm>
                <a:off x="2647950" y="4709787"/>
                <a:ext cx="262589" cy="262589"/>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a:extLst>
                  <a:ext uri="{FF2B5EF4-FFF2-40B4-BE49-F238E27FC236}">
                    <a16:creationId xmlns:a16="http://schemas.microsoft.com/office/drawing/2014/main" id="{E1B85BFA-165A-1158-5C48-8AB8BAE4A2CB}"/>
                  </a:ext>
                </a:extLst>
              </p:cNvPr>
              <p:cNvCxnSpPr>
                <a:cxnSpLocks/>
              </p:cNvCxnSpPr>
              <p:nvPr/>
            </p:nvCxnSpPr>
            <p:spPr>
              <a:xfrm>
                <a:off x="2704235" y="4841081"/>
                <a:ext cx="150019" cy="0"/>
              </a:xfrm>
              <a:prstGeom prst="line">
                <a:avLst/>
              </a:prstGeom>
              <a:noFill/>
              <a:ln w="2540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nvGrpSpPr>
          <p:cNvPr id="57" name="Группа 56">
            <a:extLst>
              <a:ext uri="{FF2B5EF4-FFF2-40B4-BE49-F238E27FC236}">
                <a16:creationId xmlns:a16="http://schemas.microsoft.com/office/drawing/2014/main" id="{BAF5DD44-6208-B215-EC83-63B5BB439B54}"/>
              </a:ext>
            </a:extLst>
          </p:cNvPr>
          <p:cNvGrpSpPr/>
          <p:nvPr/>
        </p:nvGrpSpPr>
        <p:grpSpPr>
          <a:xfrm rot="10800000">
            <a:off x="1017588" y="2716370"/>
            <a:ext cx="528637" cy="528637"/>
            <a:chOff x="10644188" y="2716370"/>
            <a:chExt cx="528637" cy="528637"/>
          </a:xfrm>
        </p:grpSpPr>
        <p:sp>
          <p:nvSpPr>
            <p:cNvPr id="58" name="Овал 57">
              <a:extLst>
                <a:ext uri="{FF2B5EF4-FFF2-40B4-BE49-F238E27FC236}">
                  <a16:creationId xmlns:a16="http://schemas.microsoft.com/office/drawing/2014/main" id="{507EF528-8C79-9B7C-FFD7-E9BFA665857F}"/>
                </a:ext>
              </a:extLst>
            </p:cNvPr>
            <p:cNvSpPr/>
            <p:nvPr/>
          </p:nvSpPr>
          <p:spPr>
            <a:xfrm>
              <a:off x="10644188" y="2716370"/>
              <a:ext cx="528637" cy="528637"/>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9" name="Группа 58">
              <a:extLst>
                <a:ext uri="{FF2B5EF4-FFF2-40B4-BE49-F238E27FC236}">
                  <a16:creationId xmlns:a16="http://schemas.microsoft.com/office/drawing/2014/main" id="{44B30964-3116-6C3F-AE87-15B8A62AD4FD}"/>
                </a:ext>
              </a:extLst>
            </p:cNvPr>
            <p:cNvGrpSpPr/>
            <p:nvPr/>
          </p:nvGrpSpPr>
          <p:grpSpPr>
            <a:xfrm>
              <a:off x="10731744" y="2803926"/>
              <a:ext cx="353524" cy="353524"/>
              <a:chOff x="2647950" y="4709787"/>
              <a:chExt cx="262589" cy="262589"/>
            </a:xfrm>
          </p:grpSpPr>
          <p:sp>
            <p:nvSpPr>
              <p:cNvPr id="60" name="Овал 59">
                <a:extLst>
                  <a:ext uri="{FF2B5EF4-FFF2-40B4-BE49-F238E27FC236}">
                    <a16:creationId xmlns:a16="http://schemas.microsoft.com/office/drawing/2014/main" id="{915D629D-84DA-E948-D548-C3FD64FD4A38}"/>
                  </a:ext>
                </a:extLst>
              </p:cNvPr>
              <p:cNvSpPr/>
              <p:nvPr/>
            </p:nvSpPr>
            <p:spPr>
              <a:xfrm>
                <a:off x="2647950" y="4709787"/>
                <a:ext cx="262589" cy="262589"/>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1" name="Прямая соединительная линия 60">
                <a:extLst>
                  <a:ext uri="{FF2B5EF4-FFF2-40B4-BE49-F238E27FC236}">
                    <a16:creationId xmlns:a16="http://schemas.microsoft.com/office/drawing/2014/main" id="{8129FC69-4941-1CBE-91CE-AF0D24F13FE0}"/>
                  </a:ext>
                </a:extLst>
              </p:cNvPr>
              <p:cNvCxnSpPr>
                <a:cxnSpLocks/>
              </p:cNvCxnSpPr>
              <p:nvPr/>
            </p:nvCxnSpPr>
            <p:spPr>
              <a:xfrm>
                <a:off x="2704235" y="4841081"/>
                <a:ext cx="150019" cy="0"/>
              </a:xfrm>
              <a:prstGeom prst="line">
                <a:avLst/>
              </a:prstGeom>
              <a:noFill/>
              <a:ln w="2540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609790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833ECD3-46E3-A8E7-457F-C206FFBAF66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2500" b="12500"/>
          <a:stretch>
            <a:fillRect/>
          </a:stretch>
        </p:blipFill>
        <p:spPr/>
      </p:pic>
      <p:sp>
        <p:nvSpPr>
          <p:cNvPr id="9" name="Прямоугольник 8">
            <a:extLst>
              <a:ext uri="{FF2B5EF4-FFF2-40B4-BE49-F238E27FC236}">
                <a16:creationId xmlns:a16="http://schemas.microsoft.com/office/drawing/2014/main" id="{57F628BF-9660-D865-4348-7E038A712C69}"/>
              </a:ext>
            </a:extLst>
          </p:cNvPr>
          <p:cNvSpPr/>
          <p:nvPr/>
        </p:nvSpPr>
        <p:spPr>
          <a:xfrm>
            <a:off x="0" y="0"/>
            <a:ext cx="12192000" cy="6858000"/>
          </a:xfrm>
          <a:prstGeom prst="rect">
            <a:avLst/>
          </a:prstGeom>
          <a:solidFill>
            <a:schemeClr val="bg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олилиния: фигура 65">
            <a:extLst>
              <a:ext uri="{FF2B5EF4-FFF2-40B4-BE49-F238E27FC236}">
                <a16:creationId xmlns:a16="http://schemas.microsoft.com/office/drawing/2014/main" id="{DFB08841-E38F-FC2D-B630-DFC16E5FCBFA}"/>
              </a:ext>
            </a:extLst>
          </p:cNvPr>
          <p:cNvSpPr/>
          <p:nvPr/>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0" name="Группа 39">
            <a:extLst>
              <a:ext uri="{FF2B5EF4-FFF2-40B4-BE49-F238E27FC236}">
                <a16:creationId xmlns:a16="http://schemas.microsoft.com/office/drawing/2014/main" id="{B0C8DAD4-071A-830A-9158-75DA21C94D6F}"/>
              </a:ext>
            </a:extLst>
          </p:cNvPr>
          <p:cNvGrpSpPr/>
          <p:nvPr/>
        </p:nvGrpSpPr>
        <p:grpSpPr>
          <a:xfrm>
            <a:off x="355600" y="6007100"/>
            <a:ext cx="11480800" cy="545746"/>
            <a:chOff x="355600" y="6007100"/>
            <a:chExt cx="11480800" cy="545746"/>
          </a:xfrm>
        </p:grpSpPr>
        <p:cxnSp>
          <p:nvCxnSpPr>
            <p:cNvPr id="41" name="Прямая соединительная линия 40">
              <a:extLst>
                <a:ext uri="{FF2B5EF4-FFF2-40B4-BE49-F238E27FC236}">
                  <a16:creationId xmlns:a16="http://schemas.microsoft.com/office/drawing/2014/main" id="{62BAEDC8-D582-14CC-59D0-31E1D257E033}"/>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2" name="Группа 41">
              <a:extLst>
                <a:ext uri="{FF2B5EF4-FFF2-40B4-BE49-F238E27FC236}">
                  <a16:creationId xmlns:a16="http://schemas.microsoft.com/office/drawing/2014/main" id="{C14CD753-321B-29C9-5699-FDFD364EE941}"/>
                </a:ext>
              </a:extLst>
            </p:cNvPr>
            <p:cNvGrpSpPr/>
            <p:nvPr/>
          </p:nvGrpSpPr>
          <p:grpSpPr>
            <a:xfrm>
              <a:off x="534678" y="6275847"/>
              <a:ext cx="11122644" cy="276999"/>
              <a:chOff x="558800" y="6275847"/>
              <a:chExt cx="11122644" cy="276999"/>
            </a:xfrm>
          </p:grpSpPr>
          <p:sp>
            <p:nvSpPr>
              <p:cNvPr id="43" name="TextBox 42">
                <a:extLst>
                  <a:ext uri="{FF2B5EF4-FFF2-40B4-BE49-F238E27FC236}">
                    <a16:creationId xmlns:a16="http://schemas.microsoft.com/office/drawing/2014/main" id="{A2BB0849-8AF6-0CAC-2BD9-0895988CFB7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44" name="TextBox 43">
                <a:extLst>
                  <a:ext uri="{FF2B5EF4-FFF2-40B4-BE49-F238E27FC236}">
                    <a16:creationId xmlns:a16="http://schemas.microsoft.com/office/drawing/2014/main" id="{649E0A15-8F75-C84C-4299-754F5F32B9EC}"/>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45" name="TextBox 44">
                <a:extLst>
                  <a:ext uri="{FF2B5EF4-FFF2-40B4-BE49-F238E27FC236}">
                    <a16:creationId xmlns:a16="http://schemas.microsoft.com/office/drawing/2014/main" id="{AD9412C8-A8C3-839F-7142-A7F16703144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46" name="TextBox 45">
                <a:extLst>
                  <a:ext uri="{FF2B5EF4-FFF2-40B4-BE49-F238E27FC236}">
                    <a16:creationId xmlns:a16="http://schemas.microsoft.com/office/drawing/2014/main" id="{0A1FB9AC-0BC6-F92A-1697-49C28F728ED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47" name="TextBox 46">
            <a:extLst>
              <a:ext uri="{FF2B5EF4-FFF2-40B4-BE49-F238E27FC236}">
                <a16:creationId xmlns:a16="http://schemas.microsoft.com/office/drawing/2014/main" id="{2780F1CF-9F60-368C-F2B2-0A5F74FFF75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48" name="Группа 47">
            <a:extLst>
              <a:ext uri="{FF2B5EF4-FFF2-40B4-BE49-F238E27FC236}">
                <a16:creationId xmlns:a16="http://schemas.microsoft.com/office/drawing/2014/main" id="{9EEB4CB8-3925-5E4D-AA81-837E22CE1469}"/>
              </a:ext>
            </a:extLst>
          </p:cNvPr>
          <p:cNvGrpSpPr/>
          <p:nvPr/>
        </p:nvGrpSpPr>
        <p:grpSpPr>
          <a:xfrm>
            <a:off x="10467105" y="368423"/>
            <a:ext cx="1208958" cy="323385"/>
            <a:chOff x="10467105" y="586136"/>
            <a:chExt cx="1208958" cy="323385"/>
          </a:xfrm>
        </p:grpSpPr>
        <p:grpSp>
          <p:nvGrpSpPr>
            <p:cNvPr id="49" name="Группа 48">
              <a:extLst>
                <a:ext uri="{FF2B5EF4-FFF2-40B4-BE49-F238E27FC236}">
                  <a16:creationId xmlns:a16="http://schemas.microsoft.com/office/drawing/2014/main" id="{BB94E895-89B3-CA3C-2244-FC5A239DC9FD}"/>
                </a:ext>
              </a:extLst>
            </p:cNvPr>
            <p:cNvGrpSpPr/>
            <p:nvPr/>
          </p:nvGrpSpPr>
          <p:grpSpPr>
            <a:xfrm>
              <a:off x="10467105" y="586136"/>
              <a:ext cx="323385" cy="323385"/>
              <a:chOff x="10467105" y="586136"/>
              <a:chExt cx="323385" cy="323385"/>
            </a:xfrm>
          </p:grpSpPr>
          <p:sp>
            <p:nvSpPr>
              <p:cNvPr id="56" name="Овал 55">
                <a:extLst>
                  <a:ext uri="{FF2B5EF4-FFF2-40B4-BE49-F238E27FC236}">
                    <a16:creationId xmlns:a16="http://schemas.microsoft.com/office/drawing/2014/main" id="{D5C04000-4745-4F39-2061-BBC534EE2AE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7" name="Рисунок 56">
                <a:extLst>
                  <a:ext uri="{FF2B5EF4-FFF2-40B4-BE49-F238E27FC236}">
                    <a16:creationId xmlns:a16="http://schemas.microsoft.com/office/drawing/2014/main" id="{32480BA9-4C42-CBA2-3490-2796AE15BC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50" name="Группа 49">
              <a:extLst>
                <a:ext uri="{FF2B5EF4-FFF2-40B4-BE49-F238E27FC236}">
                  <a16:creationId xmlns:a16="http://schemas.microsoft.com/office/drawing/2014/main" id="{5E54D177-17D3-542C-D20D-8F359C322C05}"/>
                </a:ext>
              </a:extLst>
            </p:cNvPr>
            <p:cNvGrpSpPr/>
            <p:nvPr/>
          </p:nvGrpSpPr>
          <p:grpSpPr>
            <a:xfrm>
              <a:off x="10909891" y="586136"/>
              <a:ext cx="323385" cy="323385"/>
              <a:chOff x="10909892" y="586136"/>
              <a:chExt cx="323385" cy="323385"/>
            </a:xfrm>
          </p:grpSpPr>
          <p:sp>
            <p:nvSpPr>
              <p:cNvPr id="54" name="Овал 53">
                <a:extLst>
                  <a:ext uri="{FF2B5EF4-FFF2-40B4-BE49-F238E27FC236}">
                    <a16:creationId xmlns:a16="http://schemas.microsoft.com/office/drawing/2014/main" id="{25D97657-4249-8087-16C7-55485B559C7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5" name="Рисунок 54">
                <a:extLst>
                  <a:ext uri="{FF2B5EF4-FFF2-40B4-BE49-F238E27FC236}">
                    <a16:creationId xmlns:a16="http://schemas.microsoft.com/office/drawing/2014/main" id="{CB59125D-5B12-03DE-BED9-084CEB9DE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51" name="Группа 50">
              <a:extLst>
                <a:ext uri="{FF2B5EF4-FFF2-40B4-BE49-F238E27FC236}">
                  <a16:creationId xmlns:a16="http://schemas.microsoft.com/office/drawing/2014/main" id="{3F5B96AD-7312-AC89-F92B-FDB1324C8B88}"/>
                </a:ext>
              </a:extLst>
            </p:cNvPr>
            <p:cNvGrpSpPr/>
            <p:nvPr/>
          </p:nvGrpSpPr>
          <p:grpSpPr>
            <a:xfrm>
              <a:off x="11352678" y="586136"/>
              <a:ext cx="323385" cy="323385"/>
              <a:chOff x="11352678" y="586136"/>
              <a:chExt cx="323385" cy="323385"/>
            </a:xfrm>
          </p:grpSpPr>
          <p:sp>
            <p:nvSpPr>
              <p:cNvPr id="52" name="Овал 51">
                <a:extLst>
                  <a:ext uri="{FF2B5EF4-FFF2-40B4-BE49-F238E27FC236}">
                    <a16:creationId xmlns:a16="http://schemas.microsoft.com/office/drawing/2014/main" id="{66CC6B60-B808-6268-243F-BE4BD0B8742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3" name="Рисунок 52">
                <a:extLst>
                  <a:ext uri="{FF2B5EF4-FFF2-40B4-BE49-F238E27FC236}">
                    <a16:creationId xmlns:a16="http://schemas.microsoft.com/office/drawing/2014/main" id="{703F5DD0-B0EE-C356-854E-287D3E0999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83" name="Группа 82">
            <a:extLst>
              <a:ext uri="{FF2B5EF4-FFF2-40B4-BE49-F238E27FC236}">
                <a16:creationId xmlns:a16="http://schemas.microsoft.com/office/drawing/2014/main" id="{4775F1C3-9BAD-1017-DA69-A2C0A306F6C8}"/>
              </a:ext>
            </a:extLst>
          </p:cNvPr>
          <p:cNvGrpSpPr/>
          <p:nvPr/>
        </p:nvGrpSpPr>
        <p:grpSpPr>
          <a:xfrm>
            <a:off x="525309" y="1758643"/>
            <a:ext cx="11141383" cy="3168957"/>
            <a:chOff x="534679" y="1758643"/>
            <a:chExt cx="11141383" cy="3168957"/>
          </a:xfrm>
        </p:grpSpPr>
        <p:grpSp>
          <p:nvGrpSpPr>
            <p:cNvPr id="82" name="Группа 81">
              <a:extLst>
                <a:ext uri="{FF2B5EF4-FFF2-40B4-BE49-F238E27FC236}">
                  <a16:creationId xmlns:a16="http://schemas.microsoft.com/office/drawing/2014/main" id="{120C82F4-4484-D8AD-F6EC-309798BA72CB}"/>
                </a:ext>
              </a:extLst>
            </p:cNvPr>
            <p:cNvGrpSpPr/>
            <p:nvPr/>
          </p:nvGrpSpPr>
          <p:grpSpPr>
            <a:xfrm>
              <a:off x="2559916" y="1758643"/>
              <a:ext cx="7090909" cy="3168957"/>
              <a:chOff x="2551854" y="1758643"/>
              <a:chExt cx="7090909" cy="3168957"/>
            </a:xfrm>
          </p:grpSpPr>
          <p:sp>
            <p:nvSpPr>
              <p:cNvPr id="6" name="Прямоугольник: скругленные углы 5">
                <a:extLst>
                  <a:ext uri="{FF2B5EF4-FFF2-40B4-BE49-F238E27FC236}">
                    <a16:creationId xmlns:a16="http://schemas.microsoft.com/office/drawing/2014/main" id="{5C320E7D-D7A4-15C5-0BBB-4F606D114F9F}"/>
                  </a:ext>
                </a:extLst>
              </p:cNvPr>
              <p:cNvSpPr/>
              <p:nvPr/>
            </p:nvSpPr>
            <p:spPr>
              <a:xfrm>
                <a:off x="2551854" y="1758643"/>
                <a:ext cx="7090909" cy="3168957"/>
              </a:xfrm>
              <a:prstGeom prst="roundRect">
                <a:avLst>
                  <a:gd name="adj" fmla="val 1011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78" name="Группа 77">
                <a:extLst>
                  <a:ext uri="{FF2B5EF4-FFF2-40B4-BE49-F238E27FC236}">
                    <a16:creationId xmlns:a16="http://schemas.microsoft.com/office/drawing/2014/main" id="{15A130C3-9DE0-5C50-4E4C-637937CBD1FD}"/>
                  </a:ext>
                </a:extLst>
              </p:cNvPr>
              <p:cNvGrpSpPr/>
              <p:nvPr/>
            </p:nvGrpSpPr>
            <p:grpSpPr>
              <a:xfrm>
                <a:off x="2865736" y="2006940"/>
                <a:ext cx="6463145" cy="2672362"/>
                <a:chOff x="2888673" y="1976500"/>
                <a:chExt cx="6463145" cy="2672362"/>
              </a:xfrm>
            </p:grpSpPr>
            <p:grpSp>
              <p:nvGrpSpPr>
                <p:cNvPr id="69" name="Группа 68">
                  <a:extLst>
                    <a:ext uri="{FF2B5EF4-FFF2-40B4-BE49-F238E27FC236}">
                      <a16:creationId xmlns:a16="http://schemas.microsoft.com/office/drawing/2014/main" id="{23DC97CF-EDB3-D018-4289-A387D5C8C4E4}"/>
                    </a:ext>
                  </a:extLst>
                </p:cNvPr>
                <p:cNvGrpSpPr/>
                <p:nvPr/>
              </p:nvGrpSpPr>
              <p:grpSpPr>
                <a:xfrm>
                  <a:off x="4895698" y="1976500"/>
                  <a:ext cx="2403223" cy="1594186"/>
                  <a:chOff x="4895698" y="1976500"/>
                  <a:chExt cx="2403223" cy="1594186"/>
                </a:xfrm>
              </p:grpSpPr>
              <p:sp>
                <p:nvSpPr>
                  <p:cNvPr id="67" name="TextBox 66">
                    <a:extLst>
                      <a:ext uri="{FF2B5EF4-FFF2-40B4-BE49-F238E27FC236}">
                        <a16:creationId xmlns:a16="http://schemas.microsoft.com/office/drawing/2014/main" id="{184FA577-4904-972F-4322-FD8337091503}"/>
                      </a:ext>
                    </a:extLst>
                  </p:cNvPr>
                  <p:cNvSpPr txBox="1"/>
                  <p:nvPr/>
                </p:nvSpPr>
                <p:spPr>
                  <a:xfrm>
                    <a:off x="4895698" y="1976500"/>
                    <a:ext cx="2403223" cy="1200329"/>
                  </a:xfrm>
                  <a:prstGeom prst="rect">
                    <a:avLst/>
                  </a:prstGeom>
                  <a:noFill/>
                </p:spPr>
                <p:txBody>
                  <a:bodyPr wrap="none" rtlCol="0">
                    <a:spAutoFit/>
                  </a:bodyPr>
                  <a:lstStyle/>
                  <a:p>
                    <a:pPr algn="ctr"/>
                    <a:r>
                      <a:rPr lang="de-DE" sz="7200" b="1" dirty="0">
                        <a:solidFill>
                          <a:schemeClr val="bg1"/>
                        </a:solidFill>
                        <a:latin typeface="+mj-lt"/>
                        <a:cs typeface="Segoe Pro Light" panose="020F0502020204030204" pitchFamily="34" charset="0"/>
                      </a:rPr>
                      <a:t>TITEL</a:t>
                    </a:r>
                    <a:endParaRPr lang="ru-RU" sz="7200" b="1" dirty="0">
                      <a:solidFill>
                        <a:schemeClr val="bg1"/>
                      </a:solidFill>
                      <a:latin typeface="+mj-lt"/>
                      <a:cs typeface="Segoe Pro Light" panose="020F0502020204030204" pitchFamily="34" charset="0"/>
                    </a:endParaRPr>
                  </a:p>
                </p:txBody>
              </p:sp>
              <p:sp>
                <p:nvSpPr>
                  <p:cNvPr id="68" name="TextBox 67">
                    <a:extLst>
                      <a:ext uri="{FF2B5EF4-FFF2-40B4-BE49-F238E27FC236}">
                        <a16:creationId xmlns:a16="http://schemas.microsoft.com/office/drawing/2014/main" id="{62486A66-B604-1370-99AC-6335CFEE78B3}"/>
                      </a:ext>
                    </a:extLst>
                  </p:cNvPr>
                  <p:cNvSpPr txBox="1"/>
                  <p:nvPr/>
                </p:nvSpPr>
                <p:spPr>
                  <a:xfrm>
                    <a:off x="5771931" y="3232132"/>
                    <a:ext cx="650756" cy="338554"/>
                  </a:xfrm>
                  <a:prstGeom prst="rect">
                    <a:avLst/>
                  </a:prstGeom>
                  <a:noFill/>
                </p:spPr>
                <p:txBody>
                  <a:bodyPr wrap="none" rtlCol="0">
                    <a:spAutoFit/>
                  </a:bodyPr>
                  <a:lstStyle/>
                  <a:p>
                    <a:pPr algn="ctr"/>
                    <a:r>
                      <a:rPr lang="de-DE" sz="1600" b="1" dirty="0">
                        <a:gradFill>
                          <a:gsLst>
                            <a:gs pos="100000">
                              <a:schemeClr val="accent2"/>
                            </a:gs>
                            <a:gs pos="0">
                              <a:schemeClr val="accent1"/>
                            </a:gs>
                          </a:gsLst>
                          <a:lin ang="0" scaled="0"/>
                        </a:gradFill>
                        <a:latin typeface="+mj-lt"/>
                        <a:cs typeface="Segoe Pro Light" panose="020F0502020204030204" pitchFamily="34" charset="0"/>
                      </a:rPr>
                      <a:t>TEXT</a:t>
                    </a:r>
                    <a:endParaRPr lang="ru-RU" sz="16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70" name="Группа 69">
                  <a:extLst>
                    <a:ext uri="{FF2B5EF4-FFF2-40B4-BE49-F238E27FC236}">
                      <a16:creationId xmlns:a16="http://schemas.microsoft.com/office/drawing/2014/main" id="{BC574008-246F-7B70-5856-E126A853BB23}"/>
                    </a:ext>
                  </a:extLst>
                </p:cNvPr>
                <p:cNvGrpSpPr/>
                <p:nvPr/>
              </p:nvGrpSpPr>
              <p:grpSpPr>
                <a:xfrm>
                  <a:off x="5276571" y="4186899"/>
                  <a:ext cx="1641475" cy="461963"/>
                  <a:chOff x="1416050" y="4610100"/>
                  <a:chExt cx="1641475" cy="461963"/>
                </a:xfrm>
              </p:grpSpPr>
              <p:sp>
                <p:nvSpPr>
                  <p:cNvPr id="71" name="Прямоугольник: скругленные углы 70">
                    <a:extLst>
                      <a:ext uri="{FF2B5EF4-FFF2-40B4-BE49-F238E27FC236}">
                        <a16:creationId xmlns:a16="http://schemas.microsoft.com/office/drawing/2014/main" id="{BA95EA28-CF26-19D7-D01E-54FB145038D9}"/>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2" name="Группа 71">
                    <a:extLst>
                      <a:ext uri="{FF2B5EF4-FFF2-40B4-BE49-F238E27FC236}">
                        <a16:creationId xmlns:a16="http://schemas.microsoft.com/office/drawing/2014/main" id="{B1BFAC7D-EB9A-FBF4-EE16-8DC294E3F46A}"/>
                      </a:ext>
                    </a:extLst>
                  </p:cNvPr>
                  <p:cNvGrpSpPr/>
                  <p:nvPr/>
                </p:nvGrpSpPr>
                <p:grpSpPr>
                  <a:xfrm>
                    <a:off x="1489525" y="4702582"/>
                    <a:ext cx="1421014" cy="276999"/>
                    <a:chOff x="1489525" y="4702582"/>
                    <a:chExt cx="1421014" cy="276999"/>
                  </a:xfrm>
                </p:grpSpPr>
                <p:sp>
                  <p:nvSpPr>
                    <p:cNvPr id="73" name="TextBox 72">
                      <a:extLst>
                        <a:ext uri="{FF2B5EF4-FFF2-40B4-BE49-F238E27FC236}">
                          <a16:creationId xmlns:a16="http://schemas.microsoft.com/office/drawing/2014/main" id="{8062F89B-CE89-B2D9-7107-DDA1903EAD86}"/>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74" name="Группа 73">
                      <a:extLst>
                        <a:ext uri="{FF2B5EF4-FFF2-40B4-BE49-F238E27FC236}">
                          <a16:creationId xmlns:a16="http://schemas.microsoft.com/office/drawing/2014/main" id="{9FE32FFD-75BA-9E63-4B63-30C3580779C8}"/>
                        </a:ext>
                      </a:extLst>
                    </p:cNvPr>
                    <p:cNvGrpSpPr/>
                    <p:nvPr/>
                  </p:nvGrpSpPr>
                  <p:grpSpPr>
                    <a:xfrm>
                      <a:off x="2647950" y="4709787"/>
                      <a:ext cx="262589" cy="262589"/>
                      <a:chOff x="2647950" y="4709787"/>
                      <a:chExt cx="262589" cy="262589"/>
                    </a:xfrm>
                  </p:grpSpPr>
                  <p:sp>
                    <p:nvSpPr>
                      <p:cNvPr id="75" name="Овал 74">
                        <a:extLst>
                          <a:ext uri="{FF2B5EF4-FFF2-40B4-BE49-F238E27FC236}">
                            <a16:creationId xmlns:a16="http://schemas.microsoft.com/office/drawing/2014/main" id="{33A6F0C5-49F8-4A0A-1B7B-F0575CB5C660}"/>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6" name="Прямая соединительная линия 75">
                        <a:extLst>
                          <a:ext uri="{FF2B5EF4-FFF2-40B4-BE49-F238E27FC236}">
                            <a16:creationId xmlns:a16="http://schemas.microsoft.com/office/drawing/2014/main" id="{AF340195-6B7E-342E-91D0-8D29F5DA7BAA}"/>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cxnSp>
              <p:nvCxnSpPr>
                <p:cNvPr id="77" name="Прямая соединительная линия 76">
                  <a:extLst>
                    <a:ext uri="{FF2B5EF4-FFF2-40B4-BE49-F238E27FC236}">
                      <a16:creationId xmlns:a16="http://schemas.microsoft.com/office/drawing/2014/main" id="{3EA37949-F556-4D06-BE7C-4765F153B88C}"/>
                    </a:ext>
                  </a:extLst>
                </p:cNvPr>
                <p:cNvCxnSpPr/>
                <p:nvPr/>
              </p:nvCxnSpPr>
              <p:spPr>
                <a:xfrm>
                  <a:off x="2888673" y="3875809"/>
                  <a:ext cx="646314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grpSp>
        <p:sp>
          <p:nvSpPr>
            <p:cNvPr id="79" name="TextBox 78">
              <a:extLst>
                <a:ext uri="{FF2B5EF4-FFF2-40B4-BE49-F238E27FC236}">
                  <a16:creationId xmlns:a16="http://schemas.microsoft.com/office/drawing/2014/main" id="{A23D48F5-F63F-653B-4B0B-FD83C946FD4D}"/>
                </a:ext>
              </a:extLst>
            </p:cNvPr>
            <p:cNvSpPr txBox="1"/>
            <p:nvPr/>
          </p:nvSpPr>
          <p:spPr>
            <a:xfrm rot="5400000">
              <a:off x="9983452" y="2835290"/>
              <a:ext cx="2369558" cy="1015663"/>
            </a:xfrm>
            <a:prstGeom prst="rect">
              <a:avLst/>
            </a:prstGeom>
            <a:noFill/>
          </p:spPr>
          <p:txBody>
            <a:bodyPr wrap="none" rtlCol="0">
              <a:spAutoFit/>
            </a:bodyPr>
            <a:lstStyle/>
            <a:p>
              <a:pPr algn="ctr"/>
              <a:r>
                <a:rPr lang="en-US" sz="6000" b="1" dirty="0">
                  <a:ln w="25400">
                    <a:gradFill>
                      <a:gsLst>
                        <a:gs pos="0">
                          <a:schemeClr val="accent2"/>
                        </a:gs>
                        <a:gs pos="100000">
                          <a:schemeClr val="bg2">
                            <a:alpha val="0"/>
                          </a:schemeClr>
                        </a:gs>
                      </a:gsLst>
                      <a:lin ang="5400000" scaled="1"/>
                    </a:gradFill>
                  </a:ln>
                  <a:noFill/>
                  <a:latin typeface="+mj-lt"/>
                  <a:cs typeface="Segoe Pro Light" panose="020F0502020204030204" pitchFamily="34" charset="0"/>
                </a:rPr>
                <a:t>NETX</a:t>
              </a:r>
              <a:endParaRPr lang="ru-RU" sz="6000" b="1" dirty="0">
                <a:ln w="25400">
                  <a:gradFill>
                    <a:gsLst>
                      <a:gs pos="0">
                        <a:schemeClr val="accent2"/>
                      </a:gs>
                      <a:gs pos="100000">
                        <a:schemeClr val="bg2">
                          <a:alpha val="0"/>
                        </a:schemeClr>
                      </a:gs>
                    </a:gsLst>
                    <a:lin ang="5400000" scaled="1"/>
                  </a:gradFill>
                </a:ln>
                <a:noFill/>
                <a:latin typeface="+mj-lt"/>
                <a:cs typeface="Segoe Pro Light" panose="020F0502020204030204" pitchFamily="34" charset="0"/>
              </a:endParaRPr>
            </a:p>
          </p:txBody>
        </p:sp>
        <p:sp>
          <p:nvSpPr>
            <p:cNvPr id="81" name="TextBox 80">
              <a:extLst>
                <a:ext uri="{FF2B5EF4-FFF2-40B4-BE49-F238E27FC236}">
                  <a16:creationId xmlns:a16="http://schemas.microsoft.com/office/drawing/2014/main" id="{DFFD15DF-3DB5-1EE4-64AC-E01071B09AFB}"/>
                </a:ext>
              </a:extLst>
            </p:cNvPr>
            <p:cNvSpPr txBox="1"/>
            <p:nvPr/>
          </p:nvSpPr>
          <p:spPr>
            <a:xfrm rot="16200000">
              <a:off x="-142268" y="2835290"/>
              <a:ext cx="2369558" cy="1015663"/>
            </a:xfrm>
            <a:prstGeom prst="rect">
              <a:avLst/>
            </a:prstGeom>
            <a:noFill/>
          </p:spPr>
          <p:txBody>
            <a:bodyPr wrap="none" rtlCol="0">
              <a:spAutoFit/>
            </a:bodyPr>
            <a:lstStyle/>
            <a:p>
              <a:pPr algn="ctr"/>
              <a:r>
                <a:rPr lang="en-US" sz="6000" b="1" dirty="0">
                  <a:ln w="25400">
                    <a:gradFill>
                      <a:gsLst>
                        <a:gs pos="0">
                          <a:schemeClr val="accent2"/>
                        </a:gs>
                        <a:gs pos="100000">
                          <a:schemeClr val="bg2">
                            <a:alpha val="0"/>
                          </a:schemeClr>
                        </a:gs>
                      </a:gsLst>
                      <a:lin ang="5400000" scaled="1"/>
                    </a:gradFill>
                  </a:ln>
                  <a:noFill/>
                  <a:latin typeface="+mj-lt"/>
                  <a:cs typeface="Segoe Pro Light" panose="020F0502020204030204" pitchFamily="34" charset="0"/>
                </a:rPr>
                <a:t>NETX</a:t>
              </a:r>
              <a:endParaRPr lang="ru-RU" sz="6000" b="1" dirty="0">
                <a:ln w="25400">
                  <a:gradFill>
                    <a:gsLst>
                      <a:gs pos="0">
                        <a:schemeClr val="accent2"/>
                      </a:gs>
                      <a:gs pos="100000">
                        <a:schemeClr val="bg2">
                          <a:alpha val="0"/>
                        </a:schemeClr>
                      </a:gs>
                    </a:gsLst>
                    <a:lin ang="5400000" scaled="1"/>
                  </a:gradFill>
                </a:ln>
                <a:noFill/>
                <a:latin typeface="+mj-lt"/>
                <a:cs typeface="Segoe Pro Light" panose="020F0502020204030204" pitchFamily="34" charset="0"/>
              </a:endParaRPr>
            </a:p>
          </p:txBody>
        </p:sp>
      </p:grpSp>
    </p:spTree>
    <p:extLst>
      <p:ext uri="{BB962C8B-B14F-4D97-AF65-F5344CB8AC3E}">
        <p14:creationId xmlns:p14="http://schemas.microsoft.com/office/powerpoint/2010/main" val="252920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25">
            <a:extLst>
              <a:ext uri="{FF2B5EF4-FFF2-40B4-BE49-F238E27FC236}">
                <a16:creationId xmlns:a16="http://schemas.microsoft.com/office/drawing/2014/main" id="{F4223AC7-DDE8-5122-5351-BD5F8C8A974F}"/>
              </a:ext>
            </a:extLst>
          </p:cNvPr>
          <p:cNvSpPr/>
          <p:nvPr/>
        </p:nvSpPr>
        <p:spPr>
          <a:xfrm>
            <a:off x="880859" y="203684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 name="Shape 2526">
            <a:extLst>
              <a:ext uri="{FF2B5EF4-FFF2-40B4-BE49-F238E27FC236}">
                <a16:creationId xmlns:a16="http://schemas.microsoft.com/office/drawing/2014/main" id="{4C206A0C-04C7-2437-C081-0C7436C42E56}"/>
              </a:ext>
            </a:extLst>
          </p:cNvPr>
          <p:cNvSpPr/>
          <p:nvPr/>
        </p:nvSpPr>
        <p:spPr>
          <a:xfrm>
            <a:off x="1414120" y="203684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 name="Shape 2527">
            <a:extLst>
              <a:ext uri="{FF2B5EF4-FFF2-40B4-BE49-F238E27FC236}">
                <a16:creationId xmlns:a16="http://schemas.microsoft.com/office/drawing/2014/main" id="{94F077F2-5826-7962-88B5-0181A4DCB103}"/>
              </a:ext>
            </a:extLst>
          </p:cNvPr>
          <p:cNvSpPr/>
          <p:nvPr/>
        </p:nvSpPr>
        <p:spPr>
          <a:xfrm>
            <a:off x="1947381" y="203684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 name="Shape 2528">
            <a:extLst>
              <a:ext uri="{FF2B5EF4-FFF2-40B4-BE49-F238E27FC236}">
                <a16:creationId xmlns:a16="http://schemas.microsoft.com/office/drawing/2014/main" id="{6B63A8FD-A4B0-4213-C500-CFFE82A8E1B6}"/>
              </a:ext>
            </a:extLst>
          </p:cNvPr>
          <p:cNvSpPr/>
          <p:nvPr/>
        </p:nvSpPr>
        <p:spPr>
          <a:xfrm>
            <a:off x="2518732" y="203684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 name="Shape 2529">
            <a:extLst>
              <a:ext uri="{FF2B5EF4-FFF2-40B4-BE49-F238E27FC236}">
                <a16:creationId xmlns:a16="http://schemas.microsoft.com/office/drawing/2014/main" id="{B5670017-03B1-816D-2836-58B002F171FC}"/>
              </a:ext>
            </a:extLst>
          </p:cNvPr>
          <p:cNvSpPr/>
          <p:nvPr/>
        </p:nvSpPr>
        <p:spPr>
          <a:xfrm>
            <a:off x="3051993" y="203684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 name="Shape 2530">
            <a:extLst>
              <a:ext uri="{FF2B5EF4-FFF2-40B4-BE49-F238E27FC236}">
                <a16:creationId xmlns:a16="http://schemas.microsoft.com/office/drawing/2014/main" id="{49F5890A-F197-D6E7-DC6B-A1C17F830DBD}"/>
              </a:ext>
            </a:extLst>
          </p:cNvPr>
          <p:cNvSpPr/>
          <p:nvPr/>
        </p:nvSpPr>
        <p:spPr>
          <a:xfrm>
            <a:off x="3572557" y="2036844"/>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 name="Shape 2531">
            <a:extLst>
              <a:ext uri="{FF2B5EF4-FFF2-40B4-BE49-F238E27FC236}">
                <a16:creationId xmlns:a16="http://schemas.microsoft.com/office/drawing/2014/main" id="{93A0A6C7-6AFB-9154-3B7B-CBACB6706C46}"/>
              </a:ext>
            </a:extLst>
          </p:cNvPr>
          <p:cNvSpPr/>
          <p:nvPr/>
        </p:nvSpPr>
        <p:spPr>
          <a:xfrm>
            <a:off x="4105818" y="203684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 name="Shape 2532">
            <a:extLst>
              <a:ext uri="{FF2B5EF4-FFF2-40B4-BE49-F238E27FC236}">
                <a16:creationId xmlns:a16="http://schemas.microsoft.com/office/drawing/2014/main" id="{CEFD8FC1-C508-EB6D-B805-A900FB52F661}"/>
              </a:ext>
            </a:extLst>
          </p:cNvPr>
          <p:cNvSpPr/>
          <p:nvPr/>
        </p:nvSpPr>
        <p:spPr>
          <a:xfrm>
            <a:off x="4639079" y="203684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 name="Shape 2533">
            <a:extLst>
              <a:ext uri="{FF2B5EF4-FFF2-40B4-BE49-F238E27FC236}">
                <a16:creationId xmlns:a16="http://schemas.microsoft.com/office/drawing/2014/main" id="{3998289A-157D-38EA-8625-39216E508B17}"/>
              </a:ext>
            </a:extLst>
          </p:cNvPr>
          <p:cNvSpPr/>
          <p:nvPr/>
        </p:nvSpPr>
        <p:spPr>
          <a:xfrm>
            <a:off x="5172341" y="203684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1" name="Shape 2534">
            <a:extLst>
              <a:ext uri="{FF2B5EF4-FFF2-40B4-BE49-F238E27FC236}">
                <a16:creationId xmlns:a16="http://schemas.microsoft.com/office/drawing/2014/main" id="{1CFF1F6C-EE19-A813-B237-72534A2201E7}"/>
              </a:ext>
            </a:extLst>
          </p:cNvPr>
          <p:cNvSpPr/>
          <p:nvPr/>
        </p:nvSpPr>
        <p:spPr>
          <a:xfrm>
            <a:off x="5705602" y="2036844"/>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2" name="Shape 2535">
            <a:extLst>
              <a:ext uri="{FF2B5EF4-FFF2-40B4-BE49-F238E27FC236}">
                <a16:creationId xmlns:a16="http://schemas.microsoft.com/office/drawing/2014/main" id="{144F8E78-D63C-73DF-3AAA-7C28E8DD25B1}"/>
              </a:ext>
            </a:extLst>
          </p:cNvPr>
          <p:cNvSpPr/>
          <p:nvPr/>
        </p:nvSpPr>
        <p:spPr>
          <a:xfrm>
            <a:off x="906252" y="2570105"/>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3" name="Shape 2536">
            <a:extLst>
              <a:ext uri="{FF2B5EF4-FFF2-40B4-BE49-F238E27FC236}">
                <a16:creationId xmlns:a16="http://schemas.microsoft.com/office/drawing/2014/main" id="{B175AB57-175E-DC99-A607-7430195B0C8B}"/>
              </a:ext>
            </a:extLst>
          </p:cNvPr>
          <p:cNvSpPr/>
          <p:nvPr/>
        </p:nvSpPr>
        <p:spPr>
          <a:xfrm>
            <a:off x="1414120" y="25701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4" name="Shape 2537">
            <a:extLst>
              <a:ext uri="{FF2B5EF4-FFF2-40B4-BE49-F238E27FC236}">
                <a16:creationId xmlns:a16="http://schemas.microsoft.com/office/drawing/2014/main" id="{D73C2475-6952-ACE7-E71F-6EA8335E46DF}"/>
              </a:ext>
            </a:extLst>
          </p:cNvPr>
          <p:cNvSpPr/>
          <p:nvPr/>
        </p:nvSpPr>
        <p:spPr>
          <a:xfrm>
            <a:off x="1972774" y="2570105"/>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5" name="Shape 2538">
            <a:extLst>
              <a:ext uri="{FF2B5EF4-FFF2-40B4-BE49-F238E27FC236}">
                <a16:creationId xmlns:a16="http://schemas.microsoft.com/office/drawing/2014/main" id="{D99F55EA-E714-C5C5-FC92-5D4386AA92C1}"/>
              </a:ext>
            </a:extLst>
          </p:cNvPr>
          <p:cNvSpPr/>
          <p:nvPr/>
        </p:nvSpPr>
        <p:spPr>
          <a:xfrm>
            <a:off x="2506035" y="2570105"/>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6" name="Shape 2539">
            <a:extLst>
              <a:ext uri="{FF2B5EF4-FFF2-40B4-BE49-F238E27FC236}">
                <a16:creationId xmlns:a16="http://schemas.microsoft.com/office/drawing/2014/main" id="{C57A09DC-7B50-9171-32E5-735F172BD29A}"/>
              </a:ext>
            </a:extLst>
          </p:cNvPr>
          <p:cNvSpPr/>
          <p:nvPr/>
        </p:nvSpPr>
        <p:spPr>
          <a:xfrm>
            <a:off x="3013903" y="2614544"/>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7" name="Shape 2540">
            <a:extLst>
              <a:ext uri="{FF2B5EF4-FFF2-40B4-BE49-F238E27FC236}">
                <a16:creationId xmlns:a16="http://schemas.microsoft.com/office/drawing/2014/main" id="{33C4C5EB-06DC-2A69-C3EF-79FFA3147373}"/>
              </a:ext>
            </a:extLst>
          </p:cNvPr>
          <p:cNvSpPr/>
          <p:nvPr/>
        </p:nvSpPr>
        <p:spPr>
          <a:xfrm>
            <a:off x="3547164" y="25701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8" name="Shape 2541">
            <a:extLst>
              <a:ext uri="{FF2B5EF4-FFF2-40B4-BE49-F238E27FC236}">
                <a16:creationId xmlns:a16="http://schemas.microsoft.com/office/drawing/2014/main" id="{ED1BA1C9-58AC-BBEC-0606-35B8A8D2E25C}"/>
              </a:ext>
            </a:extLst>
          </p:cNvPr>
          <p:cNvSpPr/>
          <p:nvPr/>
        </p:nvSpPr>
        <p:spPr>
          <a:xfrm>
            <a:off x="4105818" y="2595499"/>
            <a:ext cx="228541" cy="228541"/>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9" name="Shape 2542">
            <a:extLst>
              <a:ext uri="{FF2B5EF4-FFF2-40B4-BE49-F238E27FC236}">
                <a16:creationId xmlns:a16="http://schemas.microsoft.com/office/drawing/2014/main" id="{0DE2E5D3-6E5E-E201-0B84-5ECE163ADC64}"/>
              </a:ext>
            </a:extLst>
          </p:cNvPr>
          <p:cNvSpPr/>
          <p:nvPr/>
        </p:nvSpPr>
        <p:spPr>
          <a:xfrm>
            <a:off x="4613686" y="25701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0" name="Shape 2543">
            <a:extLst>
              <a:ext uri="{FF2B5EF4-FFF2-40B4-BE49-F238E27FC236}">
                <a16:creationId xmlns:a16="http://schemas.microsoft.com/office/drawing/2014/main" id="{5FB7286A-B210-E7DD-2E59-5B8FAD30CAC7}"/>
              </a:ext>
            </a:extLst>
          </p:cNvPr>
          <p:cNvSpPr/>
          <p:nvPr/>
        </p:nvSpPr>
        <p:spPr>
          <a:xfrm>
            <a:off x="5146947" y="25701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1" name="Shape 2544">
            <a:extLst>
              <a:ext uri="{FF2B5EF4-FFF2-40B4-BE49-F238E27FC236}">
                <a16:creationId xmlns:a16="http://schemas.microsoft.com/office/drawing/2014/main" id="{8FB0D38F-C016-E9A0-CD09-F51A2EA658B1}"/>
              </a:ext>
            </a:extLst>
          </p:cNvPr>
          <p:cNvSpPr/>
          <p:nvPr/>
        </p:nvSpPr>
        <p:spPr>
          <a:xfrm>
            <a:off x="5680208" y="25701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2" name="Shape 2545">
            <a:extLst>
              <a:ext uri="{FF2B5EF4-FFF2-40B4-BE49-F238E27FC236}">
                <a16:creationId xmlns:a16="http://schemas.microsoft.com/office/drawing/2014/main" id="{D0215B32-9AE8-ED41-54CB-C155B0D996CF}"/>
              </a:ext>
            </a:extLst>
          </p:cNvPr>
          <p:cNvSpPr/>
          <p:nvPr/>
        </p:nvSpPr>
        <p:spPr>
          <a:xfrm>
            <a:off x="880859" y="31033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3" name="Shape 2546">
            <a:extLst>
              <a:ext uri="{FF2B5EF4-FFF2-40B4-BE49-F238E27FC236}">
                <a16:creationId xmlns:a16="http://schemas.microsoft.com/office/drawing/2014/main" id="{A2CB0A59-EEFF-8828-9EAE-8FE1687C0BF1}"/>
              </a:ext>
            </a:extLst>
          </p:cNvPr>
          <p:cNvSpPr/>
          <p:nvPr/>
        </p:nvSpPr>
        <p:spPr>
          <a:xfrm>
            <a:off x="1414120" y="312876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4" name="Shape 2547">
            <a:extLst>
              <a:ext uri="{FF2B5EF4-FFF2-40B4-BE49-F238E27FC236}">
                <a16:creationId xmlns:a16="http://schemas.microsoft.com/office/drawing/2014/main" id="{4A483C36-B3DD-C789-C696-D4A15899AA7A}"/>
              </a:ext>
            </a:extLst>
          </p:cNvPr>
          <p:cNvSpPr/>
          <p:nvPr/>
        </p:nvSpPr>
        <p:spPr>
          <a:xfrm>
            <a:off x="1947381" y="31033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5" name="Shape 2548">
            <a:extLst>
              <a:ext uri="{FF2B5EF4-FFF2-40B4-BE49-F238E27FC236}">
                <a16:creationId xmlns:a16="http://schemas.microsoft.com/office/drawing/2014/main" id="{3DD10E49-1E10-AFC2-238C-F340F54AC59D}"/>
              </a:ext>
            </a:extLst>
          </p:cNvPr>
          <p:cNvSpPr/>
          <p:nvPr/>
        </p:nvSpPr>
        <p:spPr>
          <a:xfrm>
            <a:off x="2480642" y="3211288"/>
            <a:ext cx="279328" cy="63484"/>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6" name="Shape 2549">
            <a:extLst>
              <a:ext uri="{FF2B5EF4-FFF2-40B4-BE49-F238E27FC236}">
                <a16:creationId xmlns:a16="http://schemas.microsoft.com/office/drawing/2014/main" id="{8F3998AB-3F69-1841-DEEA-67E6943D8873}"/>
              </a:ext>
            </a:extLst>
          </p:cNvPr>
          <p:cNvSpPr/>
          <p:nvPr/>
        </p:nvSpPr>
        <p:spPr>
          <a:xfrm>
            <a:off x="3013903" y="31033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7" name="Shape 2550">
            <a:extLst>
              <a:ext uri="{FF2B5EF4-FFF2-40B4-BE49-F238E27FC236}">
                <a16:creationId xmlns:a16="http://schemas.microsoft.com/office/drawing/2014/main" id="{5225A143-8AE9-46CB-853E-8C88E901ABB8}"/>
              </a:ext>
            </a:extLst>
          </p:cNvPr>
          <p:cNvSpPr/>
          <p:nvPr/>
        </p:nvSpPr>
        <p:spPr>
          <a:xfrm>
            <a:off x="3547164" y="31033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8" name="Shape 2551">
            <a:extLst>
              <a:ext uri="{FF2B5EF4-FFF2-40B4-BE49-F238E27FC236}">
                <a16:creationId xmlns:a16="http://schemas.microsoft.com/office/drawing/2014/main" id="{FB6DE04F-5CFB-1813-0B08-212854348131}"/>
              </a:ext>
            </a:extLst>
          </p:cNvPr>
          <p:cNvSpPr/>
          <p:nvPr/>
        </p:nvSpPr>
        <p:spPr>
          <a:xfrm>
            <a:off x="4080425" y="31033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9" name="Shape 2552">
            <a:extLst>
              <a:ext uri="{FF2B5EF4-FFF2-40B4-BE49-F238E27FC236}">
                <a16:creationId xmlns:a16="http://schemas.microsoft.com/office/drawing/2014/main" id="{34475AA0-56A2-EC8F-1B3A-5512AB58CB2B}"/>
              </a:ext>
            </a:extLst>
          </p:cNvPr>
          <p:cNvSpPr/>
          <p:nvPr/>
        </p:nvSpPr>
        <p:spPr>
          <a:xfrm>
            <a:off x="4613686" y="3116063"/>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0" name="Shape 2553">
            <a:extLst>
              <a:ext uri="{FF2B5EF4-FFF2-40B4-BE49-F238E27FC236}">
                <a16:creationId xmlns:a16="http://schemas.microsoft.com/office/drawing/2014/main" id="{D9324902-13FF-C461-43E0-526B773B8E94}"/>
              </a:ext>
            </a:extLst>
          </p:cNvPr>
          <p:cNvSpPr/>
          <p:nvPr/>
        </p:nvSpPr>
        <p:spPr>
          <a:xfrm>
            <a:off x="5146947" y="3116063"/>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1" name="Shape 2554">
            <a:extLst>
              <a:ext uri="{FF2B5EF4-FFF2-40B4-BE49-F238E27FC236}">
                <a16:creationId xmlns:a16="http://schemas.microsoft.com/office/drawing/2014/main" id="{F585D840-C090-854A-3844-DCF576202380}"/>
              </a:ext>
            </a:extLst>
          </p:cNvPr>
          <p:cNvSpPr/>
          <p:nvPr/>
        </p:nvSpPr>
        <p:spPr>
          <a:xfrm>
            <a:off x="5680208" y="3116063"/>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2" name="Shape 2555">
            <a:extLst>
              <a:ext uri="{FF2B5EF4-FFF2-40B4-BE49-F238E27FC236}">
                <a16:creationId xmlns:a16="http://schemas.microsoft.com/office/drawing/2014/main" id="{102AAFC0-8F1A-D87E-7C17-B33FFFB41498}"/>
              </a:ext>
            </a:extLst>
          </p:cNvPr>
          <p:cNvSpPr/>
          <p:nvPr/>
        </p:nvSpPr>
        <p:spPr>
          <a:xfrm>
            <a:off x="880859"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3" name="Shape 2556">
            <a:extLst>
              <a:ext uri="{FF2B5EF4-FFF2-40B4-BE49-F238E27FC236}">
                <a16:creationId xmlns:a16="http://schemas.microsoft.com/office/drawing/2014/main" id="{3BE1A2B2-808E-7736-4B51-D087270CF620}"/>
              </a:ext>
            </a:extLst>
          </p:cNvPr>
          <p:cNvSpPr/>
          <p:nvPr/>
        </p:nvSpPr>
        <p:spPr>
          <a:xfrm>
            <a:off x="1414120"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4" name="Shape 2557">
            <a:extLst>
              <a:ext uri="{FF2B5EF4-FFF2-40B4-BE49-F238E27FC236}">
                <a16:creationId xmlns:a16="http://schemas.microsoft.com/office/drawing/2014/main" id="{9C88864A-FEDE-3B9A-44B6-D8788C328D40}"/>
              </a:ext>
            </a:extLst>
          </p:cNvPr>
          <p:cNvSpPr/>
          <p:nvPr/>
        </p:nvSpPr>
        <p:spPr>
          <a:xfrm>
            <a:off x="1947381"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5" name="Shape 2558">
            <a:extLst>
              <a:ext uri="{FF2B5EF4-FFF2-40B4-BE49-F238E27FC236}">
                <a16:creationId xmlns:a16="http://schemas.microsoft.com/office/drawing/2014/main" id="{F2059EFF-3792-B49A-DA16-C5FAF1E3D411}"/>
              </a:ext>
            </a:extLst>
          </p:cNvPr>
          <p:cNvSpPr/>
          <p:nvPr/>
        </p:nvSpPr>
        <p:spPr>
          <a:xfrm>
            <a:off x="2480642"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6" name="Shape 2559">
            <a:extLst>
              <a:ext uri="{FF2B5EF4-FFF2-40B4-BE49-F238E27FC236}">
                <a16:creationId xmlns:a16="http://schemas.microsoft.com/office/drawing/2014/main" id="{58369CF5-0890-7AF8-5B90-A8935F763DDB}"/>
              </a:ext>
            </a:extLst>
          </p:cNvPr>
          <p:cNvSpPr/>
          <p:nvPr/>
        </p:nvSpPr>
        <p:spPr>
          <a:xfrm>
            <a:off x="3013903" y="3662021"/>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7" name="Shape 2560">
            <a:extLst>
              <a:ext uri="{FF2B5EF4-FFF2-40B4-BE49-F238E27FC236}">
                <a16:creationId xmlns:a16="http://schemas.microsoft.com/office/drawing/2014/main" id="{3934E624-97E4-9706-BAB9-2A3574B43ADA}"/>
              </a:ext>
            </a:extLst>
          </p:cNvPr>
          <p:cNvSpPr/>
          <p:nvPr/>
        </p:nvSpPr>
        <p:spPr>
          <a:xfrm>
            <a:off x="3547164"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8" name="Shape 2561">
            <a:extLst>
              <a:ext uri="{FF2B5EF4-FFF2-40B4-BE49-F238E27FC236}">
                <a16:creationId xmlns:a16="http://schemas.microsoft.com/office/drawing/2014/main" id="{B5AE13F6-0F45-0953-DA64-F305E3B7EBD9}"/>
              </a:ext>
            </a:extLst>
          </p:cNvPr>
          <p:cNvSpPr/>
          <p:nvPr/>
        </p:nvSpPr>
        <p:spPr>
          <a:xfrm>
            <a:off x="4080425" y="3662021"/>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9" name="Shape 2562">
            <a:extLst>
              <a:ext uri="{FF2B5EF4-FFF2-40B4-BE49-F238E27FC236}">
                <a16:creationId xmlns:a16="http://schemas.microsoft.com/office/drawing/2014/main" id="{7DA354FB-0CA9-61B2-47CE-AE5590F54C22}"/>
              </a:ext>
            </a:extLst>
          </p:cNvPr>
          <p:cNvSpPr/>
          <p:nvPr/>
        </p:nvSpPr>
        <p:spPr>
          <a:xfrm>
            <a:off x="4613686"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0" name="Shape 2563">
            <a:extLst>
              <a:ext uri="{FF2B5EF4-FFF2-40B4-BE49-F238E27FC236}">
                <a16:creationId xmlns:a16="http://schemas.microsoft.com/office/drawing/2014/main" id="{1A32A7AA-6C23-AE75-65F1-732EA404FE6A}"/>
              </a:ext>
            </a:extLst>
          </p:cNvPr>
          <p:cNvSpPr/>
          <p:nvPr/>
        </p:nvSpPr>
        <p:spPr>
          <a:xfrm>
            <a:off x="5146947"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1" name="Shape 2564">
            <a:extLst>
              <a:ext uri="{FF2B5EF4-FFF2-40B4-BE49-F238E27FC236}">
                <a16:creationId xmlns:a16="http://schemas.microsoft.com/office/drawing/2014/main" id="{94C0EBE5-FFB9-44C8-9174-A260EEE3634E}"/>
              </a:ext>
            </a:extLst>
          </p:cNvPr>
          <p:cNvSpPr/>
          <p:nvPr/>
        </p:nvSpPr>
        <p:spPr>
          <a:xfrm>
            <a:off x="5680208" y="363662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2" name="Shape 2565">
            <a:extLst>
              <a:ext uri="{FF2B5EF4-FFF2-40B4-BE49-F238E27FC236}">
                <a16:creationId xmlns:a16="http://schemas.microsoft.com/office/drawing/2014/main" id="{E51208BE-575D-9DFE-32D5-75D37B5572A7}"/>
              </a:ext>
            </a:extLst>
          </p:cNvPr>
          <p:cNvSpPr/>
          <p:nvPr/>
        </p:nvSpPr>
        <p:spPr>
          <a:xfrm>
            <a:off x="880859" y="4195282"/>
            <a:ext cx="279328" cy="228548"/>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3" name="Shape 2566">
            <a:extLst>
              <a:ext uri="{FF2B5EF4-FFF2-40B4-BE49-F238E27FC236}">
                <a16:creationId xmlns:a16="http://schemas.microsoft.com/office/drawing/2014/main" id="{F61079FE-5657-4E83-E9E6-B5B8D2C0FC40}"/>
              </a:ext>
            </a:extLst>
          </p:cNvPr>
          <p:cNvSpPr/>
          <p:nvPr/>
        </p:nvSpPr>
        <p:spPr>
          <a:xfrm>
            <a:off x="1414120" y="4195282"/>
            <a:ext cx="279328" cy="228551"/>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4" name="Shape 2567">
            <a:extLst>
              <a:ext uri="{FF2B5EF4-FFF2-40B4-BE49-F238E27FC236}">
                <a16:creationId xmlns:a16="http://schemas.microsoft.com/office/drawing/2014/main" id="{AB7CD93C-A28E-12B6-9ECE-B2F00784963B}"/>
              </a:ext>
            </a:extLst>
          </p:cNvPr>
          <p:cNvSpPr/>
          <p:nvPr/>
        </p:nvSpPr>
        <p:spPr>
          <a:xfrm>
            <a:off x="1947381" y="4169888"/>
            <a:ext cx="279328" cy="27933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5" name="Shape 2568">
            <a:extLst>
              <a:ext uri="{FF2B5EF4-FFF2-40B4-BE49-F238E27FC236}">
                <a16:creationId xmlns:a16="http://schemas.microsoft.com/office/drawing/2014/main" id="{5773CE4D-8F75-F3F8-A126-3967C0F7DA96}"/>
              </a:ext>
            </a:extLst>
          </p:cNvPr>
          <p:cNvSpPr/>
          <p:nvPr/>
        </p:nvSpPr>
        <p:spPr>
          <a:xfrm>
            <a:off x="2480642" y="4169888"/>
            <a:ext cx="279328" cy="27933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6" name="Shape 2569">
            <a:extLst>
              <a:ext uri="{FF2B5EF4-FFF2-40B4-BE49-F238E27FC236}">
                <a16:creationId xmlns:a16="http://schemas.microsoft.com/office/drawing/2014/main" id="{76A4C0B6-95C8-1ECE-0B06-AFA747036B08}"/>
              </a:ext>
            </a:extLst>
          </p:cNvPr>
          <p:cNvSpPr/>
          <p:nvPr/>
        </p:nvSpPr>
        <p:spPr>
          <a:xfrm>
            <a:off x="3013903" y="4169888"/>
            <a:ext cx="279328" cy="279334"/>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7" name="Shape 2570">
            <a:extLst>
              <a:ext uri="{FF2B5EF4-FFF2-40B4-BE49-F238E27FC236}">
                <a16:creationId xmlns:a16="http://schemas.microsoft.com/office/drawing/2014/main" id="{E18690CF-032D-8E50-0F99-8F952A0AED30}"/>
              </a:ext>
            </a:extLst>
          </p:cNvPr>
          <p:cNvSpPr/>
          <p:nvPr/>
        </p:nvSpPr>
        <p:spPr>
          <a:xfrm>
            <a:off x="3547164" y="4176237"/>
            <a:ext cx="279328" cy="272981"/>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8" name="Shape 2571">
            <a:extLst>
              <a:ext uri="{FF2B5EF4-FFF2-40B4-BE49-F238E27FC236}">
                <a16:creationId xmlns:a16="http://schemas.microsoft.com/office/drawing/2014/main" id="{FDED6B26-81D0-F45A-8287-9C1FC42CA602}"/>
              </a:ext>
            </a:extLst>
          </p:cNvPr>
          <p:cNvSpPr/>
          <p:nvPr/>
        </p:nvSpPr>
        <p:spPr>
          <a:xfrm>
            <a:off x="4080425" y="416988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9" name="Shape 2572">
            <a:extLst>
              <a:ext uri="{FF2B5EF4-FFF2-40B4-BE49-F238E27FC236}">
                <a16:creationId xmlns:a16="http://schemas.microsoft.com/office/drawing/2014/main" id="{9007898F-3A0B-2A8B-4CDA-6D8A2F56D214}"/>
              </a:ext>
            </a:extLst>
          </p:cNvPr>
          <p:cNvSpPr/>
          <p:nvPr/>
        </p:nvSpPr>
        <p:spPr>
          <a:xfrm>
            <a:off x="4613686" y="416988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0" name="Shape 2573">
            <a:extLst>
              <a:ext uri="{FF2B5EF4-FFF2-40B4-BE49-F238E27FC236}">
                <a16:creationId xmlns:a16="http://schemas.microsoft.com/office/drawing/2014/main" id="{C29493C8-6613-7137-F4D4-056EAC1115BF}"/>
              </a:ext>
            </a:extLst>
          </p:cNvPr>
          <p:cNvSpPr/>
          <p:nvPr/>
        </p:nvSpPr>
        <p:spPr>
          <a:xfrm>
            <a:off x="5146947" y="416988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1" name="Shape 2574">
            <a:extLst>
              <a:ext uri="{FF2B5EF4-FFF2-40B4-BE49-F238E27FC236}">
                <a16:creationId xmlns:a16="http://schemas.microsoft.com/office/drawing/2014/main" id="{1600A0F8-C02D-CE71-936D-2FBDCE83B3EA}"/>
              </a:ext>
            </a:extLst>
          </p:cNvPr>
          <p:cNvSpPr/>
          <p:nvPr/>
        </p:nvSpPr>
        <p:spPr>
          <a:xfrm>
            <a:off x="5692905" y="4169889"/>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2" name="Shape 2575">
            <a:extLst>
              <a:ext uri="{FF2B5EF4-FFF2-40B4-BE49-F238E27FC236}">
                <a16:creationId xmlns:a16="http://schemas.microsoft.com/office/drawing/2014/main" id="{7519D80C-8A40-E2B1-D983-6F0ED98AEEE9}"/>
              </a:ext>
            </a:extLst>
          </p:cNvPr>
          <p:cNvSpPr/>
          <p:nvPr/>
        </p:nvSpPr>
        <p:spPr>
          <a:xfrm>
            <a:off x="880859"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3" name="Shape 2576">
            <a:extLst>
              <a:ext uri="{FF2B5EF4-FFF2-40B4-BE49-F238E27FC236}">
                <a16:creationId xmlns:a16="http://schemas.microsoft.com/office/drawing/2014/main" id="{0B7436FD-3245-0E57-4EE2-AA39CFB375C3}"/>
              </a:ext>
            </a:extLst>
          </p:cNvPr>
          <p:cNvSpPr/>
          <p:nvPr/>
        </p:nvSpPr>
        <p:spPr>
          <a:xfrm>
            <a:off x="1414120"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4" name="Shape 2577">
            <a:extLst>
              <a:ext uri="{FF2B5EF4-FFF2-40B4-BE49-F238E27FC236}">
                <a16:creationId xmlns:a16="http://schemas.microsoft.com/office/drawing/2014/main" id="{9417A564-5DC1-7F32-5824-547CDFE0DBDD}"/>
              </a:ext>
            </a:extLst>
          </p:cNvPr>
          <p:cNvSpPr/>
          <p:nvPr/>
        </p:nvSpPr>
        <p:spPr>
          <a:xfrm>
            <a:off x="1960077" y="4703150"/>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5" name="Shape 2578">
            <a:extLst>
              <a:ext uri="{FF2B5EF4-FFF2-40B4-BE49-F238E27FC236}">
                <a16:creationId xmlns:a16="http://schemas.microsoft.com/office/drawing/2014/main" id="{4E8FEE85-C567-069D-554D-0984D9AC668E}"/>
              </a:ext>
            </a:extLst>
          </p:cNvPr>
          <p:cNvSpPr/>
          <p:nvPr/>
        </p:nvSpPr>
        <p:spPr>
          <a:xfrm>
            <a:off x="2531429" y="4703150"/>
            <a:ext cx="177754" cy="279328"/>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6" name="Shape 2579">
            <a:extLst>
              <a:ext uri="{FF2B5EF4-FFF2-40B4-BE49-F238E27FC236}">
                <a16:creationId xmlns:a16="http://schemas.microsoft.com/office/drawing/2014/main" id="{1729001E-B06F-F3A6-1F04-24DB27A1BE77}"/>
              </a:ext>
            </a:extLst>
          </p:cNvPr>
          <p:cNvSpPr/>
          <p:nvPr/>
        </p:nvSpPr>
        <p:spPr>
          <a:xfrm>
            <a:off x="3013903"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7" name="Shape 2580">
            <a:extLst>
              <a:ext uri="{FF2B5EF4-FFF2-40B4-BE49-F238E27FC236}">
                <a16:creationId xmlns:a16="http://schemas.microsoft.com/office/drawing/2014/main" id="{E6C96BB0-EF9F-B225-B602-481031E003B5}"/>
              </a:ext>
            </a:extLst>
          </p:cNvPr>
          <p:cNvSpPr/>
          <p:nvPr/>
        </p:nvSpPr>
        <p:spPr>
          <a:xfrm>
            <a:off x="3547164"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8" name="Shape 2581">
            <a:extLst>
              <a:ext uri="{FF2B5EF4-FFF2-40B4-BE49-F238E27FC236}">
                <a16:creationId xmlns:a16="http://schemas.microsoft.com/office/drawing/2014/main" id="{E265A276-06F1-1897-61A5-7B566B743D69}"/>
              </a:ext>
            </a:extLst>
          </p:cNvPr>
          <p:cNvSpPr/>
          <p:nvPr/>
        </p:nvSpPr>
        <p:spPr>
          <a:xfrm>
            <a:off x="4080425"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9" name="Shape 2582">
            <a:extLst>
              <a:ext uri="{FF2B5EF4-FFF2-40B4-BE49-F238E27FC236}">
                <a16:creationId xmlns:a16="http://schemas.microsoft.com/office/drawing/2014/main" id="{B7A6F1A4-A7A9-C3FB-513F-2A6A1C7046D5}"/>
              </a:ext>
            </a:extLst>
          </p:cNvPr>
          <p:cNvSpPr/>
          <p:nvPr/>
        </p:nvSpPr>
        <p:spPr>
          <a:xfrm>
            <a:off x="4613686"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0" name="Shape 2583">
            <a:extLst>
              <a:ext uri="{FF2B5EF4-FFF2-40B4-BE49-F238E27FC236}">
                <a16:creationId xmlns:a16="http://schemas.microsoft.com/office/drawing/2014/main" id="{0EFA0EF2-6774-89F1-566A-B1DA3F572319}"/>
              </a:ext>
            </a:extLst>
          </p:cNvPr>
          <p:cNvSpPr/>
          <p:nvPr/>
        </p:nvSpPr>
        <p:spPr>
          <a:xfrm>
            <a:off x="5146947"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1" name="Shape 2584">
            <a:extLst>
              <a:ext uri="{FF2B5EF4-FFF2-40B4-BE49-F238E27FC236}">
                <a16:creationId xmlns:a16="http://schemas.microsoft.com/office/drawing/2014/main" id="{5D924DA2-4EA4-D4F5-CC24-E1241154F2A8}"/>
              </a:ext>
            </a:extLst>
          </p:cNvPr>
          <p:cNvSpPr/>
          <p:nvPr/>
        </p:nvSpPr>
        <p:spPr>
          <a:xfrm>
            <a:off x="5680208" y="47031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2" name="Shape 2585">
            <a:extLst>
              <a:ext uri="{FF2B5EF4-FFF2-40B4-BE49-F238E27FC236}">
                <a16:creationId xmlns:a16="http://schemas.microsoft.com/office/drawing/2014/main" id="{33F06FD3-BB69-39A5-FB6A-9B6F1D05163A}"/>
              </a:ext>
            </a:extLst>
          </p:cNvPr>
          <p:cNvSpPr/>
          <p:nvPr/>
        </p:nvSpPr>
        <p:spPr>
          <a:xfrm>
            <a:off x="6276953" y="203685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3" name="Shape 2586">
            <a:extLst>
              <a:ext uri="{FF2B5EF4-FFF2-40B4-BE49-F238E27FC236}">
                <a16:creationId xmlns:a16="http://schemas.microsoft.com/office/drawing/2014/main" id="{44E46C52-5D3D-186A-2718-071DE1DCDD93}"/>
              </a:ext>
            </a:extLst>
          </p:cNvPr>
          <p:cNvSpPr/>
          <p:nvPr/>
        </p:nvSpPr>
        <p:spPr>
          <a:xfrm>
            <a:off x="6810214" y="203685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4" name="Shape 2587">
            <a:extLst>
              <a:ext uri="{FF2B5EF4-FFF2-40B4-BE49-F238E27FC236}">
                <a16:creationId xmlns:a16="http://schemas.microsoft.com/office/drawing/2014/main" id="{8FAF572E-E537-AC7C-0C9B-0F0601A6A419}"/>
              </a:ext>
            </a:extLst>
          </p:cNvPr>
          <p:cNvSpPr/>
          <p:nvPr/>
        </p:nvSpPr>
        <p:spPr>
          <a:xfrm>
            <a:off x="7318082" y="203685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5" name="Shape 2588">
            <a:extLst>
              <a:ext uri="{FF2B5EF4-FFF2-40B4-BE49-F238E27FC236}">
                <a16:creationId xmlns:a16="http://schemas.microsoft.com/office/drawing/2014/main" id="{1DDF5989-2E46-8F1A-CCA7-6051F1FED7BA}"/>
              </a:ext>
            </a:extLst>
          </p:cNvPr>
          <p:cNvSpPr/>
          <p:nvPr/>
        </p:nvSpPr>
        <p:spPr>
          <a:xfrm>
            <a:off x="7851343" y="2049550"/>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6" name="Shape 2589">
            <a:extLst>
              <a:ext uri="{FF2B5EF4-FFF2-40B4-BE49-F238E27FC236}">
                <a16:creationId xmlns:a16="http://schemas.microsoft.com/office/drawing/2014/main" id="{8347487C-8E3C-6395-2A68-39EF73EA1588}"/>
              </a:ext>
            </a:extLst>
          </p:cNvPr>
          <p:cNvSpPr/>
          <p:nvPr/>
        </p:nvSpPr>
        <p:spPr>
          <a:xfrm>
            <a:off x="8384604" y="2049550"/>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7" name="Shape 2590">
            <a:extLst>
              <a:ext uri="{FF2B5EF4-FFF2-40B4-BE49-F238E27FC236}">
                <a16:creationId xmlns:a16="http://schemas.microsoft.com/office/drawing/2014/main" id="{5A69997E-9933-9407-2388-470DA41DE250}"/>
              </a:ext>
            </a:extLst>
          </p:cNvPr>
          <p:cNvSpPr/>
          <p:nvPr/>
        </p:nvSpPr>
        <p:spPr>
          <a:xfrm>
            <a:off x="8917865" y="203685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8" name="Shape 2591">
            <a:extLst>
              <a:ext uri="{FF2B5EF4-FFF2-40B4-BE49-F238E27FC236}">
                <a16:creationId xmlns:a16="http://schemas.microsoft.com/office/drawing/2014/main" id="{95CBBC66-43A2-5E54-9B44-94D89582E6B6}"/>
              </a:ext>
            </a:extLst>
          </p:cNvPr>
          <p:cNvSpPr/>
          <p:nvPr/>
        </p:nvSpPr>
        <p:spPr>
          <a:xfrm>
            <a:off x="9451126" y="203685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9" name="Shape 2592">
            <a:extLst>
              <a:ext uri="{FF2B5EF4-FFF2-40B4-BE49-F238E27FC236}">
                <a16:creationId xmlns:a16="http://schemas.microsoft.com/office/drawing/2014/main" id="{6517F122-75DF-054B-A088-7C116759F14C}"/>
              </a:ext>
            </a:extLst>
          </p:cNvPr>
          <p:cNvSpPr/>
          <p:nvPr/>
        </p:nvSpPr>
        <p:spPr>
          <a:xfrm>
            <a:off x="9984387" y="203685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0" name="Shape 2593">
            <a:extLst>
              <a:ext uri="{FF2B5EF4-FFF2-40B4-BE49-F238E27FC236}">
                <a16:creationId xmlns:a16="http://schemas.microsoft.com/office/drawing/2014/main" id="{3F084466-26F5-D3AE-A3E1-08D719AF336B}"/>
              </a:ext>
            </a:extLst>
          </p:cNvPr>
          <p:cNvSpPr/>
          <p:nvPr/>
        </p:nvSpPr>
        <p:spPr>
          <a:xfrm>
            <a:off x="10517648" y="203685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1" name="Shape 2594">
            <a:extLst>
              <a:ext uri="{FF2B5EF4-FFF2-40B4-BE49-F238E27FC236}">
                <a16:creationId xmlns:a16="http://schemas.microsoft.com/office/drawing/2014/main" id="{4A4FACF8-6F3E-6F8D-3D47-ADFF18B0446D}"/>
              </a:ext>
            </a:extLst>
          </p:cNvPr>
          <p:cNvSpPr/>
          <p:nvPr/>
        </p:nvSpPr>
        <p:spPr>
          <a:xfrm>
            <a:off x="11050909" y="206224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2" name="Shape 2595">
            <a:extLst>
              <a:ext uri="{FF2B5EF4-FFF2-40B4-BE49-F238E27FC236}">
                <a16:creationId xmlns:a16="http://schemas.microsoft.com/office/drawing/2014/main" id="{EC5DC679-6722-CB11-B4DA-4DCA24D25EA1}"/>
              </a:ext>
            </a:extLst>
          </p:cNvPr>
          <p:cNvSpPr/>
          <p:nvPr/>
        </p:nvSpPr>
        <p:spPr>
          <a:xfrm>
            <a:off x="6251560" y="258281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3" name="Shape 2596">
            <a:extLst>
              <a:ext uri="{FF2B5EF4-FFF2-40B4-BE49-F238E27FC236}">
                <a16:creationId xmlns:a16="http://schemas.microsoft.com/office/drawing/2014/main" id="{9B2C568C-6EA2-9ED5-E807-DE14D29F01D3}"/>
              </a:ext>
            </a:extLst>
          </p:cNvPr>
          <p:cNvSpPr/>
          <p:nvPr/>
        </p:nvSpPr>
        <p:spPr>
          <a:xfrm>
            <a:off x="6784821" y="2608205"/>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4" name="Shape 2597">
            <a:extLst>
              <a:ext uri="{FF2B5EF4-FFF2-40B4-BE49-F238E27FC236}">
                <a16:creationId xmlns:a16="http://schemas.microsoft.com/office/drawing/2014/main" id="{B794F0CC-E15C-CF21-5710-25649E80868D}"/>
              </a:ext>
            </a:extLst>
          </p:cNvPr>
          <p:cNvSpPr/>
          <p:nvPr/>
        </p:nvSpPr>
        <p:spPr>
          <a:xfrm>
            <a:off x="7318082" y="259550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5" name="Shape 2598">
            <a:extLst>
              <a:ext uri="{FF2B5EF4-FFF2-40B4-BE49-F238E27FC236}">
                <a16:creationId xmlns:a16="http://schemas.microsoft.com/office/drawing/2014/main" id="{9B06A389-AF8F-3D84-28FD-9BA81437B2C6}"/>
              </a:ext>
            </a:extLst>
          </p:cNvPr>
          <p:cNvSpPr/>
          <p:nvPr/>
        </p:nvSpPr>
        <p:spPr>
          <a:xfrm>
            <a:off x="7851343" y="259550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6" name="Shape 2599">
            <a:extLst>
              <a:ext uri="{FF2B5EF4-FFF2-40B4-BE49-F238E27FC236}">
                <a16:creationId xmlns:a16="http://schemas.microsoft.com/office/drawing/2014/main" id="{25C79C08-6C80-E2EB-6D06-54D7E4853351}"/>
              </a:ext>
            </a:extLst>
          </p:cNvPr>
          <p:cNvSpPr/>
          <p:nvPr/>
        </p:nvSpPr>
        <p:spPr>
          <a:xfrm>
            <a:off x="8384604" y="25701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7" name="Shape 2600">
            <a:extLst>
              <a:ext uri="{FF2B5EF4-FFF2-40B4-BE49-F238E27FC236}">
                <a16:creationId xmlns:a16="http://schemas.microsoft.com/office/drawing/2014/main" id="{39074361-6189-BB60-1607-EE27CAB99575}"/>
              </a:ext>
            </a:extLst>
          </p:cNvPr>
          <p:cNvSpPr/>
          <p:nvPr/>
        </p:nvSpPr>
        <p:spPr>
          <a:xfrm>
            <a:off x="8917865" y="25701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8" name="Shape 2601">
            <a:extLst>
              <a:ext uri="{FF2B5EF4-FFF2-40B4-BE49-F238E27FC236}">
                <a16:creationId xmlns:a16="http://schemas.microsoft.com/office/drawing/2014/main" id="{01478045-B0D1-7089-A10F-3971AA1D508F}"/>
              </a:ext>
            </a:extLst>
          </p:cNvPr>
          <p:cNvSpPr/>
          <p:nvPr/>
        </p:nvSpPr>
        <p:spPr>
          <a:xfrm>
            <a:off x="9451126" y="25701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9" name="Shape 2602">
            <a:extLst>
              <a:ext uri="{FF2B5EF4-FFF2-40B4-BE49-F238E27FC236}">
                <a16:creationId xmlns:a16="http://schemas.microsoft.com/office/drawing/2014/main" id="{6F846A83-F3AB-5C90-1C8B-3F5D95E7BCBE}"/>
              </a:ext>
            </a:extLst>
          </p:cNvPr>
          <p:cNvSpPr/>
          <p:nvPr/>
        </p:nvSpPr>
        <p:spPr>
          <a:xfrm>
            <a:off x="9984387" y="259550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0" name="Shape 2603">
            <a:extLst>
              <a:ext uri="{FF2B5EF4-FFF2-40B4-BE49-F238E27FC236}">
                <a16:creationId xmlns:a16="http://schemas.microsoft.com/office/drawing/2014/main" id="{53213A32-DA57-B0DE-BBA2-5C1D174B55CD}"/>
              </a:ext>
            </a:extLst>
          </p:cNvPr>
          <p:cNvSpPr/>
          <p:nvPr/>
        </p:nvSpPr>
        <p:spPr>
          <a:xfrm>
            <a:off x="10517648" y="258281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1" name="Shape 2604">
            <a:extLst>
              <a:ext uri="{FF2B5EF4-FFF2-40B4-BE49-F238E27FC236}">
                <a16:creationId xmlns:a16="http://schemas.microsoft.com/office/drawing/2014/main" id="{C0786B53-6AC0-658F-46BD-72940B2682B1}"/>
              </a:ext>
            </a:extLst>
          </p:cNvPr>
          <p:cNvSpPr/>
          <p:nvPr/>
        </p:nvSpPr>
        <p:spPr>
          <a:xfrm>
            <a:off x="11050909" y="259550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2" name="Shape 2605">
            <a:extLst>
              <a:ext uri="{FF2B5EF4-FFF2-40B4-BE49-F238E27FC236}">
                <a16:creationId xmlns:a16="http://schemas.microsoft.com/office/drawing/2014/main" id="{4360C2BA-8E6E-6F0D-713A-9809AF71E9A0}"/>
              </a:ext>
            </a:extLst>
          </p:cNvPr>
          <p:cNvSpPr/>
          <p:nvPr/>
        </p:nvSpPr>
        <p:spPr>
          <a:xfrm>
            <a:off x="6251559" y="3103376"/>
            <a:ext cx="279460" cy="279453"/>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3" name="Shape 2606">
            <a:extLst>
              <a:ext uri="{FF2B5EF4-FFF2-40B4-BE49-F238E27FC236}">
                <a16:creationId xmlns:a16="http://schemas.microsoft.com/office/drawing/2014/main" id="{8A403DE3-580C-1D47-BCE3-7BCBC1F1D150}"/>
              </a:ext>
            </a:extLst>
          </p:cNvPr>
          <p:cNvSpPr/>
          <p:nvPr/>
        </p:nvSpPr>
        <p:spPr>
          <a:xfrm>
            <a:off x="6784821" y="31033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4" name="Shape 2607">
            <a:extLst>
              <a:ext uri="{FF2B5EF4-FFF2-40B4-BE49-F238E27FC236}">
                <a16:creationId xmlns:a16="http://schemas.microsoft.com/office/drawing/2014/main" id="{89402D76-8807-EB03-E422-6C9661E37114}"/>
              </a:ext>
            </a:extLst>
          </p:cNvPr>
          <p:cNvSpPr/>
          <p:nvPr/>
        </p:nvSpPr>
        <p:spPr>
          <a:xfrm>
            <a:off x="7318082" y="3128769"/>
            <a:ext cx="279328" cy="22853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5" name="Shape 2608">
            <a:extLst>
              <a:ext uri="{FF2B5EF4-FFF2-40B4-BE49-F238E27FC236}">
                <a16:creationId xmlns:a16="http://schemas.microsoft.com/office/drawing/2014/main" id="{0F425211-95CE-BAE6-D0C3-669E42005668}"/>
              </a:ext>
            </a:extLst>
          </p:cNvPr>
          <p:cNvSpPr/>
          <p:nvPr/>
        </p:nvSpPr>
        <p:spPr>
          <a:xfrm>
            <a:off x="7851343" y="312876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6" name="Shape 2609">
            <a:extLst>
              <a:ext uri="{FF2B5EF4-FFF2-40B4-BE49-F238E27FC236}">
                <a16:creationId xmlns:a16="http://schemas.microsoft.com/office/drawing/2014/main" id="{C9912018-5BD4-1481-AE58-281A703F52F1}"/>
              </a:ext>
            </a:extLst>
          </p:cNvPr>
          <p:cNvSpPr/>
          <p:nvPr/>
        </p:nvSpPr>
        <p:spPr>
          <a:xfrm>
            <a:off x="8384604" y="312876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7" name="Shape 2610">
            <a:extLst>
              <a:ext uri="{FF2B5EF4-FFF2-40B4-BE49-F238E27FC236}">
                <a16:creationId xmlns:a16="http://schemas.microsoft.com/office/drawing/2014/main" id="{2A96CBB0-4E16-6373-1D11-4AF30A7EFD52}"/>
              </a:ext>
            </a:extLst>
          </p:cNvPr>
          <p:cNvSpPr/>
          <p:nvPr/>
        </p:nvSpPr>
        <p:spPr>
          <a:xfrm>
            <a:off x="8917865" y="3128769"/>
            <a:ext cx="279328" cy="228535"/>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8" name="Shape 2611">
            <a:extLst>
              <a:ext uri="{FF2B5EF4-FFF2-40B4-BE49-F238E27FC236}">
                <a16:creationId xmlns:a16="http://schemas.microsoft.com/office/drawing/2014/main" id="{3CDF7065-A2F6-A52E-642B-2B56ACB44C98}"/>
              </a:ext>
            </a:extLst>
          </p:cNvPr>
          <p:cNvSpPr/>
          <p:nvPr/>
        </p:nvSpPr>
        <p:spPr>
          <a:xfrm>
            <a:off x="9451126" y="3116072"/>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9" name="Shape 2612">
            <a:extLst>
              <a:ext uri="{FF2B5EF4-FFF2-40B4-BE49-F238E27FC236}">
                <a16:creationId xmlns:a16="http://schemas.microsoft.com/office/drawing/2014/main" id="{EC345443-95B2-2CE9-4B47-EB52A1FAFD5B}"/>
              </a:ext>
            </a:extLst>
          </p:cNvPr>
          <p:cNvSpPr/>
          <p:nvPr/>
        </p:nvSpPr>
        <p:spPr>
          <a:xfrm>
            <a:off x="9984387" y="3128769"/>
            <a:ext cx="279328" cy="228532"/>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0" name="Shape 2613">
            <a:extLst>
              <a:ext uri="{FF2B5EF4-FFF2-40B4-BE49-F238E27FC236}">
                <a16:creationId xmlns:a16="http://schemas.microsoft.com/office/drawing/2014/main" id="{E998A47C-4892-44B3-4605-85657C2CC868}"/>
              </a:ext>
            </a:extLst>
          </p:cNvPr>
          <p:cNvSpPr/>
          <p:nvPr/>
        </p:nvSpPr>
        <p:spPr>
          <a:xfrm>
            <a:off x="10517648" y="31033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1" name="Shape 2614">
            <a:extLst>
              <a:ext uri="{FF2B5EF4-FFF2-40B4-BE49-F238E27FC236}">
                <a16:creationId xmlns:a16="http://schemas.microsoft.com/office/drawing/2014/main" id="{BA1644C6-FA01-532D-98A6-6AF70B935BB3}"/>
              </a:ext>
            </a:extLst>
          </p:cNvPr>
          <p:cNvSpPr/>
          <p:nvPr/>
        </p:nvSpPr>
        <p:spPr>
          <a:xfrm>
            <a:off x="11050909" y="31033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2" name="Shape 2615">
            <a:extLst>
              <a:ext uri="{FF2B5EF4-FFF2-40B4-BE49-F238E27FC236}">
                <a16:creationId xmlns:a16="http://schemas.microsoft.com/office/drawing/2014/main" id="{7184B5FF-BE10-C067-2AE7-4B9787159D5D}"/>
              </a:ext>
            </a:extLst>
          </p:cNvPr>
          <p:cNvSpPr/>
          <p:nvPr/>
        </p:nvSpPr>
        <p:spPr>
          <a:xfrm>
            <a:off x="6251560" y="36366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3" name="Shape 2616">
            <a:extLst>
              <a:ext uri="{FF2B5EF4-FFF2-40B4-BE49-F238E27FC236}">
                <a16:creationId xmlns:a16="http://schemas.microsoft.com/office/drawing/2014/main" id="{9A2D7B56-9B06-6D7C-0CE5-D50E5511F680}"/>
              </a:ext>
            </a:extLst>
          </p:cNvPr>
          <p:cNvSpPr/>
          <p:nvPr/>
        </p:nvSpPr>
        <p:spPr>
          <a:xfrm>
            <a:off x="6784821" y="3649333"/>
            <a:ext cx="279328" cy="253997"/>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4" name="Shape 2617">
            <a:extLst>
              <a:ext uri="{FF2B5EF4-FFF2-40B4-BE49-F238E27FC236}">
                <a16:creationId xmlns:a16="http://schemas.microsoft.com/office/drawing/2014/main" id="{39D98BDC-5130-5389-1F73-699DC16B4E91}"/>
              </a:ext>
            </a:extLst>
          </p:cNvPr>
          <p:cNvSpPr/>
          <p:nvPr/>
        </p:nvSpPr>
        <p:spPr>
          <a:xfrm>
            <a:off x="7318082" y="3662030"/>
            <a:ext cx="279328" cy="228566"/>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5" name="Shape 2618">
            <a:extLst>
              <a:ext uri="{FF2B5EF4-FFF2-40B4-BE49-F238E27FC236}">
                <a16:creationId xmlns:a16="http://schemas.microsoft.com/office/drawing/2014/main" id="{0C33F7B5-B39C-6410-28B4-15B5ABAFA73E}"/>
              </a:ext>
            </a:extLst>
          </p:cNvPr>
          <p:cNvSpPr/>
          <p:nvPr/>
        </p:nvSpPr>
        <p:spPr>
          <a:xfrm>
            <a:off x="7851343" y="3636637"/>
            <a:ext cx="279301" cy="279341"/>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6" name="Shape 2619">
            <a:extLst>
              <a:ext uri="{FF2B5EF4-FFF2-40B4-BE49-F238E27FC236}">
                <a16:creationId xmlns:a16="http://schemas.microsoft.com/office/drawing/2014/main" id="{CDBCD311-6228-DB0D-A648-FB4533D1AA6E}"/>
              </a:ext>
            </a:extLst>
          </p:cNvPr>
          <p:cNvSpPr/>
          <p:nvPr/>
        </p:nvSpPr>
        <p:spPr>
          <a:xfrm>
            <a:off x="8384604" y="3636637"/>
            <a:ext cx="279328" cy="27932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7" name="Shape 2620">
            <a:extLst>
              <a:ext uri="{FF2B5EF4-FFF2-40B4-BE49-F238E27FC236}">
                <a16:creationId xmlns:a16="http://schemas.microsoft.com/office/drawing/2014/main" id="{014E6A19-45CE-65B2-6DB4-1A17A01F10DC}"/>
              </a:ext>
            </a:extLst>
          </p:cNvPr>
          <p:cNvSpPr/>
          <p:nvPr/>
        </p:nvSpPr>
        <p:spPr>
          <a:xfrm>
            <a:off x="8917865" y="3649333"/>
            <a:ext cx="279328" cy="254031"/>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8" name="Shape 2621">
            <a:extLst>
              <a:ext uri="{FF2B5EF4-FFF2-40B4-BE49-F238E27FC236}">
                <a16:creationId xmlns:a16="http://schemas.microsoft.com/office/drawing/2014/main" id="{5F93158B-D4BB-4031-3A0D-455FBE68C0CE}"/>
              </a:ext>
            </a:extLst>
          </p:cNvPr>
          <p:cNvSpPr/>
          <p:nvPr/>
        </p:nvSpPr>
        <p:spPr>
          <a:xfrm>
            <a:off x="9451126" y="3687424"/>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9" name="Shape 2622">
            <a:extLst>
              <a:ext uri="{FF2B5EF4-FFF2-40B4-BE49-F238E27FC236}">
                <a16:creationId xmlns:a16="http://schemas.microsoft.com/office/drawing/2014/main" id="{876EE449-F21C-88D3-FB78-BC595CA3CEBE}"/>
              </a:ext>
            </a:extLst>
          </p:cNvPr>
          <p:cNvSpPr/>
          <p:nvPr/>
        </p:nvSpPr>
        <p:spPr>
          <a:xfrm>
            <a:off x="9984387" y="36366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0" name="Shape 2623">
            <a:extLst>
              <a:ext uri="{FF2B5EF4-FFF2-40B4-BE49-F238E27FC236}">
                <a16:creationId xmlns:a16="http://schemas.microsoft.com/office/drawing/2014/main" id="{DEE3C274-26FD-6D03-E267-37E04146B05A}"/>
              </a:ext>
            </a:extLst>
          </p:cNvPr>
          <p:cNvSpPr/>
          <p:nvPr/>
        </p:nvSpPr>
        <p:spPr>
          <a:xfrm>
            <a:off x="10517648" y="36366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1" name="Shape 2624">
            <a:extLst>
              <a:ext uri="{FF2B5EF4-FFF2-40B4-BE49-F238E27FC236}">
                <a16:creationId xmlns:a16="http://schemas.microsoft.com/office/drawing/2014/main" id="{E1785B0D-75B6-9CC1-9630-5665540C9354}"/>
              </a:ext>
            </a:extLst>
          </p:cNvPr>
          <p:cNvSpPr/>
          <p:nvPr/>
        </p:nvSpPr>
        <p:spPr>
          <a:xfrm>
            <a:off x="11050909" y="36366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2" name="Shape 2625">
            <a:extLst>
              <a:ext uri="{FF2B5EF4-FFF2-40B4-BE49-F238E27FC236}">
                <a16:creationId xmlns:a16="http://schemas.microsoft.com/office/drawing/2014/main" id="{CF23CD74-B18C-0C3A-D133-DD7EE0D7046F}"/>
              </a:ext>
            </a:extLst>
          </p:cNvPr>
          <p:cNvSpPr/>
          <p:nvPr/>
        </p:nvSpPr>
        <p:spPr>
          <a:xfrm>
            <a:off x="6251560" y="4195291"/>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3" name="Shape 2626">
            <a:extLst>
              <a:ext uri="{FF2B5EF4-FFF2-40B4-BE49-F238E27FC236}">
                <a16:creationId xmlns:a16="http://schemas.microsoft.com/office/drawing/2014/main" id="{5B7E6D7D-331F-DFE8-268B-174719A87E2A}"/>
              </a:ext>
            </a:extLst>
          </p:cNvPr>
          <p:cNvSpPr/>
          <p:nvPr/>
        </p:nvSpPr>
        <p:spPr>
          <a:xfrm>
            <a:off x="6810214" y="4169898"/>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4" name="Shape 2627">
            <a:extLst>
              <a:ext uri="{FF2B5EF4-FFF2-40B4-BE49-F238E27FC236}">
                <a16:creationId xmlns:a16="http://schemas.microsoft.com/office/drawing/2014/main" id="{BEE558C9-BABB-E233-7E39-8465A616CE48}"/>
              </a:ext>
            </a:extLst>
          </p:cNvPr>
          <p:cNvSpPr/>
          <p:nvPr/>
        </p:nvSpPr>
        <p:spPr>
          <a:xfrm>
            <a:off x="7362520" y="4169898"/>
            <a:ext cx="190451" cy="279328"/>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5" name="Shape 2628">
            <a:extLst>
              <a:ext uri="{FF2B5EF4-FFF2-40B4-BE49-F238E27FC236}">
                <a16:creationId xmlns:a16="http://schemas.microsoft.com/office/drawing/2014/main" id="{0FAC0374-3572-3573-CF46-4DAF91D6F68C}"/>
              </a:ext>
            </a:extLst>
          </p:cNvPr>
          <p:cNvSpPr/>
          <p:nvPr/>
        </p:nvSpPr>
        <p:spPr>
          <a:xfrm>
            <a:off x="7851343" y="416989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6" name="Shape 2629">
            <a:extLst>
              <a:ext uri="{FF2B5EF4-FFF2-40B4-BE49-F238E27FC236}">
                <a16:creationId xmlns:a16="http://schemas.microsoft.com/office/drawing/2014/main" id="{F80ED42A-E294-9F81-05A6-294DB0B376E2}"/>
              </a:ext>
            </a:extLst>
          </p:cNvPr>
          <p:cNvSpPr/>
          <p:nvPr/>
        </p:nvSpPr>
        <p:spPr>
          <a:xfrm>
            <a:off x="8384604" y="4169898"/>
            <a:ext cx="279405"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7" name="Shape 2630">
            <a:extLst>
              <a:ext uri="{FF2B5EF4-FFF2-40B4-BE49-F238E27FC236}">
                <a16:creationId xmlns:a16="http://schemas.microsoft.com/office/drawing/2014/main" id="{90371E07-9A38-C4FF-5063-61D36B98E7DF}"/>
              </a:ext>
            </a:extLst>
          </p:cNvPr>
          <p:cNvSpPr/>
          <p:nvPr/>
        </p:nvSpPr>
        <p:spPr>
          <a:xfrm>
            <a:off x="8981348" y="4169898"/>
            <a:ext cx="152368" cy="279328"/>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8" name="Shape 2631">
            <a:extLst>
              <a:ext uri="{FF2B5EF4-FFF2-40B4-BE49-F238E27FC236}">
                <a16:creationId xmlns:a16="http://schemas.microsoft.com/office/drawing/2014/main" id="{F3521BD3-CA45-6200-C4EB-0879100DFDFB}"/>
              </a:ext>
            </a:extLst>
          </p:cNvPr>
          <p:cNvSpPr/>
          <p:nvPr/>
        </p:nvSpPr>
        <p:spPr>
          <a:xfrm>
            <a:off x="9451126" y="4195291"/>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9" name="Shape 2632">
            <a:extLst>
              <a:ext uri="{FF2B5EF4-FFF2-40B4-BE49-F238E27FC236}">
                <a16:creationId xmlns:a16="http://schemas.microsoft.com/office/drawing/2014/main" id="{32A66B79-BF1F-89AA-F335-E9E1384EC9D6}"/>
              </a:ext>
            </a:extLst>
          </p:cNvPr>
          <p:cNvSpPr/>
          <p:nvPr/>
        </p:nvSpPr>
        <p:spPr>
          <a:xfrm>
            <a:off x="10009781" y="4169898"/>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10" name="Shape 2633">
            <a:extLst>
              <a:ext uri="{FF2B5EF4-FFF2-40B4-BE49-F238E27FC236}">
                <a16:creationId xmlns:a16="http://schemas.microsoft.com/office/drawing/2014/main" id="{350B6E11-F4B8-9E31-963D-C527290A8E68}"/>
              </a:ext>
            </a:extLst>
          </p:cNvPr>
          <p:cNvSpPr/>
          <p:nvPr/>
        </p:nvSpPr>
        <p:spPr>
          <a:xfrm>
            <a:off x="10517648" y="416989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11" name="Shape 2634">
            <a:extLst>
              <a:ext uri="{FF2B5EF4-FFF2-40B4-BE49-F238E27FC236}">
                <a16:creationId xmlns:a16="http://schemas.microsoft.com/office/drawing/2014/main" id="{2BD94882-4FD1-A9C8-FD2A-49959DAA7A72}"/>
              </a:ext>
            </a:extLst>
          </p:cNvPr>
          <p:cNvSpPr/>
          <p:nvPr/>
        </p:nvSpPr>
        <p:spPr>
          <a:xfrm>
            <a:off x="11050909" y="416989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Tree>
    <p:extLst>
      <p:ext uri="{BB962C8B-B14F-4D97-AF65-F5344CB8AC3E}">
        <p14:creationId xmlns:p14="http://schemas.microsoft.com/office/powerpoint/2010/main" val="16144613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637">
            <a:extLst>
              <a:ext uri="{FF2B5EF4-FFF2-40B4-BE49-F238E27FC236}">
                <a16:creationId xmlns:a16="http://schemas.microsoft.com/office/drawing/2014/main" id="{9706ECAC-DAC8-5A18-692F-30E7F57F2EDE}"/>
              </a:ext>
            </a:extLst>
          </p:cNvPr>
          <p:cNvSpPr/>
          <p:nvPr/>
        </p:nvSpPr>
        <p:spPr>
          <a:xfrm>
            <a:off x="922049" y="2489442"/>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 name="Shape 2638">
            <a:extLst>
              <a:ext uri="{FF2B5EF4-FFF2-40B4-BE49-F238E27FC236}">
                <a16:creationId xmlns:a16="http://schemas.microsoft.com/office/drawing/2014/main" id="{046505C9-5177-6AA9-BF1A-DA236E9A0295}"/>
              </a:ext>
            </a:extLst>
          </p:cNvPr>
          <p:cNvSpPr/>
          <p:nvPr/>
        </p:nvSpPr>
        <p:spPr>
          <a:xfrm>
            <a:off x="1391826" y="2489441"/>
            <a:ext cx="279232" cy="279492"/>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 name="Shape 2639">
            <a:extLst>
              <a:ext uri="{FF2B5EF4-FFF2-40B4-BE49-F238E27FC236}">
                <a16:creationId xmlns:a16="http://schemas.microsoft.com/office/drawing/2014/main" id="{F67ABDF7-5236-318C-7EA5-0F296AE480C6}"/>
              </a:ext>
            </a:extLst>
          </p:cNvPr>
          <p:cNvSpPr/>
          <p:nvPr/>
        </p:nvSpPr>
        <p:spPr>
          <a:xfrm>
            <a:off x="1925088" y="254022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 name="Shape 2640">
            <a:extLst>
              <a:ext uri="{FF2B5EF4-FFF2-40B4-BE49-F238E27FC236}">
                <a16:creationId xmlns:a16="http://schemas.microsoft.com/office/drawing/2014/main" id="{3F5097AF-6C3F-B400-0F5F-8E50237B57A3}"/>
              </a:ext>
            </a:extLst>
          </p:cNvPr>
          <p:cNvSpPr/>
          <p:nvPr/>
        </p:nvSpPr>
        <p:spPr>
          <a:xfrm>
            <a:off x="2458349" y="254022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 name="Shape 2641">
            <a:extLst>
              <a:ext uri="{FF2B5EF4-FFF2-40B4-BE49-F238E27FC236}">
                <a16:creationId xmlns:a16="http://schemas.microsoft.com/office/drawing/2014/main" id="{7F84B692-27EF-EF73-0DDE-DBD1FB4B990C}"/>
              </a:ext>
            </a:extLst>
          </p:cNvPr>
          <p:cNvSpPr/>
          <p:nvPr/>
        </p:nvSpPr>
        <p:spPr>
          <a:xfrm>
            <a:off x="2991610" y="254022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7" name="Shape 2642">
            <a:extLst>
              <a:ext uri="{FF2B5EF4-FFF2-40B4-BE49-F238E27FC236}">
                <a16:creationId xmlns:a16="http://schemas.microsoft.com/office/drawing/2014/main" id="{95145B44-EC8A-3DE2-4E5F-628BFD90CC94}"/>
              </a:ext>
            </a:extLst>
          </p:cNvPr>
          <p:cNvSpPr/>
          <p:nvPr/>
        </p:nvSpPr>
        <p:spPr>
          <a:xfrm>
            <a:off x="3524871" y="250213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8" name="Shape 2643">
            <a:extLst>
              <a:ext uri="{FF2B5EF4-FFF2-40B4-BE49-F238E27FC236}">
                <a16:creationId xmlns:a16="http://schemas.microsoft.com/office/drawing/2014/main" id="{78B75AB3-4428-9010-B1A5-353E0D755BEC}"/>
              </a:ext>
            </a:extLst>
          </p:cNvPr>
          <p:cNvSpPr/>
          <p:nvPr/>
        </p:nvSpPr>
        <p:spPr>
          <a:xfrm>
            <a:off x="4121615" y="2489442"/>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9" name="Shape 2644">
            <a:extLst>
              <a:ext uri="{FF2B5EF4-FFF2-40B4-BE49-F238E27FC236}">
                <a16:creationId xmlns:a16="http://schemas.microsoft.com/office/drawing/2014/main" id="{33147DEC-669D-291C-1BF3-CA8F13FEDFCA}"/>
              </a:ext>
            </a:extLst>
          </p:cNvPr>
          <p:cNvSpPr/>
          <p:nvPr/>
        </p:nvSpPr>
        <p:spPr>
          <a:xfrm>
            <a:off x="4629483" y="248944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0" name="Shape 2645">
            <a:extLst>
              <a:ext uri="{FF2B5EF4-FFF2-40B4-BE49-F238E27FC236}">
                <a16:creationId xmlns:a16="http://schemas.microsoft.com/office/drawing/2014/main" id="{46ED7AAE-2FDF-B8A6-5E5D-08EEAF5B4B62}"/>
              </a:ext>
            </a:extLst>
          </p:cNvPr>
          <p:cNvSpPr/>
          <p:nvPr/>
        </p:nvSpPr>
        <p:spPr>
          <a:xfrm>
            <a:off x="5124654" y="252753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1" name="Shape 2646">
            <a:extLst>
              <a:ext uri="{FF2B5EF4-FFF2-40B4-BE49-F238E27FC236}">
                <a16:creationId xmlns:a16="http://schemas.microsoft.com/office/drawing/2014/main" id="{DEBADD95-DA15-7157-8BD0-71F349B60B50}"/>
              </a:ext>
            </a:extLst>
          </p:cNvPr>
          <p:cNvSpPr/>
          <p:nvPr/>
        </p:nvSpPr>
        <p:spPr>
          <a:xfrm>
            <a:off x="5657915"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2" name="Shape 2647">
            <a:extLst>
              <a:ext uri="{FF2B5EF4-FFF2-40B4-BE49-F238E27FC236}">
                <a16:creationId xmlns:a16="http://schemas.microsoft.com/office/drawing/2014/main" id="{719000BE-11F0-7CBA-C85F-30759EEF82A1}"/>
              </a:ext>
            </a:extLst>
          </p:cNvPr>
          <p:cNvSpPr/>
          <p:nvPr/>
        </p:nvSpPr>
        <p:spPr>
          <a:xfrm>
            <a:off x="858566"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3" name="Shape 2648">
            <a:extLst>
              <a:ext uri="{FF2B5EF4-FFF2-40B4-BE49-F238E27FC236}">
                <a16:creationId xmlns:a16="http://schemas.microsoft.com/office/drawing/2014/main" id="{DD648146-A8E7-D65A-A2FD-879AA44212E3}"/>
              </a:ext>
            </a:extLst>
          </p:cNvPr>
          <p:cNvSpPr/>
          <p:nvPr/>
        </p:nvSpPr>
        <p:spPr>
          <a:xfrm>
            <a:off x="1391827"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4" name="Shape 2649">
            <a:extLst>
              <a:ext uri="{FF2B5EF4-FFF2-40B4-BE49-F238E27FC236}">
                <a16:creationId xmlns:a16="http://schemas.microsoft.com/office/drawing/2014/main" id="{E705091B-F6AF-4975-2CCD-98DEBB7F4D64}"/>
              </a:ext>
            </a:extLst>
          </p:cNvPr>
          <p:cNvSpPr/>
          <p:nvPr/>
        </p:nvSpPr>
        <p:spPr>
          <a:xfrm>
            <a:off x="1925088"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5" name="Shape 2650">
            <a:extLst>
              <a:ext uri="{FF2B5EF4-FFF2-40B4-BE49-F238E27FC236}">
                <a16:creationId xmlns:a16="http://schemas.microsoft.com/office/drawing/2014/main" id="{FE818B99-75C8-6D1D-63A5-A3F84D9280E5}"/>
              </a:ext>
            </a:extLst>
          </p:cNvPr>
          <p:cNvSpPr/>
          <p:nvPr/>
        </p:nvSpPr>
        <p:spPr>
          <a:xfrm>
            <a:off x="2458349"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6" name="Shape 2651">
            <a:extLst>
              <a:ext uri="{FF2B5EF4-FFF2-40B4-BE49-F238E27FC236}">
                <a16:creationId xmlns:a16="http://schemas.microsoft.com/office/drawing/2014/main" id="{38A012B3-A23C-42E3-CD84-35EA6338CAEC}"/>
              </a:ext>
            </a:extLst>
          </p:cNvPr>
          <p:cNvSpPr/>
          <p:nvPr/>
        </p:nvSpPr>
        <p:spPr>
          <a:xfrm>
            <a:off x="2991610"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7" name="Shape 2652">
            <a:extLst>
              <a:ext uri="{FF2B5EF4-FFF2-40B4-BE49-F238E27FC236}">
                <a16:creationId xmlns:a16="http://schemas.microsoft.com/office/drawing/2014/main" id="{661F7B18-59E2-1FD0-4CAA-1230D38FCE9B}"/>
              </a:ext>
            </a:extLst>
          </p:cNvPr>
          <p:cNvSpPr/>
          <p:nvPr/>
        </p:nvSpPr>
        <p:spPr>
          <a:xfrm>
            <a:off x="3524871"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8" name="Shape 2653">
            <a:extLst>
              <a:ext uri="{FF2B5EF4-FFF2-40B4-BE49-F238E27FC236}">
                <a16:creationId xmlns:a16="http://schemas.microsoft.com/office/drawing/2014/main" id="{773AE8CE-BD49-D53D-B296-68ED48FE9313}"/>
              </a:ext>
            </a:extLst>
          </p:cNvPr>
          <p:cNvSpPr/>
          <p:nvPr/>
        </p:nvSpPr>
        <p:spPr>
          <a:xfrm>
            <a:off x="4058132"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19" name="Shape 2654">
            <a:extLst>
              <a:ext uri="{FF2B5EF4-FFF2-40B4-BE49-F238E27FC236}">
                <a16:creationId xmlns:a16="http://schemas.microsoft.com/office/drawing/2014/main" id="{5C6AA557-F0EB-7626-1A7A-4AACE25B8DF2}"/>
              </a:ext>
            </a:extLst>
          </p:cNvPr>
          <p:cNvSpPr/>
          <p:nvPr/>
        </p:nvSpPr>
        <p:spPr>
          <a:xfrm>
            <a:off x="4591393"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0" name="Shape 2655">
            <a:extLst>
              <a:ext uri="{FF2B5EF4-FFF2-40B4-BE49-F238E27FC236}">
                <a16:creationId xmlns:a16="http://schemas.microsoft.com/office/drawing/2014/main" id="{B3BA4345-C3BD-CADB-5252-C896768CDCB6}"/>
              </a:ext>
            </a:extLst>
          </p:cNvPr>
          <p:cNvSpPr/>
          <p:nvPr/>
        </p:nvSpPr>
        <p:spPr>
          <a:xfrm>
            <a:off x="5124654" y="3048096"/>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1" name="Shape 2656">
            <a:extLst>
              <a:ext uri="{FF2B5EF4-FFF2-40B4-BE49-F238E27FC236}">
                <a16:creationId xmlns:a16="http://schemas.microsoft.com/office/drawing/2014/main" id="{FE4B9C7B-BC8B-6806-8000-E9DDA297435F}"/>
              </a:ext>
            </a:extLst>
          </p:cNvPr>
          <p:cNvSpPr/>
          <p:nvPr/>
        </p:nvSpPr>
        <p:spPr>
          <a:xfrm>
            <a:off x="5657915"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2" name="Shape 2657">
            <a:extLst>
              <a:ext uri="{FF2B5EF4-FFF2-40B4-BE49-F238E27FC236}">
                <a16:creationId xmlns:a16="http://schemas.microsoft.com/office/drawing/2014/main" id="{928B3C78-C673-C211-F5C9-6DC5704D9005}"/>
              </a:ext>
            </a:extLst>
          </p:cNvPr>
          <p:cNvSpPr/>
          <p:nvPr/>
        </p:nvSpPr>
        <p:spPr>
          <a:xfrm>
            <a:off x="858566"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3" name="Shape 2658">
            <a:extLst>
              <a:ext uri="{FF2B5EF4-FFF2-40B4-BE49-F238E27FC236}">
                <a16:creationId xmlns:a16="http://schemas.microsoft.com/office/drawing/2014/main" id="{1DDB67C6-41B3-01C4-9660-6BB73007FF4C}"/>
              </a:ext>
            </a:extLst>
          </p:cNvPr>
          <p:cNvSpPr/>
          <p:nvPr/>
        </p:nvSpPr>
        <p:spPr>
          <a:xfrm>
            <a:off x="1391827"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4" name="Shape 2659">
            <a:extLst>
              <a:ext uri="{FF2B5EF4-FFF2-40B4-BE49-F238E27FC236}">
                <a16:creationId xmlns:a16="http://schemas.microsoft.com/office/drawing/2014/main" id="{F1544D0F-C67F-8EF5-5222-E65B339B2151}"/>
              </a:ext>
            </a:extLst>
          </p:cNvPr>
          <p:cNvSpPr/>
          <p:nvPr/>
        </p:nvSpPr>
        <p:spPr>
          <a:xfrm>
            <a:off x="1925088"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5" name="Shape 2660">
            <a:extLst>
              <a:ext uri="{FF2B5EF4-FFF2-40B4-BE49-F238E27FC236}">
                <a16:creationId xmlns:a16="http://schemas.microsoft.com/office/drawing/2014/main" id="{50FA0C70-B8C0-024F-A824-883365F8B134}"/>
              </a:ext>
            </a:extLst>
          </p:cNvPr>
          <p:cNvSpPr/>
          <p:nvPr/>
        </p:nvSpPr>
        <p:spPr>
          <a:xfrm>
            <a:off x="2458349"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6" name="Shape 2661">
            <a:extLst>
              <a:ext uri="{FF2B5EF4-FFF2-40B4-BE49-F238E27FC236}">
                <a16:creationId xmlns:a16="http://schemas.microsoft.com/office/drawing/2014/main" id="{45FCBF15-D98B-C5B9-3EDB-7D3D7A130455}"/>
              </a:ext>
            </a:extLst>
          </p:cNvPr>
          <p:cNvSpPr/>
          <p:nvPr/>
        </p:nvSpPr>
        <p:spPr>
          <a:xfrm>
            <a:off x="2991610"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7" name="Shape 2662">
            <a:extLst>
              <a:ext uri="{FF2B5EF4-FFF2-40B4-BE49-F238E27FC236}">
                <a16:creationId xmlns:a16="http://schemas.microsoft.com/office/drawing/2014/main" id="{65830F20-8AAE-4B36-063F-2C31822322CC}"/>
              </a:ext>
            </a:extLst>
          </p:cNvPr>
          <p:cNvSpPr/>
          <p:nvPr/>
        </p:nvSpPr>
        <p:spPr>
          <a:xfrm>
            <a:off x="3524871"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8" name="Shape 2663">
            <a:extLst>
              <a:ext uri="{FF2B5EF4-FFF2-40B4-BE49-F238E27FC236}">
                <a16:creationId xmlns:a16="http://schemas.microsoft.com/office/drawing/2014/main" id="{FCEE6560-84BE-8BCF-FFEA-3229B46B1940}"/>
              </a:ext>
            </a:extLst>
          </p:cNvPr>
          <p:cNvSpPr/>
          <p:nvPr/>
        </p:nvSpPr>
        <p:spPr>
          <a:xfrm>
            <a:off x="4058132" y="3619447"/>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29" name="Shape 2664">
            <a:extLst>
              <a:ext uri="{FF2B5EF4-FFF2-40B4-BE49-F238E27FC236}">
                <a16:creationId xmlns:a16="http://schemas.microsoft.com/office/drawing/2014/main" id="{7B4D5D06-DE49-9E97-63EC-0C2A39F3156F}"/>
              </a:ext>
            </a:extLst>
          </p:cNvPr>
          <p:cNvSpPr/>
          <p:nvPr/>
        </p:nvSpPr>
        <p:spPr>
          <a:xfrm>
            <a:off x="4591393" y="3619447"/>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0" name="Shape 2665">
            <a:extLst>
              <a:ext uri="{FF2B5EF4-FFF2-40B4-BE49-F238E27FC236}">
                <a16:creationId xmlns:a16="http://schemas.microsoft.com/office/drawing/2014/main" id="{B1B2CCE7-0C5D-8F0C-A7F4-6D90330D963A}"/>
              </a:ext>
            </a:extLst>
          </p:cNvPr>
          <p:cNvSpPr/>
          <p:nvPr/>
        </p:nvSpPr>
        <p:spPr>
          <a:xfrm>
            <a:off x="5124654" y="3619447"/>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1" name="Shape 2666">
            <a:extLst>
              <a:ext uri="{FF2B5EF4-FFF2-40B4-BE49-F238E27FC236}">
                <a16:creationId xmlns:a16="http://schemas.microsoft.com/office/drawing/2014/main" id="{7D95EEA4-09F3-597A-53C3-BCCBDB059263}"/>
              </a:ext>
            </a:extLst>
          </p:cNvPr>
          <p:cNvSpPr/>
          <p:nvPr/>
        </p:nvSpPr>
        <p:spPr>
          <a:xfrm>
            <a:off x="5657915" y="3619447"/>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2" name="Shape 2667">
            <a:extLst>
              <a:ext uri="{FF2B5EF4-FFF2-40B4-BE49-F238E27FC236}">
                <a16:creationId xmlns:a16="http://schemas.microsoft.com/office/drawing/2014/main" id="{92DA4341-15C8-0452-FFB0-1794E4286BA8}"/>
              </a:ext>
            </a:extLst>
          </p:cNvPr>
          <p:cNvSpPr/>
          <p:nvPr/>
        </p:nvSpPr>
        <p:spPr>
          <a:xfrm>
            <a:off x="858566" y="415270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3" name="Shape 2668">
            <a:extLst>
              <a:ext uri="{FF2B5EF4-FFF2-40B4-BE49-F238E27FC236}">
                <a16:creationId xmlns:a16="http://schemas.microsoft.com/office/drawing/2014/main" id="{12FEAD4F-D166-4A91-E4AB-D1874BC5DF2B}"/>
              </a:ext>
            </a:extLst>
          </p:cNvPr>
          <p:cNvSpPr/>
          <p:nvPr/>
        </p:nvSpPr>
        <p:spPr>
          <a:xfrm>
            <a:off x="1391827" y="415270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4" name="Shape 2669">
            <a:extLst>
              <a:ext uri="{FF2B5EF4-FFF2-40B4-BE49-F238E27FC236}">
                <a16:creationId xmlns:a16="http://schemas.microsoft.com/office/drawing/2014/main" id="{2EF1D021-A6FD-C6D4-A714-3E443BC7121F}"/>
              </a:ext>
            </a:extLst>
          </p:cNvPr>
          <p:cNvSpPr/>
          <p:nvPr/>
        </p:nvSpPr>
        <p:spPr>
          <a:xfrm>
            <a:off x="1937784" y="4089225"/>
            <a:ext cx="253935" cy="279334"/>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5" name="Shape 2670">
            <a:extLst>
              <a:ext uri="{FF2B5EF4-FFF2-40B4-BE49-F238E27FC236}">
                <a16:creationId xmlns:a16="http://schemas.microsoft.com/office/drawing/2014/main" id="{198FDD14-F499-C619-92CB-51BA4A2B9711}"/>
              </a:ext>
            </a:extLst>
          </p:cNvPr>
          <p:cNvSpPr/>
          <p:nvPr/>
        </p:nvSpPr>
        <p:spPr>
          <a:xfrm>
            <a:off x="2458349" y="4127315"/>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6" name="Shape 2671">
            <a:extLst>
              <a:ext uri="{FF2B5EF4-FFF2-40B4-BE49-F238E27FC236}">
                <a16:creationId xmlns:a16="http://schemas.microsoft.com/office/drawing/2014/main" id="{36D7B14B-1361-513F-D938-2B5DDC1AB9D0}"/>
              </a:ext>
            </a:extLst>
          </p:cNvPr>
          <p:cNvSpPr/>
          <p:nvPr/>
        </p:nvSpPr>
        <p:spPr>
          <a:xfrm>
            <a:off x="2991610" y="4089225"/>
            <a:ext cx="279328" cy="279334"/>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7" name="Shape 2672">
            <a:extLst>
              <a:ext uri="{FF2B5EF4-FFF2-40B4-BE49-F238E27FC236}">
                <a16:creationId xmlns:a16="http://schemas.microsoft.com/office/drawing/2014/main" id="{80C88706-6CD3-B8AA-7D1C-0A948F4DC3BF}"/>
              </a:ext>
            </a:extLst>
          </p:cNvPr>
          <p:cNvSpPr/>
          <p:nvPr/>
        </p:nvSpPr>
        <p:spPr>
          <a:xfrm>
            <a:off x="3524871" y="4127315"/>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8" name="Shape 2673">
            <a:extLst>
              <a:ext uri="{FF2B5EF4-FFF2-40B4-BE49-F238E27FC236}">
                <a16:creationId xmlns:a16="http://schemas.microsoft.com/office/drawing/2014/main" id="{D3DABFA1-F9A4-ECD1-AA16-C989E77B75F7}"/>
              </a:ext>
            </a:extLst>
          </p:cNvPr>
          <p:cNvSpPr/>
          <p:nvPr/>
        </p:nvSpPr>
        <p:spPr>
          <a:xfrm>
            <a:off x="4058132" y="408922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39" name="Shape 2674">
            <a:extLst>
              <a:ext uri="{FF2B5EF4-FFF2-40B4-BE49-F238E27FC236}">
                <a16:creationId xmlns:a16="http://schemas.microsoft.com/office/drawing/2014/main" id="{E7F435B0-E5E6-119D-C4C4-D74B90715E23}"/>
              </a:ext>
            </a:extLst>
          </p:cNvPr>
          <p:cNvSpPr/>
          <p:nvPr/>
        </p:nvSpPr>
        <p:spPr>
          <a:xfrm>
            <a:off x="4604090" y="4089225"/>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0" name="Shape 2675">
            <a:extLst>
              <a:ext uri="{FF2B5EF4-FFF2-40B4-BE49-F238E27FC236}">
                <a16:creationId xmlns:a16="http://schemas.microsoft.com/office/drawing/2014/main" id="{3CDD9B45-F775-A1FE-F1A4-467B5C796710}"/>
              </a:ext>
            </a:extLst>
          </p:cNvPr>
          <p:cNvSpPr/>
          <p:nvPr/>
        </p:nvSpPr>
        <p:spPr>
          <a:xfrm>
            <a:off x="5188137" y="4089225"/>
            <a:ext cx="152436" cy="279328"/>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1" name="Shape 2676">
            <a:extLst>
              <a:ext uri="{FF2B5EF4-FFF2-40B4-BE49-F238E27FC236}">
                <a16:creationId xmlns:a16="http://schemas.microsoft.com/office/drawing/2014/main" id="{BACBE0D6-E608-70C5-A481-31A1E070E6D5}"/>
              </a:ext>
            </a:extLst>
          </p:cNvPr>
          <p:cNvSpPr/>
          <p:nvPr/>
        </p:nvSpPr>
        <p:spPr>
          <a:xfrm>
            <a:off x="5696005" y="4089225"/>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2" name="Shape 2677">
            <a:extLst>
              <a:ext uri="{FF2B5EF4-FFF2-40B4-BE49-F238E27FC236}">
                <a16:creationId xmlns:a16="http://schemas.microsoft.com/office/drawing/2014/main" id="{45EA8513-D41F-C3B5-9E5D-9284B1B77B67}"/>
              </a:ext>
            </a:extLst>
          </p:cNvPr>
          <p:cNvSpPr/>
          <p:nvPr/>
        </p:nvSpPr>
        <p:spPr>
          <a:xfrm>
            <a:off x="6267453" y="2489442"/>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3" name="Shape 2678">
            <a:extLst>
              <a:ext uri="{FF2B5EF4-FFF2-40B4-BE49-F238E27FC236}">
                <a16:creationId xmlns:a16="http://schemas.microsoft.com/office/drawing/2014/main" id="{7D990D6A-70AF-F388-24C0-F9E60BB831C4}"/>
              </a:ext>
            </a:extLst>
          </p:cNvPr>
          <p:cNvSpPr/>
          <p:nvPr/>
        </p:nvSpPr>
        <p:spPr>
          <a:xfrm>
            <a:off x="6788018"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4" name="Shape 2679">
            <a:extLst>
              <a:ext uri="{FF2B5EF4-FFF2-40B4-BE49-F238E27FC236}">
                <a16:creationId xmlns:a16="http://schemas.microsoft.com/office/drawing/2014/main" id="{A64151BB-77D0-8828-3DC8-80BECC051219}"/>
              </a:ext>
            </a:extLst>
          </p:cNvPr>
          <p:cNvSpPr/>
          <p:nvPr/>
        </p:nvSpPr>
        <p:spPr>
          <a:xfrm>
            <a:off x="7321279" y="2502138"/>
            <a:ext cx="279328" cy="253933"/>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5" name="Shape 2680">
            <a:extLst>
              <a:ext uri="{FF2B5EF4-FFF2-40B4-BE49-F238E27FC236}">
                <a16:creationId xmlns:a16="http://schemas.microsoft.com/office/drawing/2014/main" id="{A57F5BC7-DCF4-AD86-77DF-37CE367E5CEE}"/>
              </a:ext>
            </a:extLst>
          </p:cNvPr>
          <p:cNvSpPr/>
          <p:nvPr/>
        </p:nvSpPr>
        <p:spPr>
          <a:xfrm>
            <a:off x="7854540"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6" name="Shape 2681">
            <a:extLst>
              <a:ext uri="{FF2B5EF4-FFF2-40B4-BE49-F238E27FC236}">
                <a16:creationId xmlns:a16="http://schemas.microsoft.com/office/drawing/2014/main" id="{98BADC65-52FF-4FCD-9368-D02C9CE77A17}"/>
              </a:ext>
            </a:extLst>
          </p:cNvPr>
          <p:cNvSpPr/>
          <p:nvPr/>
        </p:nvSpPr>
        <p:spPr>
          <a:xfrm>
            <a:off x="8387801"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7" name="Shape 2682">
            <a:extLst>
              <a:ext uri="{FF2B5EF4-FFF2-40B4-BE49-F238E27FC236}">
                <a16:creationId xmlns:a16="http://schemas.microsoft.com/office/drawing/2014/main" id="{2DF4B5B3-D958-4875-1584-9FC6F38FB05D}"/>
              </a:ext>
            </a:extLst>
          </p:cNvPr>
          <p:cNvSpPr/>
          <p:nvPr/>
        </p:nvSpPr>
        <p:spPr>
          <a:xfrm>
            <a:off x="8921062"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8" name="Shape 2683">
            <a:extLst>
              <a:ext uri="{FF2B5EF4-FFF2-40B4-BE49-F238E27FC236}">
                <a16:creationId xmlns:a16="http://schemas.microsoft.com/office/drawing/2014/main" id="{94E889B2-1104-E85D-8F9A-FECC53307043}"/>
              </a:ext>
            </a:extLst>
          </p:cNvPr>
          <p:cNvSpPr/>
          <p:nvPr/>
        </p:nvSpPr>
        <p:spPr>
          <a:xfrm>
            <a:off x="9492413" y="2489442"/>
            <a:ext cx="203145" cy="279292"/>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49" name="Shape 2684">
            <a:extLst>
              <a:ext uri="{FF2B5EF4-FFF2-40B4-BE49-F238E27FC236}">
                <a16:creationId xmlns:a16="http://schemas.microsoft.com/office/drawing/2014/main" id="{079839E4-22B9-AE53-F7EF-B9B3D7F9175D}"/>
              </a:ext>
            </a:extLst>
          </p:cNvPr>
          <p:cNvSpPr/>
          <p:nvPr/>
        </p:nvSpPr>
        <p:spPr>
          <a:xfrm>
            <a:off x="9987585" y="2489441"/>
            <a:ext cx="279328" cy="279606"/>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0" name="Shape 2685">
            <a:extLst>
              <a:ext uri="{FF2B5EF4-FFF2-40B4-BE49-F238E27FC236}">
                <a16:creationId xmlns:a16="http://schemas.microsoft.com/office/drawing/2014/main" id="{473F5CE7-09C5-50DA-447F-6B90704CC6A6}"/>
              </a:ext>
            </a:extLst>
          </p:cNvPr>
          <p:cNvSpPr/>
          <p:nvPr/>
        </p:nvSpPr>
        <p:spPr>
          <a:xfrm>
            <a:off x="10520846"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1" name="Shape 2686">
            <a:extLst>
              <a:ext uri="{FF2B5EF4-FFF2-40B4-BE49-F238E27FC236}">
                <a16:creationId xmlns:a16="http://schemas.microsoft.com/office/drawing/2014/main" id="{1DAEAC03-BBA9-417D-3762-C2C6078421FE}"/>
              </a:ext>
            </a:extLst>
          </p:cNvPr>
          <p:cNvSpPr/>
          <p:nvPr/>
        </p:nvSpPr>
        <p:spPr>
          <a:xfrm>
            <a:off x="11054107" y="24894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2" name="Shape 2687">
            <a:extLst>
              <a:ext uri="{FF2B5EF4-FFF2-40B4-BE49-F238E27FC236}">
                <a16:creationId xmlns:a16="http://schemas.microsoft.com/office/drawing/2014/main" id="{8842A784-C503-4BDD-6D39-DB16254EFB29}"/>
              </a:ext>
            </a:extLst>
          </p:cNvPr>
          <p:cNvSpPr/>
          <p:nvPr/>
        </p:nvSpPr>
        <p:spPr>
          <a:xfrm>
            <a:off x="6254756"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3" name="Shape 2688">
            <a:extLst>
              <a:ext uri="{FF2B5EF4-FFF2-40B4-BE49-F238E27FC236}">
                <a16:creationId xmlns:a16="http://schemas.microsoft.com/office/drawing/2014/main" id="{DA889866-9B85-5843-02CC-55085507A8BE}"/>
              </a:ext>
            </a:extLst>
          </p:cNvPr>
          <p:cNvSpPr/>
          <p:nvPr/>
        </p:nvSpPr>
        <p:spPr>
          <a:xfrm>
            <a:off x="6788018"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4" name="Shape 2689">
            <a:extLst>
              <a:ext uri="{FF2B5EF4-FFF2-40B4-BE49-F238E27FC236}">
                <a16:creationId xmlns:a16="http://schemas.microsoft.com/office/drawing/2014/main" id="{589FE7CF-F6D4-A5D5-6B01-DC700C4681B6}"/>
              </a:ext>
            </a:extLst>
          </p:cNvPr>
          <p:cNvSpPr/>
          <p:nvPr/>
        </p:nvSpPr>
        <p:spPr>
          <a:xfrm>
            <a:off x="7321279"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5" name="Shape 2690">
            <a:extLst>
              <a:ext uri="{FF2B5EF4-FFF2-40B4-BE49-F238E27FC236}">
                <a16:creationId xmlns:a16="http://schemas.microsoft.com/office/drawing/2014/main" id="{56DADCCC-3CCA-9540-F826-10B4155A856C}"/>
              </a:ext>
            </a:extLst>
          </p:cNvPr>
          <p:cNvSpPr/>
          <p:nvPr/>
        </p:nvSpPr>
        <p:spPr>
          <a:xfrm>
            <a:off x="7854540" y="303539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6" name="Shape 2691">
            <a:extLst>
              <a:ext uri="{FF2B5EF4-FFF2-40B4-BE49-F238E27FC236}">
                <a16:creationId xmlns:a16="http://schemas.microsoft.com/office/drawing/2014/main" id="{FED0961A-C898-459E-F12F-9F112B0C05D1}"/>
              </a:ext>
            </a:extLst>
          </p:cNvPr>
          <p:cNvSpPr/>
          <p:nvPr/>
        </p:nvSpPr>
        <p:spPr>
          <a:xfrm>
            <a:off x="8451285" y="3022703"/>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7" name="Shape 2692">
            <a:extLst>
              <a:ext uri="{FF2B5EF4-FFF2-40B4-BE49-F238E27FC236}">
                <a16:creationId xmlns:a16="http://schemas.microsoft.com/office/drawing/2014/main" id="{06BCF5A2-4107-079E-A8F4-A8E2B931FC24}"/>
              </a:ext>
            </a:extLst>
          </p:cNvPr>
          <p:cNvSpPr/>
          <p:nvPr/>
        </p:nvSpPr>
        <p:spPr>
          <a:xfrm>
            <a:off x="8946456" y="3022703"/>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8" name="Shape 2693">
            <a:extLst>
              <a:ext uri="{FF2B5EF4-FFF2-40B4-BE49-F238E27FC236}">
                <a16:creationId xmlns:a16="http://schemas.microsoft.com/office/drawing/2014/main" id="{01FABB7D-44F0-F859-56D9-E3B78A229D4C}"/>
              </a:ext>
            </a:extLst>
          </p:cNvPr>
          <p:cNvSpPr/>
          <p:nvPr/>
        </p:nvSpPr>
        <p:spPr>
          <a:xfrm>
            <a:off x="9454324"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59" name="Shape 2694">
            <a:extLst>
              <a:ext uri="{FF2B5EF4-FFF2-40B4-BE49-F238E27FC236}">
                <a16:creationId xmlns:a16="http://schemas.microsoft.com/office/drawing/2014/main" id="{018F127F-2128-C7FB-93F6-D8D666302944}"/>
              </a:ext>
            </a:extLst>
          </p:cNvPr>
          <p:cNvSpPr/>
          <p:nvPr/>
        </p:nvSpPr>
        <p:spPr>
          <a:xfrm>
            <a:off x="9987585"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0" name="Shape 2695">
            <a:extLst>
              <a:ext uri="{FF2B5EF4-FFF2-40B4-BE49-F238E27FC236}">
                <a16:creationId xmlns:a16="http://schemas.microsoft.com/office/drawing/2014/main" id="{9D052EC0-823F-ABFE-1487-70237B681271}"/>
              </a:ext>
            </a:extLst>
          </p:cNvPr>
          <p:cNvSpPr/>
          <p:nvPr/>
        </p:nvSpPr>
        <p:spPr>
          <a:xfrm>
            <a:off x="10520846"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1" name="Shape 2696">
            <a:extLst>
              <a:ext uri="{FF2B5EF4-FFF2-40B4-BE49-F238E27FC236}">
                <a16:creationId xmlns:a16="http://schemas.microsoft.com/office/drawing/2014/main" id="{2636FD51-4F0F-72CC-46E8-E9EFD94DC8A9}"/>
              </a:ext>
            </a:extLst>
          </p:cNvPr>
          <p:cNvSpPr/>
          <p:nvPr/>
        </p:nvSpPr>
        <p:spPr>
          <a:xfrm>
            <a:off x="11054107" y="30227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2" name="Shape 2697">
            <a:extLst>
              <a:ext uri="{FF2B5EF4-FFF2-40B4-BE49-F238E27FC236}">
                <a16:creationId xmlns:a16="http://schemas.microsoft.com/office/drawing/2014/main" id="{2DD68C02-3BD7-66C9-6681-4557BDA08711}"/>
              </a:ext>
            </a:extLst>
          </p:cNvPr>
          <p:cNvSpPr/>
          <p:nvPr/>
        </p:nvSpPr>
        <p:spPr>
          <a:xfrm>
            <a:off x="6267453" y="3555964"/>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3" name="Shape 2698">
            <a:extLst>
              <a:ext uri="{FF2B5EF4-FFF2-40B4-BE49-F238E27FC236}">
                <a16:creationId xmlns:a16="http://schemas.microsoft.com/office/drawing/2014/main" id="{1F204374-4FD7-78BF-4730-2ECBA1A391C8}"/>
              </a:ext>
            </a:extLst>
          </p:cNvPr>
          <p:cNvSpPr/>
          <p:nvPr/>
        </p:nvSpPr>
        <p:spPr>
          <a:xfrm>
            <a:off x="6800715" y="3555964"/>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4" name="Shape 2699">
            <a:extLst>
              <a:ext uri="{FF2B5EF4-FFF2-40B4-BE49-F238E27FC236}">
                <a16:creationId xmlns:a16="http://schemas.microsoft.com/office/drawing/2014/main" id="{57BF84C1-4373-A9FC-D19D-514F00060502}"/>
              </a:ext>
            </a:extLst>
          </p:cNvPr>
          <p:cNvSpPr/>
          <p:nvPr/>
        </p:nvSpPr>
        <p:spPr>
          <a:xfrm>
            <a:off x="7321279" y="358135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5" name="Shape 2700">
            <a:extLst>
              <a:ext uri="{FF2B5EF4-FFF2-40B4-BE49-F238E27FC236}">
                <a16:creationId xmlns:a16="http://schemas.microsoft.com/office/drawing/2014/main" id="{DDF17A9D-00DE-FD21-A0D5-D1665936D742}"/>
              </a:ext>
            </a:extLst>
          </p:cNvPr>
          <p:cNvSpPr/>
          <p:nvPr/>
        </p:nvSpPr>
        <p:spPr>
          <a:xfrm>
            <a:off x="7854540" y="35559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6" name="Shape 2701">
            <a:extLst>
              <a:ext uri="{FF2B5EF4-FFF2-40B4-BE49-F238E27FC236}">
                <a16:creationId xmlns:a16="http://schemas.microsoft.com/office/drawing/2014/main" id="{A29725E2-9ABE-6EE2-D0B6-351C61A9ADD0}"/>
              </a:ext>
            </a:extLst>
          </p:cNvPr>
          <p:cNvSpPr/>
          <p:nvPr/>
        </p:nvSpPr>
        <p:spPr>
          <a:xfrm>
            <a:off x="8387801" y="3625796"/>
            <a:ext cx="279328" cy="126968"/>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7" name="Shape 2702">
            <a:extLst>
              <a:ext uri="{FF2B5EF4-FFF2-40B4-BE49-F238E27FC236}">
                <a16:creationId xmlns:a16="http://schemas.microsoft.com/office/drawing/2014/main" id="{316B369D-8B8B-BF63-6E17-2837FDE56195}"/>
              </a:ext>
            </a:extLst>
          </p:cNvPr>
          <p:cNvSpPr/>
          <p:nvPr/>
        </p:nvSpPr>
        <p:spPr>
          <a:xfrm>
            <a:off x="8921062" y="3568660"/>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8" name="Shape 2703">
            <a:extLst>
              <a:ext uri="{FF2B5EF4-FFF2-40B4-BE49-F238E27FC236}">
                <a16:creationId xmlns:a16="http://schemas.microsoft.com/office/drawing/2014/main" id="{7069E7F6-87DD-D615-4A78-AA22D2FEC8BC}"/>
              </a:ext>
            </a:extLst>
          </p:cNvPr>
          <p:cNvSpPr/>
          <p:nvPr/>
        </p:nvSpPr>
        <p:spPr>
          <a:xfrm>
            <a:off x="9467020" y="3555964"/>
            <a:ext cx="253935" cy="279616"/>
          </a:xfrm>
          <a:custGeom>
            <a:avLst/>
            <a:gdLst/>
            <a:ahLst/>
            <a:cxnLst>
              <a:cxn ang="0">
                <a:pos x="wd2" y="hd2"/>
              </a:cxn>
              <a:cxn ang="5400000">
                <a:pos x="wd2" y="hd2"/>
              </a:cxn>
              <a:cxn ang="10800000">
                <a:pos x="wd2" y="hd2"/>
              </a:cxn>
              <a:cxn ang="16200000">
                <a:pos x="wd2" y="hd2"/>
              </a:cxn>
            </a:cxnLst>
            <a:rect l="0" t="0" r="r" b="b"/>
            <a:pathLst>
              <a:path w="21600" h="21600" extrusionOk="0">
                <a:moveTo>
                  <a:pt x="15660" y="8839"/>
                </a:moveTo>
                <a:cubicBezTo>
                  <a:pt x="15958" y="8839"/>
                  <a:pt x="16200" y="8619"/>
                  <a:pt x="16200" y="8348"/>
                </a:cubicBezTo>
                <a:lnTo>
                  <a:pt x="16200" y="6386"/>
                </a:lnTo>
                <a:cubicBezTo>
                  <a:pt x="16200" y="6115"/>
                  <a:pt x="15958" y="5896"/>
                  <a:pt x="15660" y="5896"/>
                </a:cubicBezTo>
                <a:cubicBezTo>
                  <a:pt x="15362" y="5896"/>
                  <a:pt x="15120" y="6115"/>
                  <a:pt x="15120" y="6386"/>
                </a:cubicBezTo>
                <a:lnTo>
                  <a:pt x="15120" y="8348"/>
                </a:lnTo>
                <a:cubicBezTo>
                  <a:pt x="15120" y="8619"/>
                  <a:pt x="15362" y="8839"/>
                  <a:pt x="15660" y="8839"/>
                </a:cubicBezTo>
                <a:moveTo>
                  <a:pt x="20520" y="17666"/>
                </a:moveTo>
                <a:lnTo>
                  <a:pt x="13048" y="17666"/>
                </a:lnTo>
                <a:cubicBezTo>
                  <a:pt x="12910" y="16942"/>
                  <a:pt x="12848" y="16231"/>
                  <a:pt x="12830" y="15570"/>
                </a:cubicBezTo>
                <a:cubicBezTo>
                  <a:pt x="16149" y="15233"/>
                  <a:pt x="18453" y="14207"/>
                  <a:pt x="18568" y="14155"/>
                </a:cubicBezTo>
                <a:lnTo>
                  <a:pt x="18085" y="13278"/>
                </a:lnTo>
                <a:cubicBezTo>
                  <a:pt x="18059" y="13289"/>
                  <a:pt x="15906" y="14245"/>
                  <a:pt x="12837" y="14581"/>
                </a:cubicBezTo>
                <a:cubicBezTo>
                  <a:pt x="12896" y="13028"/>
                  <a:pt x="13167" y="11927"/>
                  <a:pt x="13173" y="11902"/>
                </a:cubicBezTo>
                <a:lnTo>
                  <a:pt x="13325" y="11301"/>
                </a:lnTo>
                <a:lnTo>
                  <a:pt x="9308" y="11301"/>
                </a:lnTo>
                <a:cubicBezTo>
                  <a:pt x="9741" y="8291"/>
                  <a:pt x="10857" y="5772"/>
                  <a:pt x="11921" y="3934"/>
                </a:cubicBezTo>
                <a:lnTo>
                  <a:pt x="20520" y="3934"/>
                </a:lnTo>
                <a:cubicBezTo>
                  <a:pt x="20520" y="3934"/>
                  <a:pt x="20520" y="17666"/>
                  <a:pt x="20520" y="17666"/>
                </a:cubicBezTo>
                <a:close/>
                <a:moveTo>
                  <a:pt x="10766" y="15678"/>
                </a:moveTo>
                <a:cubicBezTo>
                  <a:pt x="11096" y="15678"/>
                  <a:pt x="11418" y="15668"/>
                  <a:pt x="11734" y="15653"/>
                </a:cubicBezTo>
                <a:cubicBezTo>
                  <a:pt x="11753" y="16291"/>
                  <a:pt x="11808" y="16967"/>
                  <a:pt x="11933" y="17666"/>
                </a:cubicBezTo>
                <a:lnTo>
                  <a:pt x="1080" y="17666"/>
                </a:lnTo>
                <a:lnTo>
                  <a:pt x="1080" y="3934"/>
                </a:lnTo>
                <a:lnTo>
                  <a:pt x="10689" y="3934"/>
                </a:lnTo>
                <a:cubicBezTo>
                  <a:pt x="9598" y="5921"/>
                  <a:pt x="8520" y="8577"/>
                  <a:pt x="8164" y="11742"/>
                </a:cubicBezTo>
                <a:lnTo>
                  <a:pt x="8103" y="12282"/>
                </a:lnTo>
                <a:lnTo>
                  <a:pt x="11993" y="12282"/>
                </a:lnTo>
                <a:cubicBezTo>
                  <a:pt x="11893" y="12823"/>
                  <a:pt x="11771" y="13665"/>
                  <a:pt x="11736" y="14669"/>
                </a:cubicBezTo>
                <a:cubicBezTo>
                  <a:pt x="11418" y="14686"/>
                  <a:pt x="11097" y="14697"/>
                  <a:pt x="10766" y="14697"/>
                </a:cubicBezTo>
                <a:cubicBezTo>
                  <a:pt x="6636" y="14697"/>
                  <a:pt x="3478" y="13292"/>
                  <a:pt x="3447" y="13278"/>
                </a:cubicBezTo>
                <a:lnTo>
                  <a:pt x="2965" y="14155"/>
                </a:lnTo>
                <a:cubicBezTo>
                  <a:pt x="3102" y="14218"/>
                  <a:pt x="6369" y="15678"/>
                  <a:pt x="10766" y="15678"/>
                </a:cubicBezTo>
                <a:moveTo>
                  <a:pt x="20520" y="2954"/>
                </a:moveTo>
                <a:lnTo>
                  <a:pt x="12519" y="2954"/>
                </a:lnTo>
                <a:cubicBezTo>
                  <a:pt x="13470" y="1490"/>
                  <a:pt x="14254" y="661"/>
                  <a:pt x="14273" y="641"/>
                </a:cubicBezTo>
                <a:lnTo>
                  <a:pt x="13456" y="0"/>
                </a:lnTo>
                <a:cubicBezTo>
                  <a:pt x="13366" y="95"/>
                  <a:pt x="12371" y="1151"/>
                  <a:pt x="11260" y="2954"/>
                </a:cubicBezTo>
                <a:lnTo>
                  <a:pt x="1080" y="2954"/>
                </a:lnTo>
                <a:cubicBezTo>
                  <a:pt x="483" y="2954"/>
                  <a:pt x="0" y="3393"/>
                  <a:pt x="0" y="3934"/>
                </a:cubicBezTo>
                <a:lnTo>
                  <a:pt x="0" y="17666"/>
                </a:lnTo>
                <a:cubicBezTo>
                  <a:pt x="0" y="18207"/>
                  <a:pt x="483" y="18646"/>
                  <a:pt x="1080" y="18646"/>
                </a:cubicBezTo>
                <a:lnTo>
                  <a:pt x="12155" y="18646"/>
                </a:lnTo>
                <a:cubicBezTo>
                  <a:pt x="12423" y="19645"/>
                  <a:pt x="12834" y="20653"/>
                  <a:pt x="13465" y="21600"/>
                </a:cubicBezTo>
                <a:lnTo>
                  <a:pt x="14389" y="21092"/>
                </a:lnTo>
                <a:cubicBezTo>
                  <a:pt x="13874" y="20318"/>
                  <a:pt x="13522" y="19485"/>
                  <a:pt x="13281" y="18646"/>
                </a:cubicBezTo>
                <a:lnTo>
                  <a:pt x="20520" y="18646"/>
                </a:lnTo>
                <a:cubicBezTo>
                  <a:pt x="21116" y="18646"/>
                  <a:pt x="21600" y="18207"/>
                  <a:pt x="21600" y="17666"/>
                </a:cubicBezTo>
                <a:lnTo>
                  <a:pt x="21600" y="3934"/>
                </a:lnTo>
                <a:cubicBezTo>
                  <a:pt x="21600" y="3393"/>
                  <a:pt x="21116" y="2954"/>
                  <a:pt x="20520" y="2954"/>
                </a:cubicBezTo>
                <a:moveTo>
                  <a:pt x="5940" y="8839"/>
                </a:moveTo>
                <a:cubicBezTo>
                  <a:pt x="6238" y="8839"/>
                  <a:pt x="6480" y="8619"/>
                  <a:pt x="6480" y="8348"/>
                </a:cubicBezTo>
                <a:lnTo>
                  <a:pt x="6480" y="6386"/>
                </a:lnTo>
                <a:cubicBezTo>
                  <a:pt x="6480" y="6115"/>
                  <a:pt x="6238" y="5896"/>
                  <a:pt x="5940" y="5896"/>
                </a:cubicBezTo>
                <a:cubicBezTo>
                  <a:pt x="5642" y="5896"/>
                  <a:pt x="5400" y="6115"/>
                  <a:pt x="5400" y="6386"/>
                </a:cubicBezTo>
                <a:lnTo>
                  <a:pt x="5400" y="8348"/>
                </a:lnTo>
                <a:cubicBezTo>
                  <a:pt x="5400" y="8619"/>
                  <a:pt x="5642" y="8839"/>
                  <a:pt x="5940" y="883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69" name="Shape 2704">
            <a:extLst>
              <a:ext uri="{FF2B5EF4-FFF2-40B4-BE49-F238E27FC236}">
                <a16:creationId xmlns:a16="http://schemas.microsoft.com/office/drawing/2014/main" id="{5B51967E-DEF7-2B43-F406-DE75A457FA1D}"/>
              </a:ext>
            </a:extLst>
          </p:cNvPr>
          <p:cNvSpPr/>
          <p:nvPr/>
        </p:nvSpPr>
        <p:spPr>
          <a:xfrm>
            <a:off x="9987585" y="3555964"/>
            <a:ext cx="279328" cy="27932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8"/>
                  <a:pt x="5378" y="982"/>
                  <a:pt x="10800" y="982"/>
                </a:cubicBezTo>
                <a:cubicBezTo>
                  <a:pt x="16223" y="982"/>
                  <a:pt x="20618" y="5378"/>
                  <a:pt x="20618" y="10800"/>
                </a:cubicBezTo>
                <a:cubicBezTo>
                  <a:pt x="20618" y="16222"/>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5628" y="4904"/>
                </a:moveTo>
                <a:lnTo>
                  <a:pt x="14334" y="4904"/>
                </a:lnTo>
                <a:lnTo>
                  <a:pt x="10776" y="9842"/>
                </a:lnTo>
                <a:lnTo>
                  <a:pt x="7337" y="4904"/>
                </a:lnTo>
                <a:lnTo>
                  <a:pt x="5975" y="4904"/>
                </a:lnTo>
                <a:lnTo>
                  <a:pt x="10094" y="10618"/>
                </a:lnTo>
                <a:lnTo>
                  <a:pt x="5736" y="16696"/>
                </a:lnTo>
                <a:lnTo>
                  <a:pt x="7030" y="16696"/>
                </a:lnTo>
                <a:lnTo>
                  <a:pt x="10776" y="11493"/>
                </a:lnTo>
                <a:lnTo>
                  <a:pt x="14470" y="16696"/>
                </a:lnTo>
                <a:lnTo>
                  <a:pt x="15866" y="16696"/>
                </a:lnTo>
                <a:lnTo>
                  <a:pt x="11474" y="10651"/>
                </a:lnTo>
                <a:cubicBezTo>
                  <a:pt x="11474" y="10651"/>
                  <a:pt x="15628" y="4904"/>
                  <a:pt x="15628" y="490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70" name="Shape 2705">
            <a:extLst>
              <a:ext uri="{FF2B5EF4-FFF2-40B4-BE49-F238E27FC236}">
                <a16:creationId xmlns:a16="http://schemas.microsoft.com/office/drawing/2014/main" id="{C00D5820-7E88-BD60-8AF7-546465B4F408}"/>
              </a:ext>
            </a:extLst>
          </p:cNvPr>
          <p:cNvSpPr/>
          <p:nvPr/>
        </p:nvSpPr>
        <p:spPr>
          <a:xfrm>
            <a:off x="10520845" y="3555964"/>
            <a:ext cx="279260" cy="279532"/>
          </a:xfrm>
          <a:custGeom>
            <a:avLst/>
            <a:gdLst/>
            <a:ahLst/>
            <a:cxnLst>
              <a:cxn ang="0">
                <a:pos x="wd2" y="hd2"/>
              </a:cxn>
              <a:cxn ang="5400000">
                <a:pos x="wd2" y="hd2"/>
              </a:cxn>
              <a:cxn ang="10800000">
                <a:pos x="wd2" y="hd2"/>
              </a:cxn>
              <a:cxn ang="16200000">
                <a:pos x="wd2" y="hd2"/>
              </a:cxn>
            </a:cxnLst>
            <a:rect l="0" t="0" r="r" b="b"/>
            <a:pathLst>
              <a:path w="21600" h="21600" extrusionOk="0">
                <a:moveTo>
                  <a:pt x="982" y="3820"/>
                </a:moveTo>
                <a:lnTo>
                  <a:pt x="7853" y="2877"/>
                </a:lnTo>
                <a:lnTo>
                  <a:pt x="7853" y="8838"/>
                </a:lnTo>
                <a:lnTo>
                  <a:pt x="982" y="8838"/>
                </a:lnTo>
                <a:cubicBezTo>
                  <a:pt x="982" y="8838"/>
                  <a:pt x="982" y="3820"/>
                  <a:pt x="982" y="3820"/>
                </a:cubicBezTo>
                <a:close/>
                <a:moveTo>
                  <a:pt x="0" y="9819"/>
                </a:moveTo>
                <a:lnTo>
                  <a:pt x="8835" y="9819"/>
                </a:lnTo>
                <a:lnTo>
                  <a:pt x="8835" y="1752"/>
                </a:lnTo>
                <a:lnTo>
                  <a:pt x="0" y="2964"/>
                </a:lnTo>
                <a:cubicBezTo>
                  <a:pt x="0" y="2964"/>
                  <a:pt x="0" y="9819"/>
                  <a:pt x="0" y="9819"/>
                </a:cubicBezTo>
                <a:close/>
                <a:moveTo>
                  <a:pt x="20618" y="8838"/>
                </a:moveTo>
                <a:lnTo>
                  <a:pt x="11771" y="8838"/>
                </a:lnTo>
                <a:lnTo>
                  <a:pt x="11771" y="2339"/>
                </a:lnTo>
                <a:lnTo>
                  <a:pt x="20618" y="1125"/>
                </a:lnTo>
                <a:cubicBezTo>
                  <a:pt x="20618" y="1125"/>
                  <a:pt x="20618" y="8838"/>
                  <a:pt x="20618" y="8838"/>
                </a:cubicBezTo>
                <a:close/>
                <a:moveTo>
                  <a:pt x="10789" y="1484"/>
                </a:moveTo>
                <a:lnTo>
                  <a:pt x="10789" y="9819"/>
                </a:lnTo>
                <a:lnTo>
                  <a:pt x="21600" y="9819"/>
                </a:lnTo>
                <a:lnTo>
                  <a:pt x="21600" y="0"/>
                </a:lnTo>
                <a:cubicBezTo>
                  <a:pt x="21600" y="0"/>
                  <a:pt x="10789" y="1484"/>
                  <a:pt x="10789" y="1484"/>
                </a:cubicBezTo>
                <a:close/>
                <a:moveTo>
                  <a:pt x="982" y="12763"/>
                </a:moveTo>
                <a:lnTo>
                  <a:pt x="7853" y="12763"/>
                </a:lnTo>
                <a:lnTo>
                  <a:pt x="7853" y="18722"/>
                </a:lnTo>
                <a:lnTo>
                  <a:pt x="982" y="17780"/>
                </a:lnTo>
                <a:cubicBezTo>
                  <a:pt x="982" y="17780"/>
                  <a:pt x="982" y="12763"/>
                  <a:pt x="982" y="12763"/>
                </a:cubicBezTo>
                <a:close/>
                <a:moveTo>
                  <a:pt x="0" y="18635"/>
                </a:moveTo>
                <a:lnTo>
                  <a:pt x="8835" y="19848"/>
                </a:lnTo>
                <a:lnTo>
                  <a:pt x="8835" y="11782"/>
                </a:lnTo>
                <a:lnTo>
                  <a:pt x="0" y="11782"/>
                </a:lnTo>
                <a:cubicBezTo>
                  <a:pt x="0" y="11782"/>
                  <a:pt x="0" y="18635"/>
                  <a:pt x="0" y="18635"/>
                </a:cubicBezTo>
                <a:close/>
                <a:moveTo>
                  <a:pt x="11771" y="12763"/>
                </a:moveTo>
                <a:lnTo>
                  <a:pt x="20618" y="12763"/>
                </a:lnTo>
                <a:lnTo>
                  <a:pt x="20618" y="20475"/>
                </a:lnTo>
                <a:lnTo>
                  <a:pt x="11771" y="19261"/>
                </a:lnTo>
                <a:cubicBezTo>
                  <a:pt x="11771" y="19261"/>
                  <a:pt x="11771" y="12763"/>
                  <a:pt x="11771" y="12763"/>
                </a:cubicBezTo>
                <a:close/>
                <a:moveTo>
                  <a:pt x="10789" y="20116"/>
                </a:moveTo>
                <a:lnTo>
                  <a:pt x="21600" y="21600"/>
                </a:lnTo>
                <a:lnTo>
                  <a:pt x="21600" y="11782"/>
                </a:lnTo>
                <a:lnTo>
                  <a:pt x="10789" y="11782"/>
                </a:lnTo>
                <a:cubicBezTo>
                  <a:pt x="10789" y="11782"/>
                  <a:pt x="10789" y="20116"/>
                  <a:pt x="10789" y="2011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
        <p:nvSpPr>
          <p:cNvPr id="71" name="Shape 2706">
            <a:extLst>
              <a:ext uri="{FF2B5EF4-FFF2-40B4-BE49-F238E27FC236}">
                <a16:creationId xmlns:a16="http://schemas.microsoft.com/office/drawing/2014/main" id="{AD4A32DB-2E86-CFBC-7886-F88C00AF30C5}"/>
              </a:ext>
            </a:extLst>
          </p:cNvPr>
          <p:cNvSpPr/>
          <p:nvPr/>
        </p:nvSpPr>
        <p:spPr>
          <a:xfrm>
            <a:off x="11092197" y="355596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solidFill>
                <a:schemeClr val="bg1"/>
              </a:solidFill>
              <a:latin typeface="Segoe Pro Light" panose="020F0502020204030204" pitchFamily="34" charset="0"/>
              <a:cs typeface="Segoe Pro Light" panose="020F0502020204030204" pitchFamily="34" charset="0"/>
            </a:endParaRPr>
          </a:p>
        </p:txBody>
      </p:sp>
    </p:spTree>
    <p:extLst>
      <p:ext uri="{BB962C8B-B14F-4D97-AF65-F5344CB8AC3E}">
        <p14:creationId xmlns:p14="http://schemas.microsoft.com/office/powerpoint/2010/main" val="21316369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708">
            <a:extLst>
              <a:ext uri="{FF2B5EF4-FFF2-40B4-BE49-F238E27FC236}">
                <a16:creationId xmlns:a16="http://schemas.microsoft.com/office/drawing/2014/main" id="{E38E63A8-B75D-FC83-125A-0B576AA5F300}"/>
              </a:ext>
            </a:extLst>
          </p:cNvPr>
          <p:cNvSpPr/>
          <p:nvPr/>
        </p:nvSpPr>
        <p:spPr>
          <a:xfrm>
            <a:off x="877624"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 name="Shape 2709">
            <a:extLst>
              <a:ext uri="{FF2B5EF4-FFF2-40B4-BE49-F238E27FC236}">
                <a16:creationId xmlns:a16="http://schemas.microsoft.com/office/drawing/2014/main" id="{E578D09C-64AC-65AE-FA09-4FFD4728B1B5}"/>
              </a:ext>
            </a:extLst>
          </p:cNvPr>
          <p:cNvSpPr/>
          <p:nvPr/>
        </p:nvSpPr>
        <p:spPr>
          <a:xfrm>
            <a:off x="1410885"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 name="Shape 2710">
            <a:extLst>
              <a:ext uri="{FF2B5EF4-FFF2-40B4-BE49-F238E27FC236}">
                <a16:creationId xmlns:a16="http://schemas.microsoft.com/office/drawing/2014/main" id="{88065DF8-E11E-316A-E9CF-8224995CDFF5}"/>
              </a:ext>
            </a:extLst>
          </p:cNvPr>
          <p:cNvSpPr/>
          <p:nvPr/>
        </p:nvSpPr>
        <p:spPr>
          <a:xfrm>
            <a:off x="1944146"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 name="Shape 2711">
            <a:extLst>
              <a:ext uri="{FF2B5EF4-FFF2-40B4-BE49-F238E27FC236}">
                <a16:creationId xmlns:a16="http://schemas.microsoft.com/office/drawing/2014/main" id="{7D7DF4FC-DC84-B5ED-670B-5ABEA561F1FB}"/>
              </a:ext>
            </a:extLst>
          </p:cNvPr>
          <p:cNvSpPr/>
          <p:nvPr/>
        </p:nvSpPr>
        <p:spPr>
          <a:xfrm>
            <a:off x="2477407"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 name="Shape 2712">
            <a:extLst>
              <a:ext uri="{FF2B5EF4-FFF2-40B4-BE49-F238E27FC236}">
                <a16:creationId xmlns:a16="http://schemas.microsoft.com/office/drawing/2014/main" id="{3DF47489-9E68-8E68-7AC3-E5E0D9D1B14F}"/>
              </a:ext>
            </a:extLst>
          </p:cNvPr>
          <p:cNvSpPr/>
          <p:nvPr/>
        </p:nvSpPr>
        <p:spPr>
          <a:xfrm>
            <a:off x="3010668"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 name="Shape 2713">
            <a:extLst>
              <a:ext uri="{FF2B5EF4-FFF2-40B4-BE49-F238E27FC236}">
                <a16:creationId xmlns:a16="http://schemas.microsoft.com/office/drawing/2014/main" id="{04C29147-8931-26E3-E63D-FC6751EECA48}"/>
              </a:ext>
            </a:extLst>
          </p:cNvPr>
          <p:cNvSpPr/>
          <p:nvPr/>
        </p:nvSpPr>
        <p:spPr>
          <a:xfrm>
            <a:off x="3543929"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 name="Shape 2714">
            <a:extLst>
              <a:ext uri="{FF2B5EF4-FFF2-40B4-BE49-F238E27FC236}">
                <a16:creationId xmlns:a16="http://schemas.microsoft.com/office/drawing/2014/main" id="{E269AFE3-3FEC-CD1D-8820-AED15A8DFC00}"/>
              </a:ext>
            </a:extLst>
          </p:cNvPr>
          <p:cNvSpPr/>
          <p:nvPr/>
        </p:nvSpPr>
        <p:spPr>
          <a:xfrm>
            <a:off x="4077190"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 name="Shape 2715">
            <a:extLst>
              <a:ext uri="{FF2B5EF4-FFF2-40B4-BE49-F238E27FC236}">
                <a16:creationId xmlns:a16="http://schemas.microsoft.com/office/drawing/2014/main" id="{8F15AB02-3EDC-F595-A93E-5BD865664F19}"/>
              </a:ext>
            </a:extLst>
          </p:cNvPr>
          <p:cNvSpPr/>
          <p:nvPr/>
        </p:nvSpPr>
        <p:spPr>
          <a:xfrm>
            <a:off x="4610451"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 name="Shape 2716">
            <a:extLst>
              <a:ext uri="{FF2B5EF4-FFF2-40B4-BE49-F238E27FC236}">
                <a16:creationId xmlns:a16="http://schemas.microsoft.com/office/drawing/2014/main" id="{D4FF2986-C912-E5D5-9D48-6BEB75667F90}"/>
              </a:ext>
            </a:extLst>
          </p:cNvPr>
          <p:cNvSpPr/>
          <p:nvPr/>
        </p:nvSpPr>
        <p:spPr>
          <a:xfrm>
            <a:off x="5143712"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1" name="Shape 2717">
            <a:extLst>
              <a:ext uri="{FF2B5EF4-FFF2-40B4-BE49-F238E27FC236}">
                <a16:creationId xmlns:a16="http://schemas.microsoft.com/office/drawing/2014/main" id="{7D904E04-6DA9-B315-D97F-E37FB294BFBE}"/>
              </a:ext>
            </a:extLst>
          </p:cNvPr>
          <p:cNvSpPr/>
          <p:nvPr/>
        </p:nvSpPr>
        <p:spPr>
          <a:xfrm>
            <a:off x="5676973" y="24894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2" name="Shape 2718">
            <a:extLst>
              <a:ext uri="{FF2B5EF4-FFF2-40B4-BE49-F238E27FC236}">
                <a16:creationId xmlns:a16="http://schemas.microsoft.com/office/drawing/2014/main" id="{935377E7-5C14-010C-A01D-88FD3876925E}"/>
              </a:ext>
            </a:extLst>
          </p:cNvPr>
          <p:cNvSpPr/>
          <p:nvPr/>
        </p:nvSpPr>
        <p:spPr>
          <a:xfrm>
            <a:off x="877624" y="30227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3" name="Shape 2719">
            <a:extLst>
              <a:ext uri="{FF2B5EF4-FFF2-40B4-BE49-F238E27FC236}">
                <a16:creationId xmlns:a16="http://schemas.microsoft.com/office/drawing/2014/main" id="{6CEFA0D9-94BA-ABE4-1D67-AEB0433E030F}"/>
              </a:ext>
            </a:extLst>
          </p:cNvPr>
          <p:cNvSpPr/>
          <p:nvPr/>
        </p:nvSpPr>
        <p:spPr>
          <a:xfrm>
            <a:off x="1410884" y="3022712"/>
            <a:ext cx="278212" cy="278758"/>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4" name="Shape 2720">
            <a:extLst>
              <a:ext uri="{FF2B5EF4-FFF2-40B4-BE49-F238E27FC236}">
                <a16:creationId xmlns:a16="http://schemas.microsoft.com/office/drawing/2014/main" id="{127CF01F-DFD8-FEA8-6691-D3B3A50F04C0}"/>
              </a:ext>
            </a:extLst>
          </p:cNvPr>
          <p:cNvSpPr/>
          <p:nvPr/>
        </p:nvSpPr>
        <p:spPr>
          <a:xfrm>
            <a:off x="1944145" y="3022712"/>
            <a:ext cx="278212" cy="278758"/>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5" name="Shape 2721">
            <a:extLst>
              <a:ext uri="{FF2B5EF4-FFF2-40B4-BE49-F238E27FC236}">
                <a16:creationId xmlns:a16="http://schemas.microsoft.com/office/drawing/2014/main" id="{4747C077-7371-0DB4-E46F-5ACA4F9C38BF}"/>
              </a:ext>
            </a:extLst>
          </p:cNvPr>
          <p:cNvSpPr/>
          <p:nvPr/>
        </p:nvSpPr>
        <p:spPr>
          <a:xfrm>
            <a:off x="2477407" y="3022712"/>
            <a:ext cx="278212" cy="278758"/>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6" name="Shape 2722">
            <a:extLst>
              <a:ext uri="{FF2B5EF4-FFF2-40B4-BE49-F238E27FC236}">
                <a16:creationId xmlns:a16="http://schemas.microsoft.com/office/drawing/2014/main" id="{A932A655-EF2A-6821-D117-AA823D916E5A}"/>
              </a:ext>
            </a:extLst>
          </p:cNvPr>
          <p:cNvSpPr/>
          <p:nvPr/>
        </p:nvSpPr>
        <p:spPr>
          <a:xfrm>
            <a:off x="3010668" y="3022712"/>
            <a:ext cx="278206" cy="278758"/>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7" name="Shape 2723">
            <a:extLst>
              <a:ext uri="{FF2B5EF4-FFF2-40B4-BE49-F238E27FC236}">
                <a16:creationId xmlns:a16="http://schemas.microsoft.com/office/drawing/2014/main" id="{F502FF68-A1B5-B38B-E84B-92AA782B4932}"/>
              </a:ext>
            </a:extLst>
          </p:cNvPr>
          <p:cNvSpPr/>
          <p:nvPr/>
        </p:nvSpPr>
        <p:spPr>
          <a:xfrm>
            <a:off x="3543929" y="30227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8" name="Shape 2724">
            <a:extLst>
              <a:ext uri="{FF2B5EF4-FFF2-40B4-BE49-F238E27FC236}">
                <a16:creationId xmlns:a16="http://schemas.microsoft.com/office/drawing/2014/main" id="{B2B21B74-8529-226F-0ECE-317B0D62C64D}"/>
              </a:ext>
            </a:extLst>
          </p:cNvPr>
          <p:cNvSpPr/>
          <p:nvPr/>
        </p:nvSpPr>
        <p:spPr>
          <a:xfrm>
            <a:off x="4077190" y="30227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9" name="Shape 2725">
            <a:extLst>
              <a:ext uri="{FF2B5EF4-FFF2-40B4-BE49-F238E27FC236}">
                <a16:creationId xmlns:a16="http://schemas.microsoft.com/office/drawing/2014/main" id="{9BCC1686-9474-8F0E-00DA-BBCC1D597156}"/>
              </a:ext>
            </a:extLst>
          </p:cNvPr>
          <p:cNvSpPr/>
          <p:nvPr/>
        </p:nvSpPr>
        <p:spPr>
          <a:xfrm>
            <a:off x="4610451" y="30227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0" name="Shape 2726">
            <a:extLst>
              <a:ext uri="{FF2B5EF4-FFF2-40B4-BE49-F238E27FC236}">
                <a16:creationId xmlns:a16="http://schemas.microsoft.com/office/drawing/2014/main" id="{9C0DB7D5-2C73-CBD1-A634-F505138F9F7B}"/>
              </a:ext>
            </a:extLst>
          </p:cNvPr>
          <p:cNvSpPr/>
          <p:nvPr/>
        </p:nvSpPr>
        <p:spPr>
          <a:xfrm>
            <a:off x="5169106" y="302271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1" name="Shape 2727">
            <a:extLst>
              <a:ext uri="{FF2B5EF4-FFF2-40B4-BE49-F238E27FC236}">
                <a16:creationId xmlns:a16="http://schemas.microsoft.com/office/drawing/2014/main" id="{5283FA23-B9BA-5A75-42F4-21D9D35010E9}"/>
              </a:ext>
            </a:extLst>
          </p:cNvPr>
          <p:cNvSpPr/>
          <p:nvPr/>
        </p:nvSpPr>
        <p:spPr>
          <a:xfrm>
            <a:off x="5676973" y="30227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2" name="Shape 2728">
            <a:extLst>
              <a:ext uri="{FF2B5EF4-FFF2-40B4-BE49-F238E27FC236}">
                <a16:creationId xmlns:a16="http://schemas.microsoft.com/office/drawing/2014/main" id="{341AE93A-AB71-136A-DE02-753F9230DD8A}"/>
              </a:ext>
            </a:extLst>
          </p:cNvPr>
          <p:cNvSpPr/>
          <p:nvPr/>
        </p:nvSpPr>
        <p:spPr>
          <a:xfrm>
            <a:off x="877624" y="35559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3" name="Shape 2729">
            <a:extLst>
              <a:ext uri="{FF2B5EF4-FFF2-40B4-BE49-F238E27FC236}">
                <a16:creationId xmlns:a16="http://schemas.microsoft.com/office/drawing/2014/main" id="{42A62F9D-EB7E-EB5B-65E0-67ED843EF86F}"/>
              </a:ext>
            </a:extLst>
          </p:cNvPr>
          <p:cNvSpPr/>
          <p:nvPr/>
        </p:nvSpPr>
        <p:spPr>
          <a:xfrm>
            <a:off x="1410885" y="35559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4" name="Shape 2730">
            <a:extLst>
              <a:ext uri="{FF2B5EF4-FFF2-40B4-BE49-F238E27FC236}">
                <a16:creationId xmlns:a16="http://schemas.microsoft.com/office/drawing/2014/main" id="{99EF9AD3-98B4-5219-B847-0036C8582125}"/>
              </a:ext>
            </a:extLst>
          </p:cNvPr>
          <p:cNvSpPr/>
          <p:nvPr/>
        </p:nvSpPr>
        <p:spPr>
          <a:xfrm>
            <a:off x="1944146" y="35559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5" name="Shape 2731">
            <a:extLst>
              <a:ext uri="{FF2B5EF4-FFF2-40B4-BE49-F238E27FC236}">
                <a16:creationId xmlns:a16="http://schemas.microsoft.com/office/drawing/2014/main" id="{B076CAAC-8D13-351D-63A7-CBB5664109CD}"/>
              </a:ext>
            </a:extLst>
          </p:cNvPr>
          <p:cNvSpPr/>
          <p:nvPr/>
        </p:nvSpPr>
        <p:spPr>
          <a:xfrm>
            <a:off x="2477407" y="356866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6" name="Shape 2732">
            <a:extLst>
              <a:ext uri="{FF2B5EF4-FFF2-40B4-BE49-F238E27FC236}">
                <a16:creationId xmlns:a16="http://schemas.microsoft.com/office/drawing/2014/main" id="{F124DFEE-3B1A-7BDF-C1C6-F62164333425}"/>
              </a:ext>
            </a:extLst>
          </p:cNvPr>
          <p:cNvSpPr/>
          <p:nvPr/>
        </p:nvSpPr>
        <p:spPr>
          <a:xfrm>
            <a:off x="3010668" y="3632152"/>
            <a:ext cx="279328" cy="126968"/>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7" name="Shape 2733">
            <a:extLst>
              <a:ext uri="{FF2B5EF4-FFF2-40B4-BE49-F238E27FC236}">
                <a16:creationId xmlns:a16="http://schemas.microsoft.com/office/drawing/2014/main" id="{F4676909-F8FA-A057-AF3E-2365E3B3BE92}"/>
              </a:ext>
            </a:extLst>
          </p:cNvPr>
          <p:cNvSpPr/>
          <p:nvPr/>
        </p:nvSpPr>
        <p:spPr>
          <a:xfrm>
            <a:off x="3632806" y="3555972"/>
            <a:ext cx="101574"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8" name="Shape 2734">
            <a:extLst>
              <a:ext uri="{FF2B5EF4-FFF2-40B4-BE49-F238E27FC236}">
                <a16:creationId xmlns:a16="http://schemas.microsoft.com/office/drawing/2014/main" id="{73025A35-A498-9FCF-B965-D847369EE7F2}"/>
              </a:ext>
            </a:extLst>
          </p:cNvPr>
          <p:cNvSpPr/>
          <p:nvPr/>
        </p:nvSpPr>
        <p:spPr>
          <a:xfrm>
            <a:off x="4077190" y="359406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9" name="Shape 2735">
            <a:extLst>
              <a:ext uri="{FF2B5EF4-FFF2-40B4-BE49-F238E27FC236}">
                <a16:creationId xmlns:a16="http://schemas.microsoft.com/office/drawing/2014/main" id="{93C3A50C-BB51-0797-8E83-18D83BADA56E}"/>
              </a:ext>
            </a:extLst>
          </p:cNvPr>
          <p:cNvSpPr/>
          <p:nvPr/>
        </p:nvSpPr>
        <p:spPr>
          <a:xfrm>
            <a:off x="4610451" y="3581366"/>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0" name="Shape 2736">
            <a:extLst>
              <a:ext uri="{FF2B5EF4-FFF2-40B4-BE49-F238E27FC236}">
                <a16:creationId xmlns:a16="http://schemas.microsoft.com/office/drawing/2014/main" id="{48F3E0C4-E094-8717-CC3A-373A9BD7E975}"/>
              </a:ext>
            </a:extLst>
          </p:cNvPr>
          <p:cNvSpPr/>
          <p:nvPr/>
        </p:nvSpPr>
        <p:spPr>
          <a:xfrm>
            <a:off x="5143712" y="35559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1" name="Shape 2737">
            <a:extLst>
              <a:ext uri="{FF2B5EF4-FFF2-40B4-BE49-F238E27FC236}">
                <a16:creationId xmlns:a16="http://schemas.microsoft.com/office/drawing/2014/main" id="{F422AD92-65BB-BEB8-10B1-3B4EEAAB1CCA}"/>
              </a:ext>
            </a:extLst>
          </p:cNvPr>
          <p:cNvSpPr/>
          <p:nvPr/>
        </p:nvSpPr>
        <p:spPr>
          <a:xfrm>
            <a:off x="5676973" y="35559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2" name="Shape 2738">
            <a:extLst>
              <a:ext uri="{FF2B5EF4-FFF2-40B4-BE49-F238E27FC236}">
                <a16:creationId xmlns:a16="http://schemas.microsoft.com/office/drawing/2014/main" id="{6198A8AF-81B4-8DE0-2AD5-F8639E2B14D4}"/>
              </a:ext>
            </a:extLst>
          </p:cNvPr>
          <p:cNvSpPr/>
          <p:nvPr/>
        </p:nvSpPr>
        <p:spPr>
          <a:xfrm>
            <a:off x="877624"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3" name="Shape 2739">
            <a:extLst>
              <a:ext uri="{FF2B5EF4-FFF2-40B4-BE49-F238E27FC236}">
                <a16:creationId xmlns:a16="http://schemas.microsoft.com/office/drawing/2014/main" id="{56B8FE0C-36F1-F847-1425-6C45A3F77878}"/>
              </a:ext>
            </a:extLst>
          </p:cNvPr>
          <p:cNvSpPr/>
          <p:nvPr/>
        </p:nvSpPr>
        <p:spPr>
          <a:xfrm>
            <a:off x="1410885"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4" name="Shape 2740">
            <a:extLst>
              <a:ext uri="{FF2B5EF4-FFF2-40B4-BE49-F238E27FC236}">
                <a16:creationId xmlns:a16="http://schemas.microsoft.com/office/drawing/2014/main" id="{52CA6EE5-BA31-4F85-22CC-973CAB708D64}"/>
              </a:ext>
            </a:extLst>
          </p:cNvPr>
          <p:cNvSpPr/>
          <p:nvPr/>
        </p:nvSpPr>
        <p:spPr>
          <a:xfrm>
            <a:off x="1944146"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5" name="Shape 2741">
            <a:extLst>
              <a:ext uri="{FF2B5EF4-FFF2-40B4-BE49-F238E27FC236}">
                <a16:creationId xmlns:a16="http://schemas.microsoft.com/office/drawing/2014/main" id="{430BB556-1888-44EB-573F-460329087D77}"/>
              </a:ext>
            </a:extLst>
          </p:cNvPr>
          <p:cNvSpPr/>
          <p:nvPr/>
        </p:nvSpPr>
        <p:spPr>
          <a:xfrm>
            <a:off x="2477407"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6" name="Shape 2742">
            <a:extLst>
              <a:ext uri="{FF2B5EF4-FFF2-40B4-BE49-F238E27FC236}">
                <a16:creationId xmlns:a16="http://schemas.microsoft.com/office/drawing/2014/main" id="{5D58FEEF-C1CD-DF50-D30C-4B8712EA1BCF}"/>
              </a:ext>
            </a:extLst>
          </p:cNvPr>
          <p:cNvSpPr/>
          <p:nvPr/>
        </p:nvSpPr>
        <p:spPr>
          <a:xfrm>
            <a:off x="3010668"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7" name="Shape 2743">
            <a:extLst>
              <a:ext uri="{FF2B5EF4-FFF2-40B4-BE49-F238E27FC236}">
                <a16:creationId xmlns:a16="http://schemas.microsoft.com/office/drawing/2014/main" id="{2F6A8E73-98E8-E793-80E7-446E91201BE1}"/>
              </a:ext>
            </a:extLst>
          </p:cNvPr>
          <p:cNvSpPr/>
          <p:nvPr/>
        </p:nvSpPr>
        <p:spPr>
          <a:xfrm>
            <a:off x="3543929"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8" name="Shape 2744">
            <a:extLst>
              <a:ext uri="{FF2B5EF4-FFF2-40B4-BE49-F238E27FC236}">
                <a16:creationId xmlns:a16="http://schemas.microsoft.com/office/drawing/2014/main" id="{3F7BBDDA-055E-F3C8-AD20-C289EFC8C852}"/>
              </a:ext>
            </a:extLst>
          </p:cNvPr>
          <p:cNvSpPr/>
          <p:nvPr/>
        </p:nvSpPr>
        <p:spPr>
          <a:xfrm>
            <a:off x="4077190"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9" name="Shape 2745">
            <a:extLst>
              <a:ext uri="{FF2B5EF4-FFF2-40B4-BE49-F238E27FC236}">
                <a16:creationId xmlns:a16="http://schemas.microsoft.com/office/drawing/2014/main" id="{2E941BE2-7D8D-1412-DB92-1A6B17F5D62A}"/>
              </a:ext>
            </a:extLst>
          </p:cNvPr>
          <p:cNvSpPr/>
          <p:nvPr/>
        </p:nvSpPr>
        <p:spPr>
          <a:xfrm>
            <a:off x="4610451"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0" name="Shape 2746">
            <a:extLst>
              <a:ext uri="{FF2B5EF4-FFF2-40B4-BE49-F238E27FC236}">
                <a16:creationId xmlns:a16="http://schemas.microsoft.com/office/drawing/2014/main" id="{9AABAB9E-3BA4-4E94-5B7A-F989D769C7D7}"/>
              </a:ext>
            </a:extLst>
          </p:cNvPr>
          <p:cNvSpPr/>
          <p:nvPr/>
        </p:nvSpPr>
        <p:spPr>
          <a:xfrm>
            <a:off x="5143712"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1" name="Shape 2747">
            <a:extLst>
              <a:ext uri="{FF2B5EF4-FFF2-40B4-BE49-F238E27FC236}">
                <a16:creationId xmlns:a16="http://schemas.microsoft.com/office/drawing/2014/main" id="{58639486-567E-2C34-DFB6-9ED99A182D0B}"/>
              </a:ext>
            </a:extLst>
          </p:cNvPr>
          <p:cNvSpPr/>
          <p:nvPr/>
        </p:nvSpPr>
        <p:spPr>
          <a:xfrm>
            <a:off x="5676973" y="40892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2" name="Shape 2748">
            <a:extLst>
              <a:ext uri="{FF2B5EF4-FFF2-40B4-BE49-F238E27FC236}">
                <a16:creationId xmlns:a16="http://schemas.microsoft.com/office/drawing/2014/main" id="{C2E4FD63-DA90-14A1-1640-B1AB9738AEEC}"/>
              </a:ext>
            </a:extLst>
          </p:cNvPr>
          <p:cNvSpPr/>
          <p:nvPr/>
        </p:nvSpPr>
        <p:spPr>
          <a:xfrm>
            <a:off x="6235628" y="248943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3" name="Shape 2749">
            <a:extLst>
              <a:ext uri="{FF2B5EF4-FFF2-40B4-BE49-F238E27FC236}">
                <a16:creationId xmlns:a16="http://schemas.microsoft.com/office/drawing/2014/main" id="{7FB1F4C7-C30A-29F8-FAD4-C03837DBCE55}"/>
              </a:ext>
            </a:extLst>
          </p:cNvPr>
          <p:cNvSpPr/>
          <p:nvPr/>
        </p:nvSpPr>
        <p:spPr>
          <a:xfrm>
            <a:off x="6819676" y="2489438"/>
            <a:ext cx="177754" cy="279328"/>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4" name="Shape 2750">
            <a:extLst>
              <a:ext uri="{FF2B5EF4-FFF2-40B4-BE49-F238E27FC236}">
                <a16:creationId xmlns:a16="http://schemas.microsoft.com/office/drawing/2014/main" id="{0FF139C6-7CCF-BBA2-181C-D9656D1F3AFA}"/>
              </a:ext>
            </a:extLst>
          </p:cNvPr>
          <p:cNvSpPr/>
          <p:nvPr/>
        </p:nvSpPr>
        <p:spPr>
          <a:xfrm>
            <a:off x="7378330" y="2489438"/>
            <a:ext cx="126968" cy="279328"/>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5" name="Shape 2751">
            <a:extLst>
              <a:ext uri="{FF2B5EF4-FFF2-40B4-BE49-F238E27FC236}">
                <a16:creationId xmlns:a16="http://schemas.microsoft.com/office/drawing/2014/main" id="{F5960A2F-4E97-BDFF-197E-D43661F3BCD4}"/>
              </a:ext>
            </a:extLst>
          </p:cNvPr>
          <p:cNvSpPr/>
          <p:nvPr/>
        </p:nvSpPr>
        <p:spPr>
          <a:xfrm>
            <a:off x="7886198" y="2489438"/>
            <a:ext cx="177754" cy="279328"/>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6" name="Shape 2752">
            <a:extLst>
              <a:ext uri="{FF2B5EF4-FFF2-40B4-BE49-F238E27FC236}">
                <a16:creationId xmlns:a16="http://schemas.microsoft.com/office/drawing/2014/main" id="{AC0D09B9-17AA-121F-96B1-CA61E0392E6F}"/>
              </a:ext>
            </a:extLst>
          </p:cNvPr>
          <p:cNvSpPr/>
          <p:nvPr/>
        </p:nvSpPr>
        <p:spPr>
          <a:xfrm>
            <a:off x="8394066" y="2489438"/>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7" name="Shape 2753">
            <a:extLst>
              <a:ext uri="{FF2B5EF4-FFF2-40B4-BE49-F238E27FC236}">
                <a16:creationId xmlns:a16="http://schemas.microsoft.com/office/drawing/2014/main" id="{0B963206-FCDF-6238-711F-3E9712C58187}"/>
              </a:ext>
            </a:extLst>
          </p:cNvPr>
          <p:cNvSpPr/>
          <p:nvPr/>
        </p:nvSpPr>
        <p:spPr>
          <a:xfrm>
            <a:off x="8927327" y="2489438"/>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8" name="Shape 2754">
            <a:extLst>
              <a:ext uri="{FF2B5EF4-FFF2-40B4-BE49-F238E27FC236}">
                <a16:creationId xmlns:a16="http://schemas.microsoft.com/office/drawing/2014/main" id="{800C27D0-F1D6-28F0-CCCF-86E0A7D3B08F}"/>
              </a:ext>
            </a:extLst>
          </p:cNvPr>
          <p:cNvSpPr/>
          <p:nvPr/>
        </p:nvSpPr>
        <p:spPr>
          <a:xfrm>
            <a:off x="9447891" y="2489438"/>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9" name="Shape 2755">
            <a:extLst>
              <a:ext uri="{FF2B5EF4-FFF2-40B4-BE49-F238E27FC236}">
                <a16:creationId xmlns:a16="http://schemas.microsoft.com/office/drawing/2014/main" id="{A747C5D4-9DCB-5CE3-3CA7-C664C4B225C0}"/>
              </a:ext>
            </a:extLst>
          </p:cNvPr>
          <p:cNvSpPr/>
          <p:nvPr/>
        </p:nvSpPr>
        <p:spPr>
          <a:xfrm>
            <a:off x="9993849" y="2489438"/>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0" name="Shape 2756">
            <a:extLst>
              <a:ext uri="{FF2B5EF4-FFF2-40B4-BE49-F238E27FC236}">
                <a16:creationId xmlns:a16="http://schemas.microsoft.com/office/drawing/2014/main" id="{ABC966BA-A4A3-C533-ECDE-BBE7A42880C2}"/>
              </a:ext>
            </a:extLst>
          </p:cNvPr>
          <p:cNvSpPr/>
          <p:nvPr/>
        </p:nvSpPr>
        <p:spPr>
          <a:xfrm>
            <a:off x="10501717" y="2565618"/>
            <a:ext cx="279328" cy="126968"/>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1" name="Shape 2757">
            <a:extLst>
              <a:ext uri="{FF2B5EF4-FFF2-40B4-BE49-F238E27FC236}">
                <a16:creationId xmlns:a16="http://schemas.microsoft.com/office/drawing/2014/main" id="{0F3C52E6-E341-A3B2-ED10-3908DA3257DA}"/>
              </a:ext>
            </a:extLst>
          </p:cNvPr>
          <p:cNvSpPr/>
          <p:nvPr/>
        </p:nvSpPr>
        <p:spPr>
          <a:xfrm>
            <a:off x="11034977" y="2489438"/>
            <a:ext cx="279399" cy="279401"/>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2" name="Shape 2758">
            <a:extLst>
              <a:ext uri="{FF2B5EF4-FFF2-40B4-BE49-F238E27FC236}">
                <a16:creationId xmlns:a16="http://schemas.microsoft.com/office/drawing/2014/main" id="{245DF87E-28BC-A913-49F6-02294A00D294}"/>
              </a:ext>
            </a:extLst>
          </p:cNvPr>
          <p:cNvSpPr/>
          <p:nvPr/>
        </p:nvSpPr>
        <p:spPr>
          <a:xfrm>
            <a:off x="6235628"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3" name="Shape 2759">
            <a:extLst>
              <a:ext uri="{FF2B5EF4-FFF2-40B4-BE49-F238E27FC236}">
                <a16:creationId xmlns:a16="http://schemas.microsoft.com/office/drawing/2014/main" id="{91DAB5F6-317B-07D5-8256-2602725AF52B}"/>
              </a:ext>
            </a:extLst>
          </p:cNvPr>
          <p:cNvSpPr/>
          <p:nvPr/>
        </p:nvSpPr>
        <p:spPr>
          <a:xfrm>
            <a:off x="6768889"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4" name="Shape 2760">
            <a:extLst>
              <a:ext uri="{FF2B5EF4-FFF2-40B4-BE49-F238E27FC236}">
                <a16:creationId xmlns:a16="http://schemas.microsoft.com/office/drawing/2014/main" id="{9DCBBBA2-3095-6096-90FF-CDC080CD3BE0}"/>
              </a:ext>
            </a:extLst>
          </p:cNvPr>
          <p:cNvSpPr/>
          <p:nvPr/>
        </p:nvSpPr>
        <p:spPr>
          <a:xfrm>
            <a:off x="7302150"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5" name="Shape 2761">
            <a:extLst>
              <a:ext uri="{FF2B5EF4-FFF2-40B4-BE49-F238E27FC236}">
                <a16:creationId xmlns:a16="http://schemas.microsoft.com/office/drawing/2014/main" id="{9F406FA2-B860-0961-6F06-B8287B7BFAD9}"/>
              </a:ext>
            </a:extLst>
          </p:cNvPr>
          <p:cNvSpPr/>
          <p:nvPr/>
        </p:nvSpPr>
        <p:spPr>
          <a:xfrm>
            <a:off x="7835411"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6" name="Shape 2762">
            <a:extLst>
              <a:ext uri="{FF2B5EF4-FFF2-40B4-BE49-F238E27FC236}">
                <a16:creationId xmlns:a16="http://schemas.microsoft.com/office/drawing/2014/main" id="{8BCFA478-D9AA-82A6-B110-D213CDAA1C18}"/>
              </a:ext>
            </a:extLst>
          </p:cNvPr>
          <p:cNvSpPr/>
          <p:nvPr/>
        </p:nvSpPr>
        <p:spPr>
          <a:xfrm>
            <a:off x="8368672"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7" name="Shape 2763">
            <a:extLst>
              <a:ext uri="{FF2B5EF4-FFF2-40B4-BE49-F238E27FC236}">
                <a16:creationId xmlns:a16="http://schemas.microsoft.com/office/drawing/2014/main" id="{4CA7E4E2-2536-E0D0-092B-529D1DB3FF0B}"/>
              </a:ext>
            </a:extLst>
          </p:cNvPr>
          <p:cNvSpPr/>
          <p:nvPr/>
        </p:nvSpPr>
        <p:spPr>
          <a:xfrm>
            <a:off x="8901933"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8" name="Shape 2764">
            <a:extLst>
              <a:ext uri="{FF2B5EF4-FFF2-40B4-BE49-F238E27FC236}">
                <a16:creationId xmlns:a16="http://schemas.microsoft.com/office/drawing/2014/main" id="{13BBA85A-ABDF-2534-C38B-50F8CF093C40}"/>
              </a:ext>
            </a:extLst>
          </p:cNvPr>
          <p:cNvSpPr/>
          <p:nvPr/>
        </p:nvSpPr>
        <p:spPr>
          <a:xfrm>
            <a:off x="9435194" y="3035395"/>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9" name="Shape 2765">
            <a:extLst>
              <a:ext uri="{FF2B5EF4-FFF2-40B4-BE49-F238E27FC236}">
                <a16:creationId xmlns:a16="http://schemas.microsoft.com/office/drawing/2014/main" id="{26748F08-E65E-7825-0339-AEE07C543BB8}"/>
              </a:ext>
            </a:extLst>
          </p:cNvPr>
          <p:cNvSpPr/>
          <p:nvPr/>
        </p:nvSpPr>
        <p:spPr>
          <a:xfrm>
            <a:off x="9968456"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0" name="Shape 2766">
            <a:extLst>
              <a:ext uri="{FF2B5EF4-FFF2-40B4-BE49-F238E27FC236}">
                <a16:creationId xmlns:a16="http://schemas.microsoft.com/office/drawing/2014/main" id="{32765C1E-E6B2-5BE9-9AEC-9EA0E0BEAA73}"/>
              </a:ext>
            </a:extLst>
          </p:cNvPr>
          <p:cNvSpPr/>
          <p:nvPr/>
        </p:nvSpPr>
        <p:spPr>
          <a:xfrm>
            <a:off x="10501717"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1" name="Shape 2767">
            <a:extLst>
              <a:ext uri="{FF2B5EF4-FFF2-40B4-BE49-F238E27FC236}">
                <a16:creationId xmlns:a16="http://schemas.microsoft.com/office/drawing/2014/main" id="{5D9C1ECF-C813-E652-7FD9-BB4C619C7D03}"/>
              </a:ext>
            </a:extLst>
          </p:cNvPr>
          <p:cNvSpPr/>
          <p:nvPr/>
        </p:nvSpPr>
        <p:spPr>
          <a:xfrm>
            <a:off x="11034978" y="302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2" name="Shape 2768">
            <a:extLst>
              <a:ext uri="{FF2B5EF4-FFF2-40B4-BE49-F238E27FC236}">
                <a16:creationId xmlns:a16="http://schemas.microsoft.com/office/drawing/2014/main" id="{A5F20118-B546-650D-68F2-C8143DE222C4}"/>
              </a:ext>
            </a:extLst>
          </p:cNvPr>
          <p:cNvSpPr/>
          <p:nvPr/>
        </p:nvSpPr>
        <p:spPr>
          <a:xfrm>
            <a:off x="6235628" y="3644837"/>
            <a:ext cx="279328" cy="101574"/>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3" name="Shape 2769">
            <a:extLst>
              <a:ext uri="{FF2B5EF4-FFF2-40B4-BE49-F238E27FC236}">
                <a16:creationId xmlns:a16="http://schemas.microsoft.com/office/drawing/2014/main" id="{94C2337F-06E6-F591-8EF9-0F01CDC57D56}"/>
              </a:ext>
            </a:extLst>
          </p:cNvPr>
          <p:cNvSpPr/>
          <p:nvPr/>
        </p:nvSpPr>
        <p:spPr>
          <a:xfrm>
            <a:off x="6806979" y="3555960"/>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4" name="Shape 2770">
            <a:extLst>
              <a:ext uri="{FF2B5EF4-FFF2-40B4-BE49-F238E27FC236}">
                <a16:creationId xmlns:a16="http://schemas.microsoft.com/office/drawing/2014/main" id="{FD9B5162-B6FA-EBF6-FDBD-710BC89B49ED}"/>
              </a:ext>
            </a:extLst>
          </p:cNvPr>
          <p:cNvSpPr/>
          <p:nvPr/>
        </p:nvSpPr>
        <p:spPr>
          <a:xfrm>
            <a:off x="7302150" y="35559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5" name="Shape 2771">
            <a:extLst>
              <a:ext uri="{FF2B5EF4-FFF2-40B4-BE49-F238E27FC236}">
                <a16:creationId xmlns:a16="http://schemas.microsoft.com/office/drawing/2014/main" id="{6C693F34-26BE-EB7A-44DD-7F103F8BD290}"/>
              </a:ext>
            </a:extLst>
          </p:cNvPr>
          <p:cNvSpPr/>
          <p:nvPr/>
        </p:nvSpPr>
        <p:spPr>
          <a:xfrm>
            <a:off x="7835411" y="35559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6" name="Shape 2772">
            <a:extLst>
              <a:ext uri="{FF2B5EF4-FFF2-40B4-BE49-F238E27FC236}">
                <a16:creationId xmlns:a16="http://schemas.microsoft.com/office/drawing/2014/main" id="{99CDF46C-B907-69AB-5404-F4B2BBD0480C}"/>
              </a:ext>
            </a:extLst>
          </p:cNvPr>
          <p:cNvSpPr/>
          <p:nvPr/>
        </p:nvSpPr>
        <p:spPr>
          <a:xfrm>
            <a:off x="8368672" y="35559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7" name="Shape 2773">
            <a:extLst>
              <a:ext uri="{FF2B5EF4-FFF2-40B4-BE49-F238E27FC236}">
                <a16:creationId xmlns:a16="http://schemas.microsoft.com/office/drawing/2014/main" id="{67BEA6CF-B830-8822-A012-4DA5EEC6FC23}"/>
              </a:ext>
            </a:extLst>
          </p:cNvPr>
          <p:cNvSpPr/>
          <p:nvPr/>
        </p:nvSpPr>
        <p:spPr>
          <a:xfrm>
            <a:off x="8901933" y="35559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8" name="Shape 2774">
            <a:extLst>
              <a:ext uri="{FF2B5EF4-FFF2-40B4-BE49-F238E27FC236}">
                <a16:creationId xmlns:a16="http://schemas.microsoft.com/office/drawing/2014/main" id="{6569C9BF-EBBA-2109-55E6-7DD6242E899F}"/>
              </a:ext>
            </a:extLst>
          </p:cNvPr>
          <p:cNvSpPr/>
          <p:nvPr/>
        </p:nvSpPr>
        <p:spPr>
          <a:xfrm>
            <a:off x="9435194" y="35559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9" name="Shape 2775">
            <a:extLst>
              <a:ext uri="{FF2B5EF4-FFF2-40B4-BE49-F238E27FC236}">
                <a16:creationId xmlns:a16="http://schemas.microsoft.com/office/drawing/2014/main" id="{279FB2EE-676E-E814-0A93-685EFAA49F70}"/>
              </a:ext>
            </a:extLst>
          </p:cNvPr>
          <p:cNvSpPr/>
          <p:nvPr/>
        </p:nvSpPr>
        <p:spPr>
          <a:xfrm>
            <a:off x="9968456" y="3600398"/>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0" name="Shape 2776">
            <a:extLst>
              <a:ext uri="{FF2B5EF4-FFF2-40B4-BE49-F238E27FC236}">
                <a16:creationId xmlns:a16="http://schemas.microsoft.com/office/drawing/2014/main" id="{44B8A2AC-51FB-F42B-9E19-755D5F09DF02}"/>
              </a:ext>
            </a:extLst>
          </p:cNvPr>
          <p:cNvSpPr/>
          <p:nvPr/>
        </p:nvSpPr>
        <p:spPr>
          <a:xfrm>
            <a:off x="10565200" y="3555960"/>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1" name="Shape 2777">
            <a:extLst>
              <a:ext uri="{FF2B5EF4-FFF2-40B4-BE49-F238E27FC236}">
                <a16:creationId xmlns:a16="http://schemas.microsoft.com/office/drawing/2014/main" id="{9D058003-47E3-797D-1351-9D0D2D6806AB}"/>
              </a:ext>
            </a:extLst>
          </p:cNvPr>
          <p:cNvSpPr/>
          <p:nvPr/>
        </p:nvSpPr>
        <p:spPr>
          <a:xfrm>
            <a:off x="11073068" y="3555960"/>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2" name="Shape 2778">
            <a:extLst>
              <a:ext uri="{FF2B5EF4-FFF2-40B4-BE49-F238E27FC236}">
                <a16:creationId xmlns:a16="http://schemas.microsoft.com/office/drawing/2014/main" id="{69F224F3-5493-B3A7-EB3C-43D4061EE923}"/>
              </a:ext>
            </a:extLst>
          </p:cNvPr>
          <p:cNvSpPr/>
          <p:nvPr/>
        </p:nvSpPr>
        <p:spPr>
          <a:xfrm>
            <a:off x="6235628" y="408922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3" name="Shape 2779">
            <a:extLst>
              <a:ext uri="{FF2B5EF4-FFF2-40B4-BE49-F238E27FC236}">
                <a16:creationId xmlns:a16="http://schemas.microsoft.com/office/drawing/2014/main" id="{B5C8E8F6-8D7B-0C6E-CEC9-EE8C02F5E081}"/>
              </a:ext>
            </a:extLst>
          </p:cNvPr>
          <p:cNvSpPr/>
          <p:nvPr/>
        </p:nvSpPr>
        <p:spPr>
          <a:xfrm>
            <a:off x="6806979" y="4089221"/>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4" name="Shape 2780">
            <a:extLst>
              <a:ext uri="{FF2B5EF4-FFF2-40B4-BE49-F238E27FC236}">
                <a16:creationId xmlns:a16="http://schemas.microsoft.com/office/drawing/2014/main" id="{A1BDDBFF-E8FE-6EB8-4EB7-0EE9E4E018E1}"/>
              </a:ext>
            </a:extLst>
          </p:cNvPr>
          <p:cNvSpPr/>
          <p:nvPr/>
        </p:nvSpPr>
        <p:spPr>
          <a:xfrm>
            <a:off x="7378330" y="4089221"/>
            <a:ext cx="126968" cy="279328"/>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5" name="Shape 2781">
            <a:extLst>
              <a:ext uri="{FF2B5EF4-FFF2-40B4-BE49-F238E27FC236}">
                <a16:creationId xmlns:a16="http://schemas.microsoft.com/office/drawing/2014/main" id="{CD810E7C-D9E0-B4EF-B5EC-1B9CB00D792C}"/>
              </a:ext>
            </a:extLst>
          </p:cNvPr>
          <p:cNvSpPr/>
          <p:nvPr/>
        </p:nvSpPr>
        <p:spPr>
          <a:xfrm>
            <a:off x="7835411" y="408922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6" name="Shape 2782">
            <a:extLst>
              <a:ext uri="{FF2B5EF4-FFF2-40B4-BE49-F238E27FC236}">
                <a16:creationId xmlns:a16="http://schemas.microsoft.com/office/drawing/2014/main" id="{D89EB8D0-359E-A2A9-89F7-5C9027D26ADD}"/>
              </a:ext>
            </a:extLst>
          </p:cNvPr>
          <p:cNvSpPr/>
          <p:nvPr/>
        </p:nvSpPr>
        <p:spPr>
          <a:xfrm>
            <a:off x="8368672" y="4108266"/>
            <a:ext cx="279597" cy="241293"/>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7" name="Shape 2783">
            <a:extLst>
              <a:ext uri="{FF2B5EF4-FFF2-40B4-BE49-F238E27FC236}">
                <a16:creationId xmlns:a16="http://schemas.microsoft.com/office/drawing/2014/main" id="{CFD98DED-BFEC-6C20-BCD1-5CCA2208595E}"/>
              </a:ext>
            </a:extLst>
          </p:cNvPr>
          <p:cNvSpPr/>
          <p:nvPr/>
        </p:nvSpPr>
        <p:spPr>
          <a:xfrm>
            <a:off x="8901933" y="4108266"/>
            <a:ext cx="279328" cy="241238"/>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8" name="Shape 2784">
            <a:extLst>
              <a:ext uri="{FF2B5EF4-FFF2-40B4-BE49-F238E27FC236}">
                <a16:creationId xmlns:a16="http://schemas.microsoft.com/office/drawing/2014/main" id="{45D33EFF-2F93-40B6-3236-667BCCA56C5D}"/>
              </a:ext>
            </a:extLst>
          </p:cNvPr>
          <p:cNvSpPr/>
          <p:nvPr/>
        </p:nvSpPr>
        <p:spPr>
          <a:xfrm>
            <a:off x="9435194" y="408922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9" name="Shape 2785">
            <a:extLst>
              <a:ext uri="{FF2B5EF4-FFF2-40B4-BE49-F238E27FC236}">
                <a16:creationId xmlns:a16="http://schemas.microsoft.com/office/drawing/2014/main" id="{E534BFEB-2764-D539-E308-0C5018B97DD3}"/>
              </a:ext>
            </a:extLst>
          </p:cNvPr>
          <p:cNvSpPr/>
          <p:nvPr/>
        </p:nvSpPr>
        <p:spPr>
          <a:xfrm>
            <a:off x="9968456" y="4114614"/>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0" name="Shape 2786">
            <a:extLst>
              <a:ext uri="{FF2B5EF4-FFF2-40B4-BE49-F238E27FC236}">
                <a16:creationId xmlns:a16="http://schemas.microsoft.com/office/drawing/2014/main" id="{A5CAE314-BE42-D1A0-A0CE-DA2CD0E60956}"/>
              </a:ext>
            </a:extLst>
          </p:cNvPr>
          <p:cNvSpPr/>
          <p:nvPr/>
        </p:nvSpPr>
        <p:spPr>
          <a:xfrm>
            <a:off x="10501716" y="4101918"/>
            <a:ext cx="279127" cy="253950"/>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1" name="Shape 2787">
            <a:extLst>
              <a:ext uri="{FF2B5EF4-FFF2-40B4-BE49-F238E27FC236}">
                <a16:creationId xmlns:a16="http://schemas.microsoft.com/office/drawing/2014/main" id="{4CFAD20A-84EF-6C40-FC94-E2430A2540AD}"/>
              </a:ext>
            </a:extLst>
          </p:cNvPr>
          <p:cNvSpPr/>
          <p:nvPr/>
        </p:nvSpPr>
        <p:spPr>
          <a:xfrm>
            <a:off x="11034977" y="4089221"/>
            <a:ext cx="279155" cy="27934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Tree>
    <p:extLst>
      <p:ext uri="{BB962C8B-B14F-4D97-AF65-F5344CB8AC3E}">
        <p14:creationId xmlns:p14="http://schemas.microsoft.com/office/powerpoint/2010/main" val="40949004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790">
            <a:extLst>
              <a:ext uri="{FF2B5EF4-FFF2-40B4-BE49-F238E27FC236}">
                <a16:creationId xmlns:a16="http://schemas.microsoft.com/office/drawing/2014/main" id="{D4357CBB-EF8C-E82D-A6C1-D250B1EE1580}"/>
              </a:ext>
            </a:extLst>
          </p:cNvPr>
          <p:cNvSpPr/>
          <p:nvPr/>
        </p:nvSpPr>
        <p:spPr>
          <a:xfrm>
            <a:off x="871311" y="184190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 name="Shape 2791">
            <a:extLst>
              <a:ext uri="{FF2B5EF4-FFF2-40B4-BE49-F238E27FC236}">
                <a16:creationId xmlns:a16="http://schemas.microsoft.com/office/drawing/2014/main" id="{BD382FBD-7940-85CF-9F06-794E78C46876}"/>
              </a:ext>
            </a:extLst>
          </p:cNvPr>
          <p:cNvSpPr/>
          <p:nvPr/>
        </p:nvSpPr>
        <p:spPr>
          <a:xfrm>
            <a:off x="1404572" y="1829204"/>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 name="Shape 2792">
            <a:extLst>
              <a:ext uri="{FF2B5EF4-FFF2-40B4-BE49-F238E27FC236}">
                <a16:creationId xmlns:a16="http://schemas.microsoft.com/office/drawing/2014/main" id="{F1C0BD75-829F-95F9-861F-98E98F6AA30C}"/>
              </a:ext>
            </a:extLst>
          </p:cNvPr>
          <p:cNvSpPr/>
          <p:nvPr/>
        </p:nvSpPr>
        <p:spPr>
          <a:xfrm>
            <a:off x="1937833"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 name="Shape 2793">
            <a:extLst>
              <a:ext uri="{FF2B5EF4-FFF2-40B4-BE49-F238E27FC236}">
                <a16:creationId xmlns:a16="http://schemas.microsoft.com/office/drawing/2014/main" id="{77636C48-59CF-0ED6-526C-45D0385C34BD}"/>
              </a:ext>
            </a:extLst>
          </p:cNvPr>
          <p:cNvSpPr/>
          <p:nvPr/>
        </p:nvSpPr>
        <p:spPr>
          <a:xfrm>
            <a:off x="2471094"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 name="Shape 2794">
            <a:extLst>
              <a:ext uri="{FF2B5EF4-FFF2-40B4-BE49-F238E27FC236}">
                <a16:creationId xmlns:a16="http://schemas.microsoft.com/office/drawing/2014/main" id="{76B18D99-2523-288B-D16F-E116DE809CC0}"/>
              </a:ext>
            </a:extLst>
          </p:cNvPr>
          <p:cNvSpPr/>
          <p:nvPr/>
        </p:nvSpPr>
        <p:spPr>
          <a:xfrm>
            <a:off x="3004355"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 name="Shape 2795">
            <a:extLst>
              <a:ext uri="{FF2B5EF4-FFF2-40B4-BE49-F238E27FC236}">
                <a16:creationId xmlns:a16="http://schemas.microsoft.com/office/drawing/2014/main" id="{794577E0-0F49-C36A-ACC8-8A07469C7307}"/>
              </a:ext>
            </a:extLst>
          </p:cNvPr>
          <p:cNvSpPr/>
          <p:nvPr/>
        </p:nvSpPr>
        <p:spPr>
          <a:xfrm>
            <a:off x="3537616"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 name="Shape 2796">
            <a:extLst>
              <a:ext uri="{FF2B5EF4-FFF2-40B4-BE49-F238E27FC236}">
                <a16:creationId xmlns:a16="http://schemas.microsoft.com/office/drawing/2014/main" id="{2BBF14F6-92D2-1E81-1B19-0E591D5FD580}"/>
              </a:ext>
            </a:extLst>
          </p:cNvPr>
          <p:cNvSpPr/>
          <p:nvPr/>
        </p:nvSpPr>
        <p:spPr>
          <a:xfrm>
            <a:off x="4070877"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 name="Shape 2797">
            <a:extLst>
              <a:ext uri="{FF2B5EF4-FFF2-40B4-BE49-F238E27FC236}">
                <a16:creationId xmlns:a16="http://schemas.microsoft.com/office/drawing/2014/main" id="{BF74FB26-E137-A55A-943B-2810D257ECCD}"/>
              </a:ext>
            </a:extLst>
          </p:cNvPr>
          <p:cNvSpPr/>
          <p:nvPr/>
        </p:nvSpPr>
        <p:spPr>
          <a:xfrm>
            <a:off x="4604138"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 name="Shape 2798">
            <a:extLst>
              <a:ext uri="{FF2B5EF4-FFF2-40B4-BE49-F238E27FC236}">
                <a16:creationId xmlns:a16="http://schemas.microsoft.com/office/drawing/2014/main" id="{F1F00FE1-39CF-E0DD-D9A2-4927A7A2F250}"/>
              </a:ext>
            </a:extLst>
          </p:cNvPr>
          <p:cNvSpPr/>
          <p:nvPr/>
        </p:nvSpPr>
        <p:spPr>
          <a:xfrm>
            <a:off x="5137399" y="1867294"/>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1" name="Shape 2799">
            <a:extLst>
              <a:ext uri="{FF2B5EF4-FFF2-40B4-BE49-F238E27FC236}">
                <a16:creationId xmlns:a16="http://schemas.microsoft.com/office/drawing/2014/main" id="{7A6B8092-B872-902E-428F-21B624AD4AD8}"/>
              </a:ext>
            </a:extLst>
          </p:cNvPr>
          <p:cNvSpPr/>
          <p:nvPr/>
        </p:nvSpPr>
        <p:spPr>
          <a:xfrm>
            <a:off x="5670660" y="184190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2" name="Shape 2800">
            <a:extLst>
              <a:ext uri="{FF2B5EF4-FFF2-40B4-BE49-F238E27FC236}">
                <a16:creationId xmlns:a16="http://schemas.microsoft.com/office/drawing/2014/main" id="{94744019-174D-91F2-CE1F-213EFB42D4C1}"/>
              </a:ext>
            </a:extLst>
          </p:cNvPr>
          <p:cNvSpPr/>
          <p:nvPr/>
        </p:nvSpPr>
        <p:spPr>
          <a:xfrm>
            <a:off x="871311" y="2387859"/>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3" name="Shape 2801">
            <a:extLst>
              <a:ext uri="{FF2B5EF4-FFF2-40B4-BE49-F238E27FC236}">
                <a16:creationId xmlns:a16="http://schemas.microsoft.com/office/drawing/2014/main" id="{7B913653-8BBA-15A5-386D-FC97218CEC48}"/>
              </a:ext>
            </a:extLst>
          </p:cNvPr>
          <p:cNvSpPr/>
          <p:nvPr/>
        </p:nvSpPr>
        <p:spPr>
          <a:xfrm>
            <a:off x="1404572" y="2400555"/>
            <a:ext cx="279328" cy="152371"/>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4" name="Shape 2802">
            <a:extLst>
              <a:ext uri="{FF2B5EF4-FFF2-40B4-BE49-F238E27FC236}">
                <a16:creationId xmlns:a16="http://schemas.microsoft.com/office/drawing/2014/main" id="{C59FC540-2423-FC87-CFE6-90E9A84567A8}"/>
              </a:ext>
            </a:extLst>
          </p:cNvPr>
          <p:cNvSpPr/>
          <p:nvPr/>
        </p:nvSpPr>
        <p:spPr>
          <a:xfrm>
            <a:off x="1937833" y="237516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5" name="Shape 2803">
            <a:extLst>
              <a:ext uri="{FF2B5EF4-FFF2-40B4-BE49-F238E27FC236}">
                <a16:creationId xmlns:a16="http://schemas.microsoft.com/office/drawing/2014/main" id="{CD8ECB1C-2E2E-8564-316C-1926159984E5}"/>
              </a:ext>
            </a:extLst>
          </p:cNvPr>
          <p:cNvSpPr/>
          <p:nvPr/>
        </p:nvSpPr>
        <p:spPr>
          <a:xfrm>
            <a:off x="2471094" y="2387859"/>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6" name="Shape 2804">
            <a:extLst>
              <a:ext uri="{FF2B5EF4-FFF2-40B4-BE49-F238E27FC236}">
                <a16:creationId xmlns:a16="http://schemas.microsoft.com/office/drawing/2014/main" id="{69B4FF77-FCE9-8906-FABD-59F9C45A1247}"/>
              </a:ext>
            </a:extLst>
          </p:cNvPr>
          <p:cNvSpPr/>
          <p:nvPr/>
        </p:nvSpPr>
        <p:spPr>
          <a:xfrm>
            <a:off x="3004355" y="2400556"/>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7" name="Shape 2805">
            <a:extLst>
              <a:ext uri="{FF2B5EF4-FFF2-40B4-BE49-F238E27FC236}">
                <a16:creationId xmlns:a16="http://schemas.microsoft.com/office/drawing/2014/main" id="{49BC74A5-D227-B29B-61D3-141642405761}"/>
              </a:ext>
            </a:extLst>
          </p:cNvPr>
          <p:cNvSpPr/>
          <p:nvPr/>
        </p:nvSpPr>
        <p:spPr>
          <a:xfrm>
            <a:off x="3537616" y="237516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8" name="Shape 2806">
            <a:extLst>
              <a:ext uri="{FF2B5EF4-FFF2-40B4-BE49-F238E27FC236}">
                <a16:creationId xmlns:a16="http://schemas.microsoft.com/office/drawing/2014/main" id="{BF8B3FC1-73F1-1228-4603-44B95BA2B614}"/>
              </a:ext>
            </a:extLst>
          </p:cNvPr>
          <p:cNvSpPr/>
          <p:nvPr/>
        </p:nvSpPr>
        <p:spPr>
          <a:xfrm>
            <a:off x="4070877" y="2387859"/>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9" name="Shape 2807">
            <a:extLst>
              <a:ext uri="{FF2B5EF4-FFF2-40B4-BE49-F238E27FC236}">
                <a16:creationId xmlns:a16="http://schemas.microsoft.com/office/drawing/2014/main" id="{2A0C9910-A65B-5102-870D-2E4535C3B503}"/>
              </a:ext>
            </a:extLst>
          </p:cNvPr>
          <p:cNvSpPr/>
          <p:nvPr/>
        </p:nvSpPr>
        <p:spPr>
          <a:xfrm>
            <a:off x="4604138" y="237516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0" name="Shape 2808">
            <a:extLst>
              <a:ext uri="{FF2B5EF4-FFF2-40B4-BE49-F238E27FC236}">
                <a16:creationId xmlns:a16="http://schemas.microsoft.com/office/drawing/2014/main" id="{FC1AB407-97F1-82FF-4E73-ECD0437E0C1D}"/>
              </a:ext>
            </a:extLst>
          </p:cNvPr>
          <p:cNvSpPr/>
          <p:nvPr/>
        </p:nvSpPr>
        <p:spPr>
          <a:xfrm>
            <a:off x="5137399" y="23370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1" name="Shape 2809">
            <a:extLst>
              <a:ext uri="{FF2B5EF4-FFF2-40B4-BE49-F238E27FC236}">
                <a16:creationId xmlns:a16="http://schemas.microsoft.com/office/drawing/2014/main" id="{5B97207C-1017-0355-D737-E0B1223B38EB}"/>
              </a:ext>
            </a:extLst>
          </p:cNvPr>
          <p:cNvSpPr/>
          <p:nvPr/>
        </p:nvSpPr>
        <p:spPr>
          <a:xfrm>
            <a:off x="5670660" y="23370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2" name="Shape 2810">
            <a:extLst>
              <a:ext uri="{FF2B5EF4-FFF2-40B4-BE49-F238E27FC236}">
                <a16:creationId xmlns:a16="http://schemas.microsoft.com/office/drawing/2014/main" id="{A74F78FB-2200-D4C5-A904-01F379161F9F}"/>
              </a:ext>
            </a:extLst>
          </p:cNvPr>
          <p:cNvSpPr/>
          <p:nvPr/>
        </p:nvSpPr>
        <p:spPr>
          <a:xfrm>
            <a:off x="6219569" y="181650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3" name="Shape 2811">
            <a:extLst>
              <a:ext uri="{FF2B5EF4-FFF2-40B4-BE49-F238E27FC236}">
                <a16:creationId xmlns:a16="http://schemas.microsoft.com/office/drawing/2014/main" id="{75E4ACD3-DAE1-DA47-0037-BD9CA3D0C652}"/>
              </a:ext>
            </a:extLst>
          </p:cNvPr>
          <p:cNvSpPr/>
          <p:nvPr/>
        </p:nvSpPr>
        <p:spPr>
          <a:xfrm>
            <a:off x="6752831" y="181650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4" name="Shape 2812">
            <a:extLst>
              <a:ext uri="{FF2B5EF4-FFF2-40B4-BE49-F238E27FC236}">
                <a16:creationId xmlns:a16="http://schemas.microsoft.com/office/drawing/2014/main" id="{2D64019B-9331-9DF3-4462-F81C168C748C}"/>
              </a:ext>
            </a:extLst>
          </p:cNvPr>
          <p:cNvSpPr/>
          <p:nvPr/>
        </p:nvSpPr>
        <p:spPr>
          <a:xfrm>
            <a:off x="7286092" y="181650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5" name="Shape 2813">
            <a:extLst>
              <a:ext uri="{FF2B5EF4-FFF2-40B4-BE49-F238E27FC236}">
                <a16:creationId xmlns:a16="http://schemas.microsoft.com/office/drawing/2014/main" id="{82D83A63-F6CD-8FB0-016E-B7E9D4F763BA}"/>
              </a:ext>
            </a:extLst>
          </p:cNvPr>
          <p:cNvSpPr/>
          <p:nvPr/>
        </p:nvSpPr>
        <p:spPr>
          <a:xfrm>
            <a:off x="7819353" y="1835553"/>
            <a:ext cx="279328" cy="222193"/>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6" name="Shape 2814">
            <a:extLst>
              <a:ext uri="{FF2B5EF4-FFF2-40B4-BE49-F238E27FC236}">
                <a16:creationId xmlns:a16="http://schemas.microsoft.com/office/drawing/2014/main" id="{7AF0B0F6-4BEB-BDC5-B24D-BE48959CADB8}"/>
              </a:ext>
            </a:extLst>
          </p:cNvPr>
          <p:cNvSpPr/>
          <p:nvPr/>
        </p:nvSpPr>
        <p:spPr>
          <a:xfrm>
            <a:off x="8378007" y="1803811"/>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7" name="Shape 2815">
            <a:extLst>
              <a:ext uri="{FF2B5EF4-FFF2-40B4-BE49-F238E27FC236}">
                <a16:creationId xmlns:a16="http://schemas.microsoft.com/office/drawing/2014/main" id="{85CE32F7-DAB2-FE22-7662-18E8AE392B9F}"/>
              </a:ext>
            </a:extLst>
          </p:cNvPr>
          <p:cNvSpPr/>
          <p:nvPr/>
        </p:nvSpPr>
        <p:spPr>
          <a:xfrm>
            <a:off x="8898571" y="1803811"/>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8" name="Shape 2816">
            <a:extLst>
              <a:ext uri="{FF2B5EF4-FFF2-40B4-BE49-F238E27FC236}">
                <a16:creationId xmlns:a16="http://schemas.microsoft.com/office/drawing/2014/main" id="{800E04D9-D2C7-61F0-BE5A-A011C886A945}"/>
              </a:ext>
            </a:extLst>
          </p:cNvPr>
          <p:cNvSpPr/>
          <p:nvPr/>
        </p:nvSpPr>
        <p:spPr>
          <a:xfrm>
            <a:off x="9412788" y="18038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29" name="Shape 2817">
            <a:extLst>
              <a:ext uri="{FF2B5EF4-FFF2-40B4-BE49-F238E27FC236}">
                <a16:creationId xmlns:a16="http://schemas.microsoft.com/office/drawing/2014/main" id="{0B3E52BB-61C4-D4CE-D3D6-7AD5C1513648}"/>
              </a:ext>
            </a:extLst>
          </p:cNvPr>
          <p:cNvSpPr/>
          <p:nvPr/>
        </p:nvSpPr>
        <p:spPr>
          <a:xfrm>
            <a:off x="9952397" y="1829204"/>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0" name="Shape 2818">
            <a:extLst>
              <a:ext uri="{FF2B5EF4-FFF2-40B4-BE49-F238E27FC236}">
                <a16:creationId xmlns:a16="http://schemas.microsoft.com/office/drawing/2014/main" id="{6D8D0C80-8417-C77F-BDD4-333FDC1CC5F9}"/>
              </a:ext>
            </a:extLst>
          </p:cNvPr>
          <p:cNvSpPr/>
          <p:nvPr/>
        </p:nvSpPr>
        <p:spPr>
          <a:xfrm>
            <a:off x="10485658" y="181650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1" name="Shape 2819">
            <a:extLst>
              <a:ext uri="{FF2B5EF4-FFF2-40B4-BE49-F238E27FC236}">
                <a16:creationId xmlns:a16="http://schemas.microsoft.com/office/drawing/2014/main" id="{CBF5C863-9900-2C3D-8ADC-3F9F4703FB50}"/>
              </a:ext>
            </a:extLst>
          </p:cNvPr>
          <p:cNvSpPr/>
          <p:nvPr/>
        </p:nvSpPr>
        <p:spPr>
          <a:xfrm>
            <a:off x="11018919" y="181650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2" name="Shape 2820">
            <a:extLst>
              <a:ext uri="{FF2B5EF4-FFF2-40B4-BE49-F238E27FC236}">
                <a16:creationId xmlns:a16="http://schemas.microsoft.com/office/drawing/2014/main" id="{3AE26CD7-9590-E10C-4EC7-FFA76A4F0253}"/>
              </a:ext>
            </a:extLst>
          </p:cNvPr>
          <p:cNvSpPr/>
          <p:nvPr/>
        </p:nvSpPr>
        <p:spPr>
          <a:xfrm>
            <a:off x="6219569" y="234976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3" name="Shape 2821">
            <a:extLst>
              <a:ext uri="{FF2B5EF4-FFF2-40B4-BE49-F238E27FC236}">
                <a16:creationId xmlns:a16="http://schemas.microsoft.com/office/drawing/2014/main" id="{4E6DCB55-754F-F8B4-61EB-088AE226B450}"/>
              </a:ext>
            </a:extLst>
          </p:cNvPr>
          <p:cNvSpPr/>
          <p:nvPr/>
        </p:nvSpPr>
        <p:spPr>
          <a:xfrm>
            <a:off x="6752831" y="234976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4" name="Shape 2822">
            <a:extLst>
              <a:ext uri="{FF2B5EF4-FFF2-40B4-BE49-F238E27FC236}">
                <a16:creationId xmlns:a16="http://schemas.microsoft.com/office/drawing/2014/main" id="{83C4B9D5-BBCD-B7E8-021E-8EE3DDD2523D}"/>
              </a:ext>
            </a:extLst>
          </p:cNvPr>
          <p:cNvSpPr/>
          <p:nvPr/>
        </p:nvSpPr>
        <p:spPr>
          <a:xfrm>
            <a:off x="7286092" y="234976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5" name="Shape 2823">
            <a:extLst>
              <a:ext uri="{FF2B5EF4-FFF2-40B4-BE49-F238E27FC236}">
                <a16:creationId xmlns:a16="http://schemas.microsoft.com/office/drawing/2014/main" id="{078043E0-D04F-6001-4A49-033C2E8C9AB4}"/>
              </a:ext>
            </a:extLst>
          </p:cNvPr>
          <p:cNvSpPr/>
          <p:nvPr/>
        </p:nvSpPr>
        <p:spPr>
          <a:xfrm>
            <a:off x="7819353" y="2368814"/>
            <a:ext cx="279328" cy="222193"/>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6" name="Shape 2824">
            <a:extLst>
              <a:ext uri="{FF2B5EF4-FFF2-40B4-BE49-F238E27FC236}">
                <a16:creationId xmlns:a16="http://schemas.microsoft.com/office/drawing/2014/main" id="{EE568AFA-C41C-DAA9-F2A6-ED2C3E47C14F}"/>
              </a:ext>
            </a:extLst>
          </p:cNvPr>
          <p:cNvSpPr/>
          <p:nvPr/>
        </p:nvSpPr>
        <p:spPr>
          <a:xfrm>
            <a:off x="8352614" y="2337072"/>
            <a:ext cx="279328" cy="279282"/>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7" name="Shape 2825">
            <a:extLst>
              <a:ext uri="{FF2B5EF4-FFF2-40B4-BE49-F238E27FC236}">
                <a16:creationId xmlns:a16="http://schemas.microsoft.com/office/drawing/2014/main" id="{405071A5-6912-243E-E5C0-861C8E166541}"/>
              </a:ext>
            </a:extLst>
          </p:cNvPr>
          <p:cNvSpPr/>
          <p:nvPr/>
        </p:nvSpPr>
        <p:spPr>
          <a:xfrm>
            <a:off x="8885875" y="237516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8" name="Shape 2826">
            <a:extLst>
              <a:ext uri="{FF2B5EF4-FFF2-40B4-BE49-F238E27FC236}">
                <a16:creationId xmlns:a16="http://schemas.microsoft.com/office/drawing/2014/main" id="{066AE52C-28D1-306E-160E-FAD45212218A}"/>
              </a:ext>
            </a:extLst>
          </p:cNvPr>
          <p:cNvSpPr/>
          <p:nvPr/>
        </p:nvSpPr>
        <p:spPr>
          <a:xfrm>
            <a:off x="9419136" y="2362465"/>
            <a:ext cx="279328" cy="228765"/>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39" name="Shape 2827">
            <a:extLst>
              <a:ext uri="{FF2B5EF4-FFF2-40B4-BE49-F238E27FC236}">
                <a16:creationId xmlns:a16="http://schemas.microsoft.com/office/drawing/2014/main" id="{AA1AF233-BF5F-BCA4-4C24-DF6C4B9FE8B0}"/>
              </a:ext>
            </a:extLst>
          </p:cNvPr>
          <p:cNvSpPr/>
          <p:nvPr/>
        </p:nvSpPr>
        <p:spPr>
          <a:xfrm>
            <a:off x="9990487" y="233707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0" name="Shape 2828">
            <a:extLst>
              <a:ext uri="{FF2B5EF4-FFF2-40B4-BE49-F238E27FC236}">
                <a16:creationId xmlns:a16="http://schemas.microsoft.com/office/drawing/2014/main" id="{6ABDCC28-8C61-6F50-F93D-2AE310B83303}"/>
              </a:ext>
            </a:extLst>
          </p:cNvPr>
          <p:cNvSpPr/>
          <p:nvPr/>
        </p:nvSpPr>
        <p:spPr>
          <a:xfrm>
            <a:off x="10511051" y="233707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1" name="Shape 2829">
            <a:extLst>
              <a:ext uri="{FF2B5EF4-FFF2-40B4-BE49-F238E27FC236}">
                <a16:creationId xmlns:a16="http://schemas.microsoft.com/office/drawing/2014/main" id="{4ED78896-072C-28AA-04AA-F69E251F71E0}"/>
              </a:ext>
            </a:extLst>
          </p:cNvPr>
          <p:cNvSpPr/>
          <p:nvPr/>
        </p:nvSpPr>
        <p:spPr>
          <a:xfrm>
            <a:off x="11018919" y="23370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2" name="Shape 2831">
            <a:extLst>
              <a:ext uri="{FF2B5EF4-FFF2-40B4-BE49-F238E27FC236}">
                <a16:creationId xmlns:a16="http://schemas.microsoft.com/office/drawing/2014/main" id="{5CA45771-46D7-8077-01E5-25E181269E95}"/>
              </a:ext>
            </a:extLst>
          </p:cNvPr>
          <p:cNvSpPr/>
          <p:nvPr/>
        </p:nvSpPr>
        <p:spPr>
          <a:xfrm>
            <a:off x="909401" y="3708315"/>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3" name="Shape 2832">
            <a:extLst>
              <a:ext uri="{FF2B5EF4-FFF2-40B4-BE49-F238E27FC236}">
                <a16:creationId xmlns:a16="http://schemas.microsoft.com/office/drawing/2014/main" id="{5392DFAE-6B62-6976-35DD-4A6516157AFD}"/>
              </a:ext>
            </a:extLst>
          </p:cNvPr>
          <p:cNvSpPr/>
          <p:nvPr/>
        </p:nvSpPr>
        <p:spPr>
          <a:xfrm>
            <a:off x="1442662" y="3708315"/>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4" name="Shape 2833">
            <a:extLst>
              <a:ext uri="{FF2B5EF4-FFF2-40B4-BE49-F238E27FC236}">
                <a16:creationId xmlns:a16="http://schemas.microsoft.com/office/drawing/2014/main" id="{B2369140-CF7A-A9B3-BE28-6F6C7CE1063F}"/>
              </a:ext>
            </a:extLst>
          </p:cNvPr>
          <p:cNvSpPr/>
          <p:nvPr/>
        </p:nvSpPr>
        <p:spPr>
          <a:xfrm>
            <a:off x="1937833"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5" name="Shape 2834">
            <a:extLst>
              <a:ext uri="{FF2B5EF4-FFF2-40B4-BE49-F238E27FC236}">
                <a16:creationId xmlns:a16="http://schemas.microsoft.com/office/drawing/2014/main" id="{CA49BBE7-1327-DEB5-1567-1851685780D3}"/>
              </a:ext>
            </a:extLst>
          </p:cNvPr>
          <p:cNvSpPr/>
          <p:nvPr/>
        </p:nvSpPr>
        <p:spPr>
          <a:xfrm>
            <a:off x="2471094"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6" name="Shape 2835">
            <a:extLst>
              <a:ext uri="{FF2B5EF4-FFF2-40B4-BE49-F238E27FC236}">
                <a16:creationId xmlns:a16="http://schemas.microsoft.com/office/drawing/2014/main" id="{B00C13D1-4D46-367E-4A49-CE7C77DD5D0B}"/>
              </a:ext>
            </a:extLst>
          </p:cNvPr>
          <p:cNvSpPr/>
          <p:nvPr/>
        </p:nvSpPr>
        <p:spPr>
          <a:xfrm>
            <a:off x="3004355"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7" name="Shape 2836">
            <a:extLst>
              <a:ext uri="{FF2B5EF4-FFF2-40B4-BE49-F238E27FC236}">
                <a16:creationId xmlns:a16="http://schemas.microsoft.com/office/drawing/2014/main" id="{10A5AA7B-4CD1-A8AE-239D-5982E487A08A}"/>
              </a:ext>
            </a:extLst>
          </p:cNvPr>
          <p:cNvSpPr/>
          <p:nvPr/>
        </p:nvSpPr>
        <p:spPr>
          <a:xfrm>
            <a:off x="3537616" y="3746405"/>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8" name="Shape 2837">
            <a:extLst>
              <a:ext uri="{FF2B5EF4-FFF2-40B4-BE49-F238E27FC236}">
                <a16:creationId xmlns:a16="http://schemas.microsoft.com/office/drawing/2014/main" id="{6FD671F4-0D22-3335-A64F-7D27CD420E18}"/>
              </a:ext>
            </a:extLst>
          </p:cNvPr>
          <p:cNvSpPr/>
          <p:nvPr/>
        </p:nvSpPr>
        <p:spPr>
          <a:xfrm>
            <a:off x="4070877" y="3740057"/>
            <a:ext cx="279328" cy="215845"/>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49" name="Shape 2838">
            <a:extLst>
              <a:ext uri="{FF2B5EF4-FFF2-40B4-BE49-F238E27FC236}">
                <a16:creationId xmlns:a16="http://schemas.microsoft.com/office/drawing/2014/main" id="{210CC681-D6D4-542B-64AB-1B4B719D1588}"/>
              </a:ext>
            </a:extLst>
          </p:cNvPr>
          <p:cNvSpPr/>
          <p:nvPr/>
        </p:nvSpPr>
        <p:spPr>
          <a:xfrm>
            <a:off x="4604138" y="373370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0" name="Shape 2839">
            <a:extLst>
              <a:ext uri="{FF2B5EF4-FFF2-40B4-BE49-F238E27FC236}">
                <a16:creationId xmlns:a16="http://schemas.microsoft.com/office/drawing/2014/main" id="{FB6DF440-DB7A-EBD9-BBF2-5032ED2D2189}"/>
              </a:ext>
            </a:extLst>
          </p:cNvPr>
          <p:cNvSpPr/>
          <p:nvPr/>
        </p:nvSpPr>
        <p:spPr>
          <a:xfrm>
            <a:off x="5137399" y="3721012"/>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1" name="Shape 2840">
            <a:extLst>
              <a:ext uri="{FF2B5EF4-FFF2-40B4-BE49-F238E27FC236}">
                <a16:creationId xmlns:a16="http://schemas.microsoft.com/office/drawing/2014/main" id="{0324DB8F-6A59-4DA2-FD03-29BD893FC2B1}"/>
              </a:ext>
            </a:extLst>
          </p:cNvPr>
          <p:cNvSpPr/>
          <p:nvPr/>
        </p:nvSpPr>
        <p:spPr>
          <a:xfrm>
            <a:off x="5670660" y="3721012"/>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2" name="Shape 2841">
            <a:extLst>
              <a:ext uri="{FF2B5EF4-FFF2-40B4-BE49-F238E27FC236}">
                <a16:creationId xmlns:a16="http://schemas.microsoft.com/office/drawing/2014/main" id="{D0D9D85A-E719-6402-E770-6B550DB2DBC2}"/>
              </a:ext>
            </a:extLst>
          </p:cNvPr>
          <p:cNvSpPr/>
          <p:nvPr/>
        </p:nvSpPr>
        <p:spPr>
          <a:xfrm>
            <a:off x="871311" y="426696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3" name="Shape 2842">
            <a:extLst>
              <a:ext uri="{FF2B5EF4-FFF2-40B4-BE49-F238E27FC236}">
                <a16:creationId xmlns:a16="http://schemas.microsoft.com/office/drawing/2014/main" id="{ECE29482-50A0-6BF1-81CD-2959862600EC}"/>
              </a:ext>
            </a:extLst>
          </p:cNvPr>
          <p:cNvSpPr/>
          <p:nvPr/>
        </p:nvSpPr>
        <p:spPr>
          <a:xfrm>
            <a:off x="1404572"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4" name="Shape 2843">
            <a:extLst>
              <a:ext uri="{FF2B5EF4-FFF2-40B4-BE49-F238E27FC236}">
                <a16:creationId xmlns:a16="http://schemas.microsoft.com/office/drawing/2014/main" id="{BE7AEFB8-63B3-B63D-2391-291308034FEE}"/>
              </a:ext>
            </a:extLst>
          </p:cNvPr>
          <p:cNvSpPr/>
          <p:nvPr/>
        </p:nvSpPr>
        <p:spPr>
          <a:xfrm>
            <a:off x="1937833"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5" name="Shape 2844">
            <a:extLst>
              <a:ext uri="{FF2B5EF4-FFF2-40B4-BE49-F238E27FC236}">
                <a16:creationId xmlns:a16="http://schemas.microsoft.com/office/drawing/2014/main" id="{C174C701-909B-52F8-5A2D-6844D6B9C894}"/>
              </a:ext>
            </a:extLst>
          </p:cNvPr>
          <p:cNvSpPr/>
          <p:nvPr/>
        </p:nvSpPr>
        <p:spPr>
          <a:xfrm>
            <a:off x="2471094"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6" name="Shape 2845">
            <a:extLst>
              <a:ext uri="{FF2B5EF4-FFF2-40B4-BE49-F238E27FC236}">
                <a16:creationId xmlns:a16="http://schemas.microsoft.com/office/drawing/2014/main" id="{E67969B6-FCC1-D324-9511-6625B276F225}"/>
              </a:ext>
            </a:extLst>
          </p:cNvPr>
          <p:cNvSpPr/>
          <p:nvPr/>
        </p:nvSpPr>
        <p:spPr>
          <a:xfrm>
            <a:off x="3029748" y="424157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7" name="Shape 2846">
            <a:extLst>
              <a:ext uri="{FF2B5EF4-FFF2-40B4-BE49-F238E27FC236}">
                <a16:creationId xmlns:a16="http://schemas.microsoft.com/office/drawing/2014/main" id="{DB5E16E6-DE30-0D54-D1AB-80F9F90F8432}"/>
              </a:ext>
            </a:extLst>
          </p:cNvPr>
          <p:cNvSpPr/>
          <p:nvPr/>
        </p:nvSpPr>
        <p:spPr>
          <a:xfrm>
            <a:off x="3563009" y="424157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8" name="Shape 2847">
            <a:extLst>
              <a:ext uri="{FF2B5EF4-FFF2-40B4-BE49-F238E27FC236}">
                <a16:creationId xmlns:a16="http://schemas.microsoft.com/office/drawing/2014/main" id="{29D58FD3-0576-971B-85F1-20DD6808D8D8}"/>
              </a:ext>
            </a:extLst>
          </p:cNvPr>
          <p:cNvSpPr/>
          <p:nvPr/>
        </p:nvSpPr>
        <p:spPr>
          <a:xfrm>
            <a:off x="4070877" y="4241576"/>
            <a:ext cx="279328" cy="279325"/>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59" name="Shape 2848">
            <a:extLst>
              <a:ext uri="{FF2B5EF4-FFF2-40B4-BE49-F238E27FC236}">
                <a16:creationId xmlns:a16="http://schemas.microsoft.com/office/drawing/2014/main" id="{762FB860-2465-3FF2-11B5-89E5D4C6FA31}"/>
              </a:ext>
            </a:extLst>
          </p:cNvPr>
          <p:cNvSpPr/>
          <p:nvPr/>
        </p:nvSpPr>
        <p:spPr>
          <a:xfrm>
            <a:off x="4604138" y="4241576"/>
            <a:ext cx="279328" cy="279325"/>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0" name="Shape 2849">
            <a:extLst>
              <a:ext uri="{FF2B5EF4-FFF2-40B4-BE49-F238E27FC236}">
                <a16:creationId xmlns:a16="http://schemas.microsoft.com/office/drawing/2014/main" id="{0D4F3F66-73E1-5829-00F2-0A8765B72020}"/>
              </a:ext>
            </a:extLst>
          </p:cNvPr>
          <p:cNvSpPr/>
          <p:nvPr/>
        </p:nvSpPr>
        <p:spPr>
          <a:xfrm>
            <a:off x="5137399" y="4260621"/>
            <a:ext cx="279328" cy="241467"/>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1" name="Shape 2850">
            <a:extLst>
              <a:ext uri="{FF2B5EF4-FFF2-40B4-BE49-F238E27FC236}">
                <a16:creationId xmlns:a16="http://schemas.microsoft.com/office/drawing/2014/main" id="{4EA52AFB-C7AF-C692-8D23-F728ABF8A487}"/>
              </a:ext>
            </a:extLst>
          </p:cNvPr>
          <p:cNvSpPr/>
          <p:nvPr/>
        </p:nvSpPr>
        <p:spPr>
          <a:xfrm>
            <a:off x="5670660"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2" name="Shape 2851">
            <a:extLst>
              <a:ext uri="{FF2B5EF4-FFF2-40B4-BE49-F238E27FC236}">
                <a16:creationId xmlns:a16="http://schemas.microsoft.com/office/drawing/2014/main" id="{E77AD4E9-5C2F-CBC8-7FBD-602A4BEA5232}"/>
              </a:ext>
            </a:extLst>
          </p:cNvPr>
          <p:cNvSpPr/>
          <p:nvPr/>
        </p:nvSpPr>
        <p:spPr>
          <a:xfrm>
            <a:off x="871311"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3" name="Shape 2852">
            <a:extLst>
              <a:ext uri="{FF2B5EF4-FFF2-40B4-BE49-F238E27FC236}">
                <a16:creationId xmlns:a16="http://schemas.microsoft.com/office/drawing/2014/main" id="{780D903E-36C1-82F7-EC66-216E18EFFB85}"/>
              </a:ext>
            </a:extLst>
          </p:cNvPr>
          <p:cNvSpPr/>
          <p:nvPr/>
        </p:nvSpPr>
        <p:spPr>
          <a:xfrm>
            <a:off x="1417268" y="4774837"/>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4" name="Shape 2853">
            <a:extLst>
              <a:ext uri="{FF2B5EF4-FFF2-40B4-BE49-F238E27FC236}">
                <a16:creationId xmlns:a16="http://schemas.microsoft.com/office/drawing/2014/main" id="{80008267-B42D-43C5-057A-55888E0CFF1E}"/>
              </a:ext>
            </a:extLst>
          </p:cNvPr>
          <p:cNvSpPr/>
          <p:nvPr/>
        </p:nvSpPr>
        <p:spPr>
          <a:xfrm>
            <a:off x="1963226"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5" name="Shape 2854">
            <a:extLst>
              <a:ext uri="{FF2B5EF4-FFF2-40B4-BE49-F238E27FC236}">
                <a16:creationId xmlns:a16="http://schemas.microsoft.com/office/drawing/2014/main" id="{DA054F9D-6292-8272-2B5C-B6E460DCF8D1}"/>
              </a:ext>
            </a:extLst>
          </p:cNvPr>
          <p:cNvSpPr/>
          <p:nvPr/>
        </p:nvSpPr>
        <p:spPr>
          <a:xfrm>
            <a:off x="2471093" y="4774837"/>
            <a:ext cx="279263" cy="279266"/>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6" name="Shape 2855">
            <a:extLst>
              <a:ext uri="{FF2B5EF4-FFF2-40B4-BE49-F238E27FC236}">
                <a16:creationId xmlns:a16="http://schemas.microsoft.com/office/drawing/2014/main" id="{7F435F4A-4B99-7D5B-D8ED-38183A25290C}"/>
              </a:ext>
            </a:extLst>
          </p:cNvPr>
          <p:cNvSpPr/>
          <p:nvPr/>
        </p:nvSpPr>
        <p:spPr>
          <a:xfrm>
            <a:off x="3017051" y="4774837"/>
            <a:ext cx="253869" cy="279266"/>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7" name="Shape 2856">
            <a:extLst>
              <a:ext uri="{FF2B5EF4-FFF2-40B4-BE49-F238E27FC236}">
                <a16:creationId xmlns:a16="http://schemas.microsoft.com/office/drawing/2014/main" id="{CB2FE11E-43C9-A005-ACD8-75C2CBDA7CE3}"/>
              </a:ext>
            </a:extLst>
          </p:cNvPr>
          <p:cNvSpPr/>
          <p:nvPr/>
        </p:nvSpPr>
        <p:spPr>
          <a:xfrm>
            <a:off x="3537616" y="4774837"/>
            <a:ext cx="279464" cy="279353"/>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8" name="Shape 2857">
            <a:extLst>
              <a:ext uri="{FF2B5EF4-FFF2-40B4-BE49-F238E27FC236}">
                <a16:creationId xmlns:a16="http://schemas.microsoft.com/office/drawing/2014/main" id="{4D917BB0-593C-5E93-C029-3A37E3F42C85}"/>
              </a:ext>
            </a:extLst>
          </p:cNvPr>
          <p:cNvSpPr/>
          <p:nvPr/>
        </p:nvSpPr>
        <p:spPr>
          <a:xfrm>
            <a:off x="4070877"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69" name="Shape 2858">
            <a:extLst>
              <a:ext uri="{FF2B5EF4-FFF2-40B4-BE49-F238E27FC236}">
                <a16:creationId xmlns:a16="http://schemas.microsoft.com/office/drawing/2014/main" id="{BC6A7E9D-B94E-20CC-1D87-EF66DB8C6A8C}"/>
              </a:ext>
            </a:extLst>
          </p:cNvPr>
          <p:cNvSpPr/>
          <p:nvPr/>
        </p:nvSpPr>
        <p:spPr>
          <a:xfrm>
            <a:off x="4629531"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0" name="Shape 2859">
            <a:extLst>
              <a:ext uri="{FF2B5EF4-FFF2-40B4-BE49-F238E27FC236}">
                <a16:creationId xmlns:a16="http://schemas.microsoft.com/office/drawing/2014/main" id="{FA943782-58AE-A601-9242-B53888F85FEA}"/>
              </a:ext>
            </a:extLst>
          </p:cNvPr>
          <p:cNvSpPr/>
          <p:nvPr/>
        </p:nvSpPr>
        <p:spPr>
          <a:xfrm>
            <a:off x="5137399"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1" name="Shape 2860">
            <a:extLst>
              <a:ext uri="{FF2B5EF4-FFF2-40B4-BE49-F238E27FC236}">
                <a16:creationId xmlns:a16="http://schemas.microsoft.com/office/drawing/2014/main" id="{9A1A5C18-1E3F-39B3-1515-CC9A598A02A4}"/>
              </a:ext>
            </a:extLst>
          </p:cNvPr>
          <p:cNvSpPr/>
          <p:nvPr/>
        </p:nvSpPr>
        <p:spPr>
          <a:xfrm>
            <a:off x="5670660"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2" name="Shape 2861">
            <a:extLst>
              <a:ext uri="{FF2B5EF4-FFF2-40B4-BE49-F238E27FC236}">
                <a16:creationId xmlns:a16="http://schemas.microsoft.com/office/drawing/2014/main" id="{5896E9D5-9BA1-5936-5361-621B7AB01830}"/>
              </a:ext>
            </a:extLst>
          </p:cNvPr>
          <p:cNvSpPr/>
          <p:nvPr/>
        </p:nvSpPr>
        <p:spPr>
          <a:xfrm>
            <a:off x="6242012"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3" name="Shape 2862">
            <a:extLst>
              <a:ext uri="{FF2B5EF4-FFF2-40B4-BE49-F238E27FC236}">
                <a16:creationId xmlns:a16="http://schemas.microsoft.com/office/drawing/2014/main" id="{0734002C-2CC1-AE92-82A0-BEF3D2491860}"/>
              </a:ext>
            </a:extLst>
          </p:cNvPr>
          <p:cNvSpPr/>
          <p:nvPr/>
        </p:nvSpPr>
        <p:spPr>
          <a:xfrm>
            <a:off x="6775273"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4" name="Shape 2863">
            <a:extLst>
              <a:ext uri="{FF2B5EF4-FFF2-40B4-BE49-F238E27FC236}">
                <a16:creationId xmlns:a16="http://schemas.microsoft.com/office/drawing/2014/main" id="{5BD93908-4E83-2AE1-377C-D726841E3DA3}"/>
              </a:ext>
            </a:extLst>
          </p:cNvPr>
          <p:cNvSpPr/>
          <p:nvPr/>
        </p:nvSpPr>
        <p:spPr>
          <a:xfrm>
            <a:off x="7308534"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5" name="Shape 2864">
            <a:extLst>
              <a:ext uri="{FF2B5EF4-FFF2-40B4-BE49-F238E27FC236}">
                <a16:creationId xmlns:a16="http://schemas.microsoft.com/office/drawing/2014/main" id="{8F9576EF-228D-8D8A-34CE-9E06AB75DF86}"/>
              </a:ext>
            </a:extLst>
          </p:cNvPr>
          <p:cNvSpPr/>
          <p:nvPr/>
        </p:nvSpPr>
        <p:spPr>
          <a:xfrm>
            <a:off x="7841795"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6" name="Shape 2865">
            <a:extLst>
              <a:ext uri="{FF2B5EF4-FFF2-40B4-BE49-F238E27FC236}">
                <a16:creationId xmlns:a16="http://schemas.microsoft.com/office/drawing/2014/main" id="{7D6ED24A-8223-7C94-7704-D0FB3544E3DE}"/>
              </a:ext>
            </a:extLst>
          </p:cNvPr>
          <p:cNvSpPr/>
          <p:nvPr/>
        </p:nvSpPr>
        <p:spPr>
          <a:xfrm>
            <a:off x="8375056"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7" name="Shape 2866">
            <a:extLst>
              <a:ext uri="{FF2B5EF4-FFF2-40B4-BE49-F238E27FC236}">
                <a16:creationId xmlns:a16="http://schemas.microsoft.com/office/drawing/2014/main" id="{BE0FE04F-D7F1-5F16-C912-834497018C99}"/>
              </a:ext>
            </a:extLst>
          </p:cNvPr>
          <p:cNvSpPr/>
          <p:nvPr/>
        </p:nvSpPr>
        <p:spPr>
          <a:xfrm>
            <a:off x="8908317"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8" name="Shape 2867">
            <a:extLst>
              <a:ext uri="{FF2B5EF4-FFF2-40B4-BE49-F238E27FC236}">
                <a16:creationId xmlns:a16="http://schemas.microsoft.com/office/drawing/2014/main" id="{88969ABE-1AA1-F430-C29D-B54D80095419}"/>
              </a:ext>
            </a:extLst>
          </p:cNvPr>
          <p:cNvSpPr/>
          <p:nvPr/>
        </p:nvSpPr>
        <p:spPr>
          <a:xfrm>
            <a:off x="9441578"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79" name="Shape 2868">
            <a:extLst>
              <a:ext uri="{FF2B5EF4-FFF2-40B4-BE49-F238E27FC236}">
                <a16:creationId xmlns:a16="http://schemas.microsoft.com/office/drawing/2014/main" id="{358E534C-6C3D-6D78-9AD7-4462CA7D6CDF}"/>
              </a:ext>
            </a:extLst>
          </p:cNvPr>
          <p:cNvSpPr/>
          <p:nvPr/>
        </p:nvSpPr>
        <p:spPr>
          <a:xfrm>
            <a:off x="9974839"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0" name="Shape 2869">
            <a:extLst>
              <a:ext uri="{FF2B5EF4-FFF2-40B4-BE49-F238E27FC236}">
                <a16:creationId xmlns:a16="http://schemas.microsoft.com/office/drawing/2014/main" id="{15B084EF-31B7-A030-A57A-DC0358F2E9B6}"/>
              </a:ext>
            </a:extLst>
          </p:cNvPr>
          <p:cNvSpPr/>
          <p:nvPr/>
        </p:nvSpPr>
        <p:spPr>
          <a:xfrm>
            <a:off x="10508100"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1" name="Shape 2870">
            <a:extLst>
              <a:ext uri="{FF2B5EF4-FFF2-40B4-BE49-F238E27FC236}">
                <a16:creationId xmlns:a16="http://schemas.microsoft.com/office/drawing/2014/main" id="{8F7D33C4-06AC-012D-4EEF-A0665E4A7BAF}"/>
              </a:ext>
            </a:extLst>
          </p:cNvPr>
          <p:cNvSpPr/>
          <p:nvPr/>
        </p:nvSpPr>
        <p:spPr>
          <a:xfrm>
            <a:off x="11041361" y="3708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2" name="Shape 2871">
            <a:extLst>
              <a:ext uri="{FF2B5EF4-FFF2-40B4-BE49-F238E27FC236}">
                <a16:creationId xmlns:a16="http://schemas.microsoft.com/office/drawing/2014/main" id="{CEB15621-74D9-D586-3E80-CC85DFA0F36A}"/>
              </a:ext>
            </a:extLst>
          </p:cNvPr>
          <p:cNvSpPr/>
          <p:nvPr/>
        </p:nvSpPr>
        <p:spPr>
          <a:xfrm>
            <a:off x="6242012"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3" name="Shape 2872">
            <a:extLst>
              <a:ext uri="{FF2B5EF4-FFF2-40B4-BE49-F238E27FC236}">
                <a16:creationId xmlns:a16="http://schemas.microsoft.com/office/drawing/2014/main" id="{F8E3F478-D4B1-B2D2-5DD1-5C7EC8B18671}"/>
              </a:ext>
            </a:extLst>
          </p:cNvPr>
          <p:cNvSpPr/>
          <p:nvPr/>
        </p:nvSpPr>
        <p:spPr>
          <a:xfrm>
            <a:off x="6775273"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4" name="Shape 2873">
            <a:extLst>
              <a:ext uri="{FF2B5EF4-FFF2-40B4-BE49-F238E27FC236}">
                <a16:creationId xmlns:a16="http://schemas.microsoft.com/office/drawing/2014/main" id="{4BBEE4C4-E8CD-1C6C-2E61-A35C8A1DC334}"/>
              </a:ext>
            </a:extLst>
          </p:cNvPr>
          <p:cNvSpPr/>
          <p:nvPr/>
        </p:nvSpPr>
        <p:spPr>
          <a:xfrm>
            <a:off x="7308534"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5" name="Shape 2874">
            <a:extLst>
              <a:ext uri="{FF2B5EF4-FFF2-40B4-BE49-F238E27FC236}">
                <a16:creationId xmlns:a16="http://schemas.microsoft.com/office/drawing/2014/main" id="{F3ED94B6-497C-69D7-3503-9D4CA5AE670B}"/>
              </a:ext>
            </a:extLst>
          </p:cNvPr>
          <p:cNvSpPr/>
          <p:nvPr/>
        </p:nvSpPr>
        <p:spPr>
          <a:xfrm>
            <a:off x="7841795"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6" name="Shape 2875">
            <a:extLst>
              <a:ext uri="{FF2B5EF4-FFF2-40B4-BE49-F238E27FC236}">
                <a16:creationId xmlns:a16="http://schemas.microsoft.com/office/drawing/2014/main" id="{B0BDDB81-5E55-34EA-2CA0-25F3F23F870B}"/>
              </a:ext>
            </a:extLst>
          </p:cNvPr>
          <p:cNvSpPr/>
          <p:nvPr/>
        </p:nvSpPr>
        <p:spPr>
          <a:xfrm>
            <a:off x="8375056"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7" name="Shape 2876">
            <a:extLst>
              <a:ext uri="{FF2B5EF4-FFF2-40B4-BE49-F238E27FC236}">
                <a16:creationId xmlns:a16="http://schemas.microsoft.com/office/drawing/2014/main" id="{2B4C003E-F6A1-8CDD-0D3D-C6194FD4952F}"/>
              </a:ext>
            </a:extLst>
          </p:cNvPr>
          <p:cNvSpPr/>
          <p:nvPr/>
        </p:nvSpPr>
        <p:spPr>
          <a:xfrm>
            <a:off x="8908317"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8" name="Shape 2877">
            <a:extLst>
              <a:ext uri="{FF2B5EF4-FFF2-40B4-BE49-F238E27FC236}">
                <a16:creationId xmlns:a16="http://schemas.microsoft.com/office/drawing/2014/main" id="{63F065A7-953A-CCEE-4A24-9E4E1773E1D0}"/>
              </a:ext>
            </a:extLst>
          </p:cNvPr>
          <p:cNvSpPr/>
          <p:nvPr/>
        </p:nvSpPr>
        <p:spPr>
          <a:xfrm>
            <a:off x="9441578"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89" name="Shape 2878">
            <a:extLst>
              <a:ext uri="{FF2B5EF4-FFF2-40B4-BE49-F238E27FC236}">
                <a16:creationId xmlns:a16="http://schemas.microsoft.com/office/drawing/2014/main" id="{7E4568A6-8D43-FD45-3A6A-CE07AD606D30}"/>
              </a:ext>
            </a:extLst>
          </p:cNvPr>
          <p:cNvSpPr/>
          <p:nvPr/>
        </p:nvSpPr>
        <p:spPr>
          <a:xfrm>
            <a:off x="9974839"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0" name="Shape 2879">
            <a:extLst>
              <a:ext uri="{FF2B5EF4-FFF2-40B4-BE49-F238E27FC236}">
                <a16:creationId xmlns:a16="http://schemas.microsoft.com/office/drawing/2014/main" id="{24FFFF58-7B25-7EAF-EC18-6249885790BA}"/>
              </a:ext>
            </a:extLst>
          </p:cNvPr>
          <p:cNvSpPr/>
          <p:nvPr/>
        </p:nvSpPr>
        <p:spPr>
          <a:xfrm>
            <a:off x="10508100"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1" name="Shape 2880">
            <a:extLst>
              <a:ext uri="{FF2B5EF4-FFF2-40B4-BE49-F238E27FC236}">
                <a16:creationId xmlns:a16="http://schemas.microsoft.com/office/drawing/2014/main" id="{30C56646-CC13-717C-B046-53F380BD59CA}"/>
              </a:ext>
            </a:extLst>
          </p:cNvPr>
          <p:cNvSpPr/>
          <p:nvPr/>
        </p:nvSpPr>
        <p:spPr>
          <a:xfrm>
            <a:off x="11041361" y="424157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2" name="Shape 2881">
            <a:extLst>
              <a:ext uri="{FF2B5EF4-FFF2-40B4-BE49-F238E27FC236}">
                <a16:creationId xmlns:a16="http://schemas.microsoft.com/office/drawing/2014/main" id="{9DAFFCC3-45EE-6016-B958-612224201AF9}"/>
              </a:ext>
            </a:extLst>
          </p:cNvPr>
          <p:cNvSpPr/>
          <p:nvPr/>
        </p:nvSpPr>
        <p:spPr>
          <a:xfrm>
            <a:off x="6242012"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3" name="Shape 2882">
            <a:extLst>
              <a:ext uri="{FF2B5EF4-FFF2-40B4-BE49-F238E27FC236}">
                <a16:creationId xmlns:a16="http://schemas.microsoft.com/office/drawing/2014/main" id="{FEFEF9CC-489D-DBCF-0503-91D73259C45C}"/>
              </a:ext>
            </a:extLst>
          </p:cNvPr>
          <p:cNvSpPr/>
          <p:nvPr/>
        </p:nvSpPr>
        <p:spPr>
          <a:xfrm>
            <a:off x="6775273"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4" name="Shape 2883">
            <a:extLst>
              <a:ext uri="{FF2B5EF4-FFF2-40B4-BE49-F238E27FC236}">
                <a16:creationId xmlns:a16="http://schemas.microsoft.com/office/drawing/2014/main" id="{A2F6CCA6-BFE5-5204-0852-CCFA2DB1FA0F}"/>
              </a:ext>
            </a:extLst>
          </p:cNvPr>
          <p:cNvSpPr/>
          <p:nvPr/>
        </p:nvSpPr>
        <p:spPr>
          <a:xfrm>
            <a:off x="7308534"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5" name="Shape 2884">
            <a:extLst>
              <a:ext uri="{FF2B5EF4-FFF2-40B4-BE49-F238E27FC236}">
                <a16:creationId xmlns:a16="http://schemas.microsoft.com/office/drawing/2014/main" id="{9BC973AD-A507-C358-6BDB-69F1D85AE326}"/>
              </a:ext>
            </a:extLst>
          </p:cNvPr>
          <p:cNvSpPr/>
          <p:nvPr/>
        </p:nvSpPr>
        <p:spPr>
          <a:xfrm>
            <a:off x="7841795" y="47748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6" name="Shape 2885">
            <a:extLst>
              <a:ext uri="{FF2B5EF4-FFF2-40B4-BE49-F238E27FC236}">
                <a16:creationId xmlns:a16="http://schemas.microsoft.com/office/drawing/2014/main" id="{BFB02FCF-780D-E0B3-DB42-3B60D3C36D3B}"/>
              </a:ext>
            </a:extLst>
          </p:cNvPr>
          <p:cNvSpPr/>
          <p:nvPr/>
        </p:nvSpPr>
        <p:spPr>
          <a:xfrm>
            <a:off x="8400449"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7" name="Shape 2886">
            <a:extLst>
              <a:ext uri="{FF2B5EF4-FFF2-40B4-BE49-F238E27FC236}">
                <a16:creationId xmlns:a16="http://schemas.microsoft.com/office/drawing/2014/main" id="{EA155CB7-9054-D124-8E5C-A7B3FF5DC57D}"/>
              </a:ext>
            </a:extLst>
          </p:cNvPr>
          <p:cNvSpPr/>
          <p:nvPr/>
        </p:nvSpPr>
        <p:spPr>
          <a:xfrm>
            <a:off x="8933710"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8" name="Shape 2887">
            <a:extLst>
              <a:ext uri="{FF2B5EF4-FFF2-40B4-BE49-F238E27FC236}">
                <a16:creationId xmlns:a16="http://schemas.microsoft.com/office/drawing/2014/main" id="{43211300-C1E1-12C3-8C85-095ED76BE5B6}"/>
              </a:ext>
            </a:extLst>
          </p:cNvPr>
          <p:cNvSpPr/>
          <p:nvPr/>
        </p:nvSpPr>
        <p:spPr>
          <a:xfrm>
            <a:off x="9466971"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99" name="Shape 2888">
            <a:extLst>
              <a:ext uri="{FF2B5EF4-FFF2-40B4-BE49-F238E27FC236}">
                <a16:creationId xmlns:a16="http://schemas.microsoft.com/office/drawing/2014/main" id="{A261A092-5A14-A23F-22DD-58FEFE695D45}"/>
              </a:ext>
            </a:extLst>
          </p:cNvPr>
          <p:cNvSpPr/>
          <p:nvPr/>
        </p:nvSpPr>
        <p:spPr>
          <a:xfrm>
            <a:off x="10000233"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0" name="Shape 2889">
            <a:extLst>
              <a:ext uri="{FF2B5EF4-FFF2-40B4-BE49-F238E27FC236}">
                <a16:creationId xmlns:a16="http://schemas.microsoft.com/office/drawing/2014/main" id="{594F7F7B-0C5C-4F32-2669-83D2F6E4B8EA}"/>
              </a:ext>
            </a:extLst>
          </p:cNvPr>
          <p:cNvSpPr/>
          <p:nvPr/>
        </p:nvSpPr>
        <p:spPr>
          <a:xfrm>
            <a:off x="10533494"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
        <p:nvSpPr>
          <p:cNvPr id="101" name="Shape 2890">
            <a:extLst>
              <a:ext uri="{FF2B5EF4-FFF2-40B4-BE49-F238E27FC236}">
                <a16:creationId xmlns:a16="http://schemas.microsoft.com/office/drawing/2014/main" id="{149AF6A8-E9B7-636C-B817-9A966AE03625}"/>
              </a:ext>
            </a:extLst>
          </p:cNvPr>
          <p:cNvSpPr/>
          <p:nvPr/>
        </p:nvSpPr>
        <p:spPr>
          <a:xfrm>
            <a:off x="11066755" y="477483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500" dirty="0">
              <a:latin typeface="Segoe Pro Light" panose="020F0502020204030204" pitchFamily="34" charset="0"/>
              <a:cs typeface="Segoe Pro Light" panose="020F0502020204030204" pitchFamily="34" charset="0"/>
            </a:endParaRPr>
          </a:p>
        </p:txBody>
      </p:sp>
    </p:spTree>
    <p:extLst>
      <p:ext uri="{BB962C8B-B14F-4D97-AF65-F5344CB8AC3E}">
        <p14:creationId xmlns:p14="http://schemas.microsoft.com/office/powerpoint/2010/main" val="39921093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93">
            <a:extLst>
              <a:ext uri="{FF2B5EF4-FFF2-40B4-BE49-F238E27FC236}">
                <a16:creationId xmlns:a16="http://schemas.microsoft.com/office/drawing/2014/main" id="{AC6F2F18-ADF3-569B-AF51-2D253C1DC9D1}"/>
              </a:ext>
            </a:extLst>
          </p:cNvPr>
          <p:cNvSpPr/>
          <p:nvPr/>
        </p:nvSpPr>
        <p:spPr>
          <a:xfrm>
            <a:off x="880859" y="143310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 name="Shape 2894">
            <a:extLst>
              <a:ext uri="{FF2B5EF4-FFF2-40B4-BE49-F238E27FC236}">
                <a16:creationId xmlns:a16="http://schemas.microsoft.com/office/drawing/2014/main" id="{7A35C091-432D-A7CB-57C9-688BCF9C8255}"/>
              </a:ext>
            </a:extLst>
          </p:cNvPr>
          <p:cNvSpPr/>
          <p:nvPr/>
        </p:nvSpPr>
        <p:spPr>
          <a:xfrm>
            <a:off x="1414120" y="143310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 name="Shape 2895">
            <a:extLst>
              <a:ext uri="{FF2B5EF4-FFF2-40B4-BE49-F238E27FC236}">
                <a16:creationId xmlns:a16="http://schemas.microsoft.com/office/drawing/2014/main" id="{1A58301A-A678-BAB4-1011-4D449AA4D2C1}"/>
              </a:ext>
            </a:extLst>
          </p:cNvPr>
          <p:cNvSpPr/>
          <p:nvPr/>
        </p:nvSpPr>
        <p:spPr>
          <a:xfrm>
            <a:off x="2017213" y="1433100"/>
            <a:ext cx="139664"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 name="Shape 2896">
            <a:extLst>
              <a:ext uri="{FF2B5EF4-FFF2-40B4-BE49-F238E27FC236}">
                <a16:creationId xmlns:a16="http://schemas.microsoft.com/office/drawing/2014/main" id="{F0DCDE97-E37F-4D44-D5F2-A1AFAEA7B679}"/>
              </a:ext>
            </a:extLst>
          </p:cNvPr>
          <p:cNvSpPr/>
          <p:nvPr/>
        </p:nvSpPr>
        <p:spPr>
          <a:xfrm>
            <a:off x="2550474" y="1433100"/>
            <a:ext cx="139664" cy="279328"/>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 name="Shape 2897">
            <a:extLst>
              <a:ext uri="{FF2B5EF4-FFF2-40B4-BE49-F238E27FC236}">
                <a16:creationId xmlns:a16="http://schemas.microsoft.com/office/drawing/2014/main" id="{3D506293-FEA2-3DA7-0339-4E9442D346DD}"/>
              </a:ext>
            </a:extLst>
          </p:cNvPr>
          <p:cNvSpPr/>
          <p:nvPr/>
        </p:nvSpPr>
        <p:spPr>
          <a:xfrm>
            <a:off x="3013903" y="1502932"/>
            <a:ext cx="279328" cy="139664"/>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 name="Shape 2898">
            <a:extLst>
              <a:ext uri="{FF2B5EF4-FFF2-40B4-BE49-F238E27FC236}">
                <a16:creationId xmlns:a16="http://schemas.microsoft.com/office/drawing/2014/main" id="{A2603C24-DAE8-0734-8413-27DBD8738F7E}"/>
              </a:ext>
            </a:extLst>
          </p:cNvPr>
          <p:cNvSpPr/>
          <p:nvPr/>
        </p:nvSpPr>
        <p:spPr>
          <a:xfrm>
            <a:off x="3547164" y="1502932"/>
            <a:ext cx="279328" cy="139664"/>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 name="Shape 2899">
            <a:extLst>
              <a:ext uri="{FF2B5EF4-FFF2-40B4-BE49-F238E27FC236}">
                <a16:creationId xmlns:a16="http://schemas.microsoft.com/office/drawing/2014/main" id="{038B47BA-ACC4-F386-3344-7A26D34A2CBA}"/>
              </a:ext>
            </a:extLst>
          </p:cNvPr>
          <p:cNvSpPr/>
          <p:nvPr/>
        </p:nvSpPr>
        <p:spPr>
          <a:xfrm>
            <a:off x="4093122" y="1509280"/>
            <a:ext cx="253935" cy="126968"/>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9" name="Shape 2900">
            <a:extLst>
              <a:ext uri="{FF2B5EF4-FFF2-40B4-BE49-F238E27FC236}">
                <a16:creationId xmlns:a16="http://schemas.microsoft.com/office/drawing/2014/main" id="{155020FD-47A4-C5ED-D210-3423858CFE05}"/>
              </a:ext>
            </a:extLst>
          </p:cNvPr>
          <p:cNvSpPr/>
          <p:nvPr/>
        </p:nvSpPr>
        <p:spPr>
          <a:xfrm>
            <a:off x="4626383" y="1509280"/>
            <a:ext cx="253935" cy="126968"/>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0" name="Shape 2901">
            <a:extLst>
              <a:ext uri="{FF2B5EF4-FFF2-40B4-BE49-F238E27FC236}">
                <a16:creationId xmlns:a16="http://schemas.microsoft.com/office/drawing/2014/main" id="{6EFF7720-9347-CA2F-4B8E-4A319F63D120}"/>
              </a:ext>
            </a:extLst>
          </p:cNvPr>
          <p:cNvSpPr/>
          <p:nvPr/>
        </p:nvSpPr>
        <p:spPr>
          <a:xfrm>
            <a:off x="5223127" y="1445797"/>
            <a:ext cx="126968" cy="253935"/>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1" name="Shape 2902">
            <a:extLst>
              <a:ext uri="{FF2B5EF4-FFF2-40B4-BE49-F238E27FC236}">
                <a16:creationId xmlns:a16="http://schemas.microsoft.com/office/drawing/2014/main" id="{C1DF2F1C-C94D-5040-5EEF-9A4E79D7684B}"/>
              </a:ext>
            </a:extLst>
          </p:cNvPr>
          <p:cNvSpPr/>
          <p:nvPr/>
        </p:nvSpPr>
        <p:spPr>
          <a:xfrm>
            <a:off x="5756388" y="1445797"/>
            <a:ext cx="126968" cy="253935"/>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2" name="Shape 2903">
            <a:extLst>
              <a:ext uri="{FF2B5EF4-FFF2-40B4-BE49-F238E27FC236}">
                <a16:creationId xmlns:a16="http://schemas.microsoft.com/office/drawing/2014/main" id="{13B119F0-FADB-88F3-8E9B-316E1D036904}"/>
              </a:ext>
            </a:extLst>
          </p:cNvPr>
          <p:cNvSpPr/>
          <p:nvPr/>
        </p:nvSpPr>
        <p:spPr>
          <a:xfrm>
            <a:off x="880859"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3" name="Shape 2904">
            <a:extLst>
              <a:ext uri="{FF2B5EF4-FFF2-40B4-BE49-F238E27FC236}">
                <a16:creationId xmlns:a16="http://schemas.microsoft.com/office/drawing/2014/main" id="{01A10A5F-0059-B26F-9792-AD8D5199190C}"/>
              </a:ext>
            </a:extLst>
          </p:cNvPr>
          <p:cNvSpPr/>
          <p:nvPr/>
        </p:nvSpPr>
        <p:spPr>
          <a:xfrm>
            <a:off x="1414120"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4" name="Shape 2905">
            <a:extLst>
              <a:ext uri="{FF2B5EF4-FFF2-40B4-BE49-F238E27FC236}">
                <a16:creationId xmlns:a16="http://schemas.microsoft.com/office/drawing/2014/main" id="{DC4B4633-F49B-6377-B50E-8C155C6BAF7C}"/>
              </a:ext>
            </a:extLst>
          </p:cNvPr>
          <p:cNvSpPr/>
          <p:nvPr/>
        </p:nvSpPr>
        <p:spPr>
          <a:xfrm>
            <a:off x="1947381"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5" name="Shape 2906">
            <a:extLst>
              <a:ext uri="{FF2B5EF4-FFF2-40B4-BE49-F238E27FC236}">
                <a16:creationId xmlns:a16="http://schemas.microsoft.com/office/drawing/2014/main" id="{7548EB37-00A2-EE1D-05BB-F0371FCF2C2F}"/>
              </a:ext>
            </a:extLst>
          </p:cNvPr>
          <p:cNvSpPr/>
          <p:nvPr/>
        </p:nvSpPr>
        <p:spPr>
          <a:xfrm>
            <a:off x="2480642"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6" name="Shape 2907">
            <a:extLst>
              <a:ext uri="{FF2B5EF4-FFF2-40B4-BE49-F238E27FC236}">
                <a16:creationId xmlns:a16="http://schemas.microsoft.com/office/drawing/2014/main" id="{DC09FA40-F2D7-77A6-9E72-DF4F29239ED2}"/>
              </a:ext>
            </a:extLst>
          </p:cNvPr>
          <p:cNvSpPr/>
          <p:nvPr/>
        </p:nvSpPr>
        <p:spPr>
          <a:xfrm>
            <a:off x="3013903"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7" name="Shape 2908">
            <a:extLst>
              <a:ext uri="{FF2B5EF4-FFF2-40B4-BE49-F238E27FC236}">
                <a16:creationId xmlns:a16="http://schemas.microsoft.com/office/drawing/2014/main" id="{72035A2C-C610-C65F-FFFE-7E33D8218FEF}"/>
              </a:ext>
            </a:extLst>
          </p:cNvPr>
          <p:cNvSpPr/>
          <p:nvPr/>
        </p:nvSpPr>
        <p:spPr>
          <a:xfrm>
            <a:off x="3547164" y="2029844"/>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8" name="Shape 2909">
            <a:extLst>
              <a:ext uri="{FF2B5EF4-FFF2-40B4-BE49-F238E27FC236}">
                <a16:creationId xmlns:a16="http://schemas.microsoft.com/office/drawing/2014/main" id="{34F0264E-8116-633D-2470-E06B722514A1}"/>
              </a:ext>
            </a:extLst>
          </p:cNvPr>
          <p:cNvSpPr/>
          <p:nvPr/>
        </p:nvSpPr>
        <p:spPr>
          <a:xfrm>
            <a:off x="4080425" y="2029844"/>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19" name="Shape 2910">
            <a:extLst>
              <a:ext uri="{FF2B5EF4-FFF2-40B4-BE49-F238E27FC236}">
                <a16:creationId xmlns:a16="http://schemas.microsoft.com/office/drawing/2014/main" id="{A680622A-7BCF-30A1-2876-600EC441AAED}"/>
              </a:ext>
            </a:extLst>
          </p:cNvPr>
          <p:cNvSpPr/>
          <p:nvPr/>
        </p:nvSpPr>
        <p:spPr>
          <a:xfrm>
            <a:off x="4677169" y="1966361"/>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0" name="Shape 2911">
            <a:extLst>
              <a:ext uri="{FF2B5EF4-FFF2-40B4-BE49-F238E27FC236}">
                <a16:creationId xmlns:a16="http://schemas.microsoft.com/office/drawing/2014/main" id="{6692E3B2-4D9F-4E71-EC65-373578FDE81C}"/>
              </a:ext>
            </a:extLst>
          </p:cNvPr>
          <p:cNvSpPr/>
          <p:nvPr/>
        </p:nvSpPr>
        <p:spPr>
          <a:xfrm>
            <a:off x="5210431" y="1966361"/>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1" name="Shape 2912">
            <a:extLst>
              <a:ext uri="{FF2B5EF4-FFF2-40B4-BE49-F238E27FC236}">
                <a16:creationId xmlns:a16="http://schemas.microsoft.com/office/drawing/2014/main" id="{F88A6D66-FAE7-0EEF-15AA-4F67E05EC2D7}"/>
              </a:ext>
            </a:extLst>
          </p:cNvPr>
          <p:cNvSpPr/>
          <p:nvPr/>
        </p:nvSpPr>
        <p:spPr>
          <a:xfrm>
            <a:off x="5680208"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2" name="Shape 2913">
            <a:extLst>
              <a:ext uri="{FF2B5EF4-FFF2-40B4-BE49-F238E27FC236}">
                <a16:creationId xmlns:a16="http://schemas.microsoft.com/office/drawing/2014/main" id="{A3B812A2-92D7-0271-6B26-E1D710092097}"/>
              </a:ext>
            </a:extLst>
          </p:cNvPr>
          <p:cNvSpPr/>
          <p:nvPr/>
        </p:nvSpPr>
        <p:spPr>
          <a:xfrm>
            <a:off x="6213470" y="143310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3" name="Shape 2914">
            <a:extLst>
              <a:ext uri="{FF2B5EF4-FFF2-40B4-BE49-F238E27FC236}">
                <a16:creationId xmlns:a16="http://schemas.microsoft.com/office/drawing/2014/main" id="{D8D4681D-18FC-814F-34A4-C520E43C5D6F}"/>
              </a:ext>
            </a:extLst>
          </p:cNvPr>
          <p:cNvSpPr/>
          <p:nvPr/>
        </p:nvSpPr>
        <p:spPr>
          <a:xfrm>
            <a:off x="6746731" y="143310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4" name="Shape 2915">
            <a:extLst>
              <a:ext uri="{FF2B5EF4-FFF2-40B4-BE49-F238E27FC236}">
                <a16:creationId xmlns:a16="http://schemas.microsoft.com/office/drawing/2014/main" id="{CA2912BC-08F1-F4EE-AABA-003CC3D6F712}"/>
              </a:ext>
            </a:extLst>
          </p:cNvPr>
          <p:cNvSpPr/>
          <p:nvPr/>
        </p:nvSpPr>
        <p:spPr>
          <a:xfrm>
            <a:off x="7279992" y="143310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5" name="Shape 2916">
            <a:extLst>
              <a:ext uri="{FF2B5EF4-FFF2-40B4-BE49-F238E27FC236}">
                <a16:creationId xmlns:a16="http://schemas.microsoft.com/office/drawing/2014/main" id="{45A73A5A-B488-443F-8344-321198A6C9E3}"/>
              </a:ext>
            </a:extLst>
          </p:cNvPr>
          <p:cNvSpPr/>
          <p:nvPr/>
        </p:nvSpPr>
        <p:spPr>
          <a:xfrm>
            <a:off x="7813253" y="143310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6" name="Shape 2917">
            <a:extLst>
              <a:ext uri="{FF2B5EF4-FFF2-40B4-BE49-F238E27FC236}">
                <a16:creationId xmlns:a16="http://schemas.microsoft.com/office/drawing/2014/main" id="{25A5C9BB-D04F-5842-6471-F88FEB7FCF37}"/>
              </a:ext>
            </a:extLst>
          </p:cNvPr>
          <p:cNvSpPr/>
          <p:nvPr/>
        </p:nvSpPr>
        <p:spPr>
          <a:xfrm>
            <a:off x="8390952" y="1433100"/>
            <a:ext cx="19045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7" name="Shape 2918">
            <a:extLst>
              <a:ext uri="{FF2B5EF4-FFF2-40B4-BE49-F238E27FC236}">
                <a16:creationId xmlns:a16="http://schemas.microsoft.com/office/drawing/2014/main" id="{26DDCAE9-A97B-47BD-DAE5-FA585B848C06}"/>
              </a:ext>
            </a:extLst>
          </p:cNvPr>
          <p:cNvSpPr/>
          <p:nvPr/>
        </p:nvSpPr>
        <p:spPr>
          <a:xfrm>
            <a:off x="8924213" y="1433100"/>
            <a:ext cx="190451" cy="279328"/>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8" name="Shape 2919">
            <a:extLst>
              <a:ext uri="{FF2B5EF4-FFF2-40B4-BE49-F238E27FC236}">
                <a16:creationId xmlns:a16="http://schemas.microsoft.com/office/drawing/2014/main" id="{991CA105-547D-2F6D-7E61-53E3980E9890}"/>
              </a:ext>
            </a:extLst>
          </p:cNvPr>
          <p:cNvSpPr/>
          <p:nvPr/>
        </p:nvSpPr>
        <p:spPr>
          <a:xfrm>
            <a:off x="9413036" y="1477538"/>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29" name="Shape 2920">
            <a:extLst>
              <a:ext uri="{FF2B5EF4-FFF2-40B4-BE49-F238E27FC236}">
                <a16:creationId xmlns:a16="http://schemas.microsoft.com/office/drawing/2014/main" id="{E356342C-0B6A-FACC-8063-1665B9860C3C}"/>
              </a:ext>
            </a:extLst>
          </p:cNvPr>
          <p:cNvSpPr/>
          <p:nvPr/>
        </p:nvSpPr>
        <p:spPr>
          <a:xfrm>
            <a:off x="9946297" y="1477538"/>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0" name="Shape 2921">
            <a:extLst>
              <a:ext uri="{FF2B5EF4-FFF2-40B4-BE49-F238E27FC236}">
                <a16:creationId xmlns:a16="http://schemas.microsoft.com/office/drawing/2014/main" id="{FEC90538-0D28-6861-1C49-E1300C285218}"/>
              </a:ext>
            </a:extLst>
          </p:cNvPr>
          <p:cNvSpPr/>
          <p:nvPr/>
        </p:nvSpPr>
        <p:spPr>
          <a:xfrm>
            <a:off x="10517648" y="1433100"/>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1" name="Shape 2922">
            <a:extLst>
              <a:ext uri="{FF2B5EF4-FFF2-40B4-BE49-F238E27FC236}">
                <a16:creationId xmlns:a16="http://schemas.microsoft.com/office/drawing/2014/main" id="{4FDE6AE4-41B8-CDE0-73D5-A50047983E37}"/>
              </a:ext>
            </a:extLst>
          </p:cNvPr>
          <p:cNvSpPr/>
          <p:nvPr/>
        </p:nvSpPr>
        <p:spPr>
          <a:xfrm>
            <a:off x="11012819" y="1471190"/>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2" name="Shape 2923">
            <a:extLst>
              <a:ext uri="{FF2B5EF4-FFF2-40B4-BE49-F238E27FC236}">
                <a16:creationId xmlns:a16="http://schemas.microsoft.com/office/drawing/2014/main" id="{C3D1AB6F-A48D-CDB8-FB6E-DEEF9984FE6B}"/>
              </a:ext>
            </a:extLst>
          </p:cNvPr>
          <p:cNvSpPr/>
          <p:nvPr/>
        </p:nvSpPr>
        <p:spPr>
          <a:xfrm>
            <a:off x="6213470"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3" name="Shape 2924">
            <a:extLst>
              <a:ext uri="{FF2B5EF4-FFF2-40B4-BE49-F238E27FC236}">
                <a16:creationId xmlns:a16="http://schemas.microsoft.com/office/drawing/2014/main" id="{C7934BF7-AB7A-8620-29F2-6D98522023ED}"/>
              </a:ext>
            </a:extLst>
          </p:cNvPr>
          <p:cNvSpPr/>
          <p:nvPr/>
        </p:nvSpPr>
        <p:spPr>
          <a:xfrm>
            <a:off x="6746731"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4" name="Shape 2925">
            <a:extLst>
              <a:ext uri="{FF2B5EF4-FFF2-40B4-BE49-F238E27FC236}">
                <a16:creationId xmlns:a16="http://schemas.microsoft.com/office/drawing/2014/main" id="{A97B860C-4A7F-2489-0977-8514AD0B6613}"/>
              </a:ext>
            </a:extLst>
          </p:cNvPr>
          <p:cNvSpPr/>
          <p:nvPr/>
        </p:nvSpPr>
        <p:spPr>
          <a:xfrm>
            <a:off x="7279992"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5" name="Shape 2926">
            <a:extLst>
              <a:ext uri="{FF2B5EF4-FFF2-40B4-BE49-F238E27FC236}">
                <a16:creationId xmlns:a16="http://schemas.microsoft.com/office/drawing/2014/main" id="{DF62BB57-5FC6-9472-7BE9-ADBB0CF8456E}"/>
              </a:ext>
            </a:extLst>
          </p:cNvPr>
          <p:cNvSpPr/>
          <p:nvPr/>
        </p:nvSpPr>
        <p:spPr>
          <a:xfrm>
            <a:off x="7813253"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6" name="Shape 2927">
            <a:extLst>
              <a:ext uri="{FF2B5EF4-FFF2-40B4-BE49-F238E27FC236}">
                <a16:creationId xmlns:a16="http://schemas.microsoft.com/office/drawing/2014/main" id="{6E70C3D5-F756-1A9A-B1D1-11A026C45180}"/>
              </a:ext>
            </a:extLst>
          </p:cNvPr>
          <p:cNvSpPr/>
          <p:nvPr/>
        </p:nvSpPr>
        <p:spPr>
          <a:xfrm>
            <a:off x="8346514"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7" name="Shape 2928">
            <a:extLst>
              <a:ext uri="{FF2B5EF4-FFF2-40B4-BE49-F238E27FC236}">
                <a16:creationId xmlns:a16="http://schemas.microsoft.com/office/drawing/2014/main" id="{95CDB141-38F3-9629-E1F3-D92554008EE0}"/>
              </a:ext>
            </a:extLst>
          </p:cNvPr>
          <p:cNvSpPr/>
          <p:nvPr/>
        </p:nvSpPr>
        <p:spPr>
          <a:xfrm>
            <a:off x="8879775"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8" name="Shape 2929">
            <a:extLst>
              <a:ext uri="{FF2B5EF4-FFF2-40B4-BE49-F238E27FC236}">
                <a16:creationId xmlns:a16="http://schemas.microsoft.com/office/drawing/2014/main" id="{EBDEC494-77C3-587A-8E85-36FB2AAFF3FC}"/>
              </a:ext>
            </a:extLst>
          </p:cNvPr>
          <p:cNvSpPr/>
          <p:nvPr/>
        </p:nvSpPr>
        <p:spPr>
          <a:xfrm>
            <a:off x="9413036" y="19663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39" name="Shape 2930">
            <a:extLst>
              <a:ext uri="{FF2B5EF4-FFF2-40B4-BE49-F238E27FC236}">
                <a16:creationId xmlns:a16="http://schemas.microsoft.com/office/drawing/2014/main" id="{871E0065-C8B2-61C3-26A1-2C250B216A3F}"/>
              </a:ext>
            </a:extLst>
          </p:cNvPr>
          <p:cNvSpPr/>
          <p:nvPr/>
        </p:nvSpPr>
        <p:spPr>
          <a:xfrm>
            <a:off x="9946297" y="201714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0" name="Shape 2931">
            <a:extLst>
              <a:ext uri="{FF2B5EF4-FFF2-40B4-BE49-F238E27FC236}">
                <a16:creationId xmlns:a16="http://schemas.microsoft.com/office/drawing/2014/main" id="{061340BA-8720-26D7-97C1-0C4599B6989A}"/>
              </a:ext>
            </a:extLst>
          </p:cNvPr>
          <p:cNvSpPr/>
          <p:nvPr/>
        </p:nvSpPr>
        <p:spPr>
          <a:xfrm>
            <a:off x="10479558" y="200445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1" name="Shape 2932">
            <a:extLst>
              <a:ext uri="{FF2B5EF4-FFF2-40B4-BE49-F238E27FC236}">
                <a16:creationId xmlns:a16="http://schemas.microsoft.com/office/drawing/2014/main" id="{0BD609BB-8760-71E0-0508-FB78D19EB3B2}"/>
              </a:ext>
            </a:extLst>
          </p:cNvPr>
          <p:cNvSpPr/>
          <p:nvPr/>
        </p:nvSpPr>
        <p:spPr>
          <a:xfrm>
            <a:off x="11012819" y="1991754"/>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2" name="Shape 2934">
            <a:extLst>
              <a:ext uri="{FF2B5EF4-FFF2-40B4-BE49-F238E27FC236}">
                <a16:creationId xmlns:a16="http://schemas.microsoft.com/office/drawing/2014/main" id="{7149BFA8-BF71-7C2F-A7FA-2789ACCD51F0}"/>
              </a:ext>
            </a:extLst>
          </p:cNvPr>
          <p:cNvSpPr/>
          <p:nvPr/>
        </p:nvSpPr>
        <p:spPr>
          <a:xfrm>
            <a:off x="918949" y="329589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3" name="Shape 2935">
            <a:extLst>
              <a:ext uri="{FF2B5EF4-FFF2-40B4-BE49-F238E27FC236}">
                <a16:creationId xmlns:a16="http://schemas.microsoft.com/office/drawing/2014/main" id="{7BDE5ABF-90A4-2777-EA89-473B4DA4B2CF}"/>
              </a:ext>
            </a:extLst>
          </p:cNvPr>
          <p:cNvSpPr/>
          <p:nvPr/>
        </p:nvSpPr>
        <p:spPr>
          <a:xfrm>
            <a:off x="1414119" y="3295894"/>
            <a:ext cx="279126" cy="279167"/>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4" name="Shape 2936">
            <a:extLst>
              <a:ext uri="{FF2B5EF4-FFF2-40B4-BE49-F238E27FC236}">
                <a16:creationId xmlns:a16="http://schemas.microsoft.com/office/drawing/2014/main" id="{083BFA27-DCB5-117E-E886-C9791C923E46}"/>
              </a:ext>
            </a:extLst>
          </p:cNvPr>
          <p:cNvSpPr/>
          <p:nvPr/>
        </p:nvSpPr>
        <p:spPr>
          <a:xfrm>
            <a:off x="2023561" y="3295894"/>
            <a:ext cx="12696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5" name="Shape 2937">
            <a:extLst>
              <a:ext uri="{FF2B5EF4-FFF2-40B4-BE49-F238E27FC236}">
                <a16:creationId xmlns:a16="http://schemas.microsoft.com/office/drawing/2014/main" id="{3C75049A-BAEC-8E79-8CCA-E332258747B4}"/>
              </a:ext>
            </a:extLst>
          </p:cNvPr>
          <p:cNvSpPr/>
          <p:nvPr/>
        </p:nvSpPr>
        <p:spPr>
          <a:xfrm>
            <a:off x="2480642" y="329589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6" name="Shape 2938">
            <a:extLst>
              <a:ext uri="{FF2B5EF4-FFF2-40B4-BE49-F238E27FC236}">
                <a16:creationId xmlns:a16="http://schemas.microsoft.com/office/drawing/2014/main" id="{96F0BC5B-8E6F-1104-4FCF-7E4886E5EE44}"/>
              </a:ext>
            </a:extLst>
          </p:cNvPr>
          <p:cNvSpPr/>
          <p:nvPr/>
        </p:nvSpPr>
        <p:spPr>
          <a:xfrm>
            <a:off x="3013903" y="329589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7" name="Shape 2939">
            <a:extLst>
              <a:ext uri="{FF2B5EF4-FFF2-40B4-BE49-F238E27FC236}">
                <a16:creationId xmlns:a16="http://schemas.microsoft.com/office/drawing/2014/main" id="{BB451DC9-A263-ABFD-D3D8-AEF420292C24}"/>
              </a:ext>
            </a:extLst>
          </p:cNvPr>
          <p:cNvSpPr/>
          <p:nvPr/>
        </p:nvSpPr>
        <p:spPr>
          <a:xfrm>
            <a:off x="3547164" y="329589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8" name="Shape 2940">
            <a:extLst>
              <a:ext uri="{FF2B5EF4-FFF2-40B4-BE49-F238E27FC236}">
                <a16:creationId xmlns:a16="http://schemas.microsoft.com/office/drawing/2014/main" id="{98A6C791-5FF0-4F24-EC64-EF9E2457E970}"/>
              </a:ext>
            </a:extLst>
          </p:cNvPr>
          <p:cNvSpPr/>
          <p:nvPr/>
        </p:nvSpPr>
        <p:spPr>
          <a:xfrm>
            <a:off x="4080425" y="329589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49" name="Shape 2941">
            <a:extLst>
              <a:ext uri="{FF2B5EF4-FFF2-40B4-BE49-F238E27FC236}">
                <a16:creationId xmlns:a16="http://schemas.microsoft.com/office/drawing/2014/main" id="{E6DA47A7-789C-C384-6BCE-3470F5EBFF30}"/>
              </a:ext>
            </a:extLst>
          </p:cNvPr>
          <p:cNvSpPr/>
          <p:nvPr/>
        </p:nvSpPr>
        <p:spPr>
          <a:xfrm>
            <a:off x="4613686" y="329589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0" name="Shape 2942">
            <a:extLst>
              <a:ext uri="{FF2B5EF4-FFF2-40B4-BE49-F238E27FC236}">
                <a16:creationId xmlns:a16="http://schemas.microsoft.com/office/drawing/2014/main" id="{D7861928-9D43-B16A-6ED2-6B887200B305}"/>
              </a:ext>
            </a:extLst>
          </p:cNvPr>
          <p:cNvSpPr/>
          <p:nvPr/>
        </p:nvSpPr>
        <p:spPr>
          <a:xfrm>
            <a:off x="5172341" y="329589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1" name="Shape 2943">
            <a:extLst>
              <a:ext uri="{FF2B5EF4-FFF2-40B4-BE49-F238E27FC236}">
                <a16:creationId xmlns:a16="http://schemas.microsoft.com/office/drawing/2014/main" id="{D46FF9A0-4567-7CB2-9AE5-515104141DA5}"/>
              </a:ext>
            </a:extLst>
          </p:cNvPr>
          <p:cNvSpPr/>
          <p:nvPr/>
        </p:nvSpPr>
        <p:spPr>
          <a:xfrm>
            <a:off x="5705602" y="329589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2" name="Shape 2944">
            <a:extLst>
              <a:ext uri="{FF2B5EF4-FFF2-40B4-BE49-F238E27FC236}">
                <a16:creationId xmlns:a16="http://schemas.microsoft.com/office/drawing/2014/main" id="{1213403A-F040-4B56-9D35-544A94A72D16}"/>
              </a:ext>
            </a:extLst>
          </p:cNvPr>
          <p:cNvSpPr/>
          <p:nvPr/>
        </p:nvSpPr>
        <p:spPr>
          <a:xfrm>
            <a:off x="6251560" y="3289337"/>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3" name="Shape 2945">
            <a:extLst>
              <a:ext uri="{FF2B5EF4-FFF2-40B4-BE49-F238E27FC236}">
                <a16:creationId xmlns:a16="http://schemas.microsoft.com/office/drawing/2014/main" id="{EC9EEE04-13FB-387C-91E2-222549B0EF89}"/>
              </a:ext>
            </a:extLst>
          </p:cNvPr>
          <p:cNvSpPr/>
          <p:nvPr/>
        </p:nvSpPr>
        <p:spPr>
          <a:xfrm>
            <a:off x="6784821" y="3289337"/>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4" name="Shape 2946">
            <a:extLst>
              <a:ext uri="{FF2B5EF4-FFF2-40B4-BE49-F238E27FC236}">
                <a16:creationId xmlns:a16="http://schemas.microsoft.com/office/drawing/2014/main" id="{7F233D95-DDCF-BDA3-C395-9E657A6A5A44}"/>
              </a:ext>
            </a:extLst>
          </p:cNvPr>
          <p:cNvSpPr/>
          <p:nvPr/>
        </p:nvSpPr>
        <p:spPr>
          <a:xfrm>
            <a:off x="7318082" y="3289337"/>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5" name="Shape 2947">
            <a:extLst>
              <a:ext uri="{FF2B5EF4-FFF2-40B4-BE49-F238E27FC236}">
                <a16:creationId xmlns:a16="http://schemas.microsoft.com/office/drawing/2014/main" id="{F4A5E9A2-0265-58BB-64E9-E50D9F1D366E}"/>
              </a:ext>
            </a:extLst>
          </p:cNvPr>
          <p:cNvSpPr/>
          <p:nvPr/>
        </p:nvSpPr>
        <p:spPr>
          <a:xfrm>
            <a:off x="7851343" y="3289337"/>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6" name="Shape 2948">
            <a:extLst>
              <a:ext uri="{FF2B5EF4-FFF2-40B4-BE49-F238E27FC236}">
                <a16:creationId xmlns:a16="http://schemas.microsoft.com/office/drawing/2014/main" id="{B9AF2B21-4C25-8768-7428-01B6FDE452D2}"/>
              </a:ext>
            </a:extLst>
          </p:cNvPr>
          <p:cNvSpPr/>
          <p:nvPr/>
        </p:nvSpPr>
        <p:spPr>
          <a:xfrm>
            <a:off x="8422694" y="3289337"/>
            <a:ext cx="203148" cy="279327"/>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7" name="Shape 2949">
            <a:extLst>
              <a:ext uri="{FF2B5EF4-FFF2-40B4-BE49-F238E27FC236}">
                <a16:creationId xmlns:a16="http://schemas.microsoft.com/office/drawing/2014/main" id="{D9386B00-B957-A615-F3FD-5278520493F9}"/>
              </a:ext>
            </a:extLst>
          </p:cNvPr>
          <p:cNvSpPr/>
          <p:nvPr/>
        </p:nvSpPr>
        <p:spPr>
          <a:xfrm>
            <a:off x="8943258" y="3289337"/>
            <a:ext cx="228541" cy="279327"/>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8" name="Shape 2950">
            <a:extLst>
              <a:ext uri="{FF2B5EF4-FFF2-40B4-BE49-F238E27FC236}">
                <a16:creationId xmlns:a16="http://schemas.microsoft.com/office/drawing/2014/main" id="{D04CF39A-CD7C-5CD6-F37B-DB160FA6FCFF}"/>
              </a:ext>
            </a:extLst>
          </p:cNvPr>
          <p:cNvSpPr/>
          <p:nvPr/>
        </p:nvSpPr>
        <p:spPr>
          <a:xfrm>
            <a:off x="9476519" y="3289337"/>
            <a:ext cx="228541" cy="279327"/>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59" name="Shape 2951">
            <a:extLst>
              <a:ext uri="{FF2B5EF4-FFF2-40B4-BE49-F238E27FC236}">
                <a16:creationId xmlns:a16="http://schemas.microsoft.com/office/drawing/2014/main" id="{FF2EABFE-9F86-E271-BDF3-3CAB03BA84F2}"/>
              </a:ext>
            </a:extLst>
          </p:cNvPr>
          <p:cNvSpPr/>
          <p:nvPr/>
        </p:nvSpPr>
        <p:spPr>
          <a:xfrm>
            <a:off x="9984387" y="331473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0" name="Shape 2952">
            <a:extLst>
              <a:ext uri="{FF2B5EF4-FFF2-40B4-BE49-F238E27FC236}">
                <a16:creationId xmlns:a16="http://schemas.microsoft.com/office/drawing/2014/main" id="{72654DEC-2994-86FE-7D06-CC52821714B7}"/>
              </a:ext>
            </a:extLst>
          </p:cNvPr>
          <p:cNvSpPr/>
          <p:nvPr/>
        </p:nvSpPr>
        <p:spPr>
          <a:xfrm>
            <a:off x="10517648" y="3289337"/>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1" name="Shape 2953">
            <a:extLst>
              <a:ext uri="{FF2B5EF4-FFF2-40B4-BE49-F238E27FC236}">
                <a16:creationId xmlns:a16="http://schemas.microsoft.com/office/drawing/2014/main" id="{39F798A1-3E58-1158-F70B-C0C20D451CAC}"/>
              </a:ext>
            </a:extLst>
          </p:cNvPr>
          <p:cNvSpPr/>
          <p:nvPr/>
        </p:nvSpPr>
        <p:spPr>
          <a:xfrm>
            <a:off x="11050909" y="3289337"/>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2" name="Shape 2955">
            <a:extLst>
              <a:ext uri="{FF2B5EF4-FFF2-40B4-BE49-F238E27FC236}">
                <a16:creationId xmlns:a16="http://schemas.microsoft.com/office/drawing/2014/main" id="{B088E6A5-ECDE-577C-9D15-475C13EE1428}"/>
              </a:ext>
            </a:extLst>
          </p:cNvPr>
          <p:cNvSpPr/>
          <p:nvPr/>
        </p:nvSpPr>
        <p:spPr>
          <a:xfrm>
            <a:off x="880859"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3" name="Shape 2956">
            <a:extLst>
              <a:ext uri="{FF2B5EF4-FFF2-40B4-BE49-F238E27FC236}">
                <a16:creationId xmlns:a16="http://schemas.microsoft.com/office/drawing/2014/main" id="{54B63A4B-B616-09FB-BF97-174898416256}"/>
              </a:ext>
            </a:extLst>
          </p:cNvPr>
          <p:cNvSpPr/>
          <p:nvPr/>
        </p:nvSpPr>
        <p:spPr>
          <a:xfrm>
            <a:off x="1414120"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4" name="Shape 2957">
            <a:extLst>
              <a:ext uri="{FF2B5EF4-FFF2-40B4-BE49-F238E27FC236}">
                <a16:creationId xmlns:a16="http://schemas.microsoft.com/office/drawing/2014/main" id="{803FBE5F-23E6-FE56-758E-B16608EA01CC}"/>
              </a:ext>
            </a:extLst>
          </p:cNvPr>
          <p:cNvSpPr/>
          <p:nvPr/>
        </p:nvSpPr>
        <p:spPr>
          <a:xfrm>
            <a:off x="1947381"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5" name="Shape 2958">
            <a:extLst>
              <a:ext uri="{FF2B5EF4-FFF2-40B4-BE49-F238E27FC236}">
                <a16:creationId xmlns:a16="http://schemas.microsoft.com/office/drawing/2014/main" id="{A32DDA71-9B2E-D84A-A893-B651EB078722}"/>
              </a:ext>
            </a:extLst>
          </p:cNvPr>
          <p:cNvSpPr/>
          <p:nvPr/>
        </p:nvSpPr>
        <p:spPr>
          <a:xfrm>
            <a:off x="2480642"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6" name="Shape 2959">
            <a:extLst>
              <a:ext uri="{FF2B5EF4-FFF2-40B4-BE49-F238E27FC236}">
                <a16:creationId xmlns:a16="http://schemas.microsoft.com/office/drawing/2014/main" id="{DA254DEB-78AC-25B5-F0D5-F5F6612DB96D}"/>
              </a:ext>
            </a:extLst>
          </p:cNvPr>
          <p:cNvSpPr/>
          <p:nvPr/>
        </p:nvSpPr>
        <p:spPr>
          <a:xfrm>
            <a:off x="3013903"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7" name="Shape 2960">
            <a:extLst>
              <a:ext uri="{FF2B5EF4-FFF2-40B4-BE49-F238E27FC236}">
                <a16:creationId xmlns:a16="http://schemas.microsoft.com/office/drawing/2014/main" id="{5E7ADEB8-55EB-B7D0-4269-462D989C69DD}"/>
              </a:ext>
            </a:extLst>
          </p:cNvPr>
          <p:cNvSpPr/>
          <p:nvPr/>
        </p:nvSpPr>
        <p:spPr>
          <a:xfrm>
            <a:off x="3547164" y="4677314"/>
            <a:ext cx="279362" cy="203148"/>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8" name="Shape 2961">
            <a:extLst>
              <a:ext uri="{FF2B5EF4-FFF2-40B4-BE49-F238E27FC236}">
                <a16:creationId xmlns:a16="http://schemas.microsoft.com/office/drawing/2014/main" id="{F1647A39-949C-D6C8-4318-F3E7F8776453}"/>
              </a:ext>
            </a:extLst>
          </p:cNvPr>
          <p:cNvSpPr/>
          <p:nvPr/>
        </p:nvSpPr>
        <p:spPr>
          <a:xfrm>
            <a:off x="4118515" y="463922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69" name="Shape 2962">
            <a:extLst>
              <a:ext uri="{FF2B5EF4-FFF2-40B4-BE49-F238E27FC236}">
                <a16:creationId xmlns:a16="http://schemas.microsoft.com/office/drawing/2014/main" id="{053F6A6E-7E75-0E8A-4C29-DF91E87631B2}"/>
              </a:ext>
            </a:extLst>
          </p:cNvPr>
          <p:cNvSpPr/>
          <p:nvPr/>
        </p:nvSpPr>
        <p:spPr>
          <a:xfrm>
            <a:off x="4613686"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0" name="Shape 2963">
            <a:extLst>
              <a:ext uri="{FF2B5EF4-FFF2-40B4-BE49-F238E27FC236}">
                <a16:creationId xmlns:a16="http://schemas.microsoft.com/office/drawing/2014/main" id="{45D9D00A-0092-0DF7-5DE1-368039FF9CB3}"/>
              </a:ext>
            </a:extLst>
          </p:cNvPr>
          <p:cNvSpPr/>
          <p:nvPr/>
        </p:nvSpPr>
        <p:spPr>
          <a:xfrm>
            <a:off x="5146947" y="470270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1" name="Shape 2964">
            <a:extLst>
              <a:ext uri="{FF2B5EF4-FFF2-40B4-BE49-F238E27FC236}">
                <a16:creationId xmlns:a16="http://schemas.microsoft.com/office/drawing/2014/main" id="{5AB5B410-AD15-6B61-D40F-CF8506853977}"/>
              </a:ext>
            </a:extLst>
          </p:cNvPr>
          <p:cNvSpPr/>
          <p:nvPr/>
        </p:nvSpPr>
        <p:spPr>
          <a:xfrm>
            <a:off x="5680208" y="4677314"/>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2" name="Shape 2965">
            <a:extLst>
              <a:ext uri="{FF2B5EF4-FFF2-40B4-BE49-F238E27FC236}">
                <a16:creationId xmlns:a16="http://schemas.microsoft.com/office/drawing/2014/main" id="{60AB0E37-F234-E5CB-8E8B-2987B87AA19E}"/>
              </a:ext>
            </a:extLst>
          </p:cNvPr>
          <p:cNvSpPr/>
          <p:nvPr/>
        </p:nvSpPr>
        <p:spPr>
          <a:xfrm>
            <a:off x="880859" y="5235969"/>
            <a:ext cx="279328" cy="165058"/>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3" name="Shape 2966">
            <a:extLst>
              <a:ext uri="{FF2B5EF4-FFF2-40B4-BE49-F238E27FC236}">
                <a16:creationId xmlns:a16="http://schemas.microsoft.com/office/drawing/2014/main" id="{4A403F1B-FEDA-6890-5A73-BBB83721A120}"/>
              </a:ext>
            </a:extLst>
          </p:cNvPr>
          <p:cNvSpPr/>
          <p:nvPr/>
        </p:nvSpPr>
        <p:spPr>
          <a:xfrm>
            <a:off x="1414120" y="519787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4" name="Shape 2967">
            <a:extLst>
              <a:ext uri="{FF2B5EF4-FFF2-40B4-BE49-F238E27FC236}">
                <a16:creationId xmlns:a16="http://schemas.microsoft.com/office/drawing/2014/main" id="{144D9280-6211-297B-CBFF-90ED571D1FB2}"/>
              </a:ext>
            </a:extLst>
          </p:cNvPr>
          <p:cNvSpPr/>
          <p:nvPr/>
        </p:nvSpPr>
        <p:spPr>
          <a:xfrm>
            <a:off x="1947381" y="5185182"/>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5" name="Shape 2968">
            <a:extLst>
              <a:ext uri="{FF2B5EF4-FFF2-40B4-BE49-F238E27FC236}">
                <a16:creationId xmlns:a16="http://schemas.microsoft.com/office/drawing/2014/main" id="{0ADF0AA4-4241-39C9-F810-00FEE74D67D7}"/>
              </a:ext>
            </a:extLst>
          </p:cNvPr>
          <p:cNvSpPr/>
          <p:nvPr/>
        </p:nvSpPr>
        <p:spPr>
          <a:xfrm>
            <a:off x="2480642" y="519787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6" name="Shape 2969">
            <a:extLst>
              <a:ext uri="{FF2B5EF4-FFF2-40B4-BE49-F238E27FC236}">
                <a16:creationId xmlns:a16="http://schemas.microsoft.com/office/drawing/2014/main" id="{E21F73CF-386E-DF84-4709-01FFBD043AA6}"/>
              </a:ext>
            </a:extLst>
          </p:cNvPr>
          <p:cNvSpPr/>
          <p:nvPr/>
        </p:nvSpPr>
        <p:spPr>
          <a:xfrm>
            <a:off x="3013903" y="5185182"/>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7" name="Shape 2970">
            <a:extLst>
              <a:ext uri="{FF2B5EF4-FFF2-40B4-BE49-F238E27FC236}">
                <a16:creationId xmlns:a16="http://schemas.microsoft.com/office/drawing/2014/main" id="{B44A5873-D128-28C1-296B-FF88D2BAA8A5}"/>
              </a:ext>
            </a:extLst>
          </p:cNvPr>
          <p:cNvSpPr/>
          <p:nvPr/>
        </p:nvSpPr>
        <p:spPr>
          <a:xfrm>
            <a:off x="3547164"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8" name="Shape 2971">
            <a:extLst>
              <a:ext uri="{FF2B5EF4-FFF2-40B4-BE49-F238E27FC236}">
                <a16:creationId xmlns:a16="http://schemas.microsoft.com/office/drawing/2014/main" id="{75B59F8A-1AC1-1A59-8464-D8A44BEAE8EB}"/>
              </a:ext>
            </a:extLst>
          </p:cNvPr>
          <p:cNvSpPr/>
          <p:nvPr/>
        </p:nvSpPr>
        <p:spPr>
          <a:xfrm>
            <a:off x="4080425"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79" name="Shape 2972">
            <a:extLst>
              <a:ext uri="{FF2B5EF4-FFF2-40B4-BE49-F238E27FC236}">
                <a16:creationId xmlns:a16="http://schemas.microsoft.com/office/drawing/2014/main" id="{72C2DD74-B5F0-884D-04FF-AC558E4CA377}"/>
              </a:ext>
            </a:extLst>
          </p:cNvPr>
          <p:cNvSpPr/>
          <p:nvPr/>
        </p:nvSpPr>
        <p:spPr>
          <a:xfrm>
            <a:off x="4613686"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0" name="Shape 2973">
            <a:extLst>
              <a:ext uri="{FF2B5EF4-FFF2-40B4-BE49-F238E27FC236}">
                <a16:creationId xmlns:a16="http://schemas.microsoft.com/office/drawing/2014/main" id="{18DCE956-3F0F-727E-6FFC-635B73ADB57B}"/>
              </a:ext>
            </a:extLst>
          </p:cNvPr>
          <p:cNvSpPr/>
          <p:nvPr/>
        </p:nvSpPr>
        <p:spPr>
          <a:xfrm>
            <a:off x="5146947" y="5191530"/>
            <a:ext cx="279328" cy="241238"/>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1" name="Shape 2974">
            <a:extLst>
              <a:ext uri="{FF2B5EF4-FFF2-40B4-BE49-F238E27FC236}">
                <a16:creationId xmlns:a16="http://schemas.microsoft.com/office/drawing/2014/main" id="{3606CE2D-CAB6-9B8F-BB0A-E78D25AE560E}"/>
              </a:ext>
            </a:extLst>
          </p:cNvPr>
          <p:cNvSpPr/>
          <p:nvPr/>
        </p:nvSpPr>
        <p:spPr>
          <a:xfrm>
            <a:off x="5680208"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2" name="Shape 2975">
            <a:extLst>
              <a:ext uri="{FF2B5EF4-FFF2-40B4-BE49-F238E27FC236}">
                <a16:creationId xmlns:a16="http://schemas.microsoft.com/office/drawing/2014/main" id="{E9282105-E4B7-49AE-AA46-42F8985E1A26}"/>
              </a:ext>
            </a:extLst>
          </p:cNvPr>
          <p:cNvSpPr/>
          <p:nvPr/>
        </p:nvSpPr>
        <p:spPr>
          <a:xfrm>
            <a:off x="6289650"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3" name="Shape 2976">
            <a:extLst>
              <a:ext uri="{FF2B5EF4-FFF2-40B4-BE49-F238E27FC236}">
                <a16:creationId xmlns:a16="http://schemas.microsoft.com/office/drawing/2014/main" id="{9727C4CA-6CA6-2779-3A03-96004C1D5B79}"/>
              </a:ext>
            </a:extLst>
          </p:cNvPr>
          <p:cNvSpPr/>
          <p:nvPr/>
        </p:nvSpPr>
        <p:spPr>
          <a:xfrm>
            <a:off x="6822911"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4" name="Shape 2977">
            <a:extLst>
              <a:ext uri="{FF2B5EF4-FFF2-40B4-BE49-F238E27FC236}">
                <a16:creationId xmlns:a16="http://schemas.microsoft.com/office/drawing/2014/main" id="{0E306056-F042-FC36-910F-CF153C1165B8}"/>
              </a:ext>
            </a:extLst>
          </p:cNvPr>
          <p:cNvSpPr/>
          <p:nvPr/>
        </p:nvSpPr>
        <p:spPr>
          <a:xfrm>
            <a:off x="7356172"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5" name="Shape 2978">
            <a:extLst>
              <a:ext uri="{FF2B5EF4-FFF2-40B4-BE49-F238E27FC236}">
                <a16:creationId xmlns:a16="http://schemas.microsoft.com/office/drawing/2014/main" id="{2FBDBE6D-E801-1567-1C63-427CE9668539}"/>
              </a:ext>
            </a:extLst>
          </p:cNvPr>
          <p:cNvSpPr/>
          <p:nvPr/>
        </p:nvSpPr>
        <p:spPr>
          <a:xfrm>
            <a:off x="7889433"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6" name="Shape 2979">
            <a:extLst>
              <a:ext uri="{FF2B5EF4-FFF2-40B4-BE49-F238E27FC236}">
                <a16:creationId xmlns:a16="http://schemas.microsoft.com/office/drawing/2014/main" id="{D16BF8FC-32A3-FF21-56A4-4FFB166F5F1A}"/>
              </a:ext>
            </a:extLst>
          </p:cNvPr>
          <p:cNvSpPr/>
          <p:nvPr/>
        </p:nvSpPr>
        <p:spPr>
          <a:xfrm>
            <a:off x="8422694"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7" name="Shape 2980">
            <a:extLst>
              <a:ext uri="{FF2B5EF4-FFF2-40B4-BE49-F238E27FC236}">
                <a16:creationId xmlns:a16="http://schemas.microsoft.com/office/drawing/2014/main" id="{E7CF3ED5-1148-6232-02EE-F957F2E696BF}"/>
              </a:ext>
            </a:extLst>
          </p:cNvPr>
          <p:cNvSpPr/>
          <p:nvPr/>
        </p:nvSpPr>
        <p:spPr>
          <a:xfrm>
            <a:off x="8955955" y="4677314"/>
            <a:ext cx="279328" cy="279328"/>
          </a:xfrm>
          <a:prstGeom prst="ellipse">
            <a:avLst/>
          </a:pr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8" name="Shape 2981">
            <a:extLst>
              <a:ext uri="{FF2B5EF4-FFF2-40B4-BE49-F238E27FC236}">
                <a16:creationId xmlns:a16="http://schemas.microsoft.com/office/drawing/2014/main" id="{6B3E4E6F-38DC-852B-434B-AF9B562FC25B}"/>
              </a:ext>
            </a:extLst>
          </p:cNvPr>
          <p:cNvSpPr/>
          <p:nvPr/>
        </p:nvSpPr>
        <p:spPr>
          <a:xfrm>
            <a:off x="9489216"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89" name="Shape 2982">
            <a:extLst>
              <a:ext uri="{FF2B5EF4-FFF2-40B4-BE49-F238E27FC236}">
                <a16:creationId xmlns:a16="http://schemas.microsoft.com/office/drawing/2014/main" id="{2082C8C5-B8D2-D626-2A63-E7579513A7AF}"/>
              </a:ext>
            </a:extLst>
          </p:cNvPr>
          <p:cNvSpPr/>
          <p:nvPr/>
        </p:nvSpPr>
        <p:spPr>
          <a:xfrm>
            <a:off x="10022477"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90" name="Shape 2983">
            <a:extLst>
              <a:ext uri="{FF2B5EF4-FFF2-40B4-BE49-F238E27FC236}">
                <a16:creationId xmlns:a16="http://schemas.microsoft.com/office/drawing/2014/main" id="{CFAE01C3-6CB4-FB20-3CF7-7C763CAC7C4F}"/>
              </a:ext>
            </a:extLst>
          </p:cNvPr>
          <p:cNvSpPr/>
          <p:nvPr/>
        </p:nvSpPr>
        <p:spPr>
          <a:xfrm>
            <a:off x="10555738" y="46773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
        <p:nvSpPr>
          <p:cNvPr id="91" name="Shape 2984">
            <a:extLst>
              <a:ext uri="{FF2B5EF4-FFF2-40B4-BE49-F238E27FC236}">
                <a16:creationId xmlns:a16="http://schemas.microsoft.com/office/drawing/2014/main" id="{82E20899-6E74-3D62-95BB-145F101C75EA}"/>
              </a:ext>
            </a:extLst>
          </p:cNvPr>
          <p:cNvSpPr/>
          <p:nvPr/>
        </p:nvSpPr>
        <p:spPr>
          <a:xfrm>
            <a:off x="11165180" y="4677314"/>
            <a:ext cx="12696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Segoe Pro Light" panose="020F0502020204030204" pitchFamily="34" charset="0"/>
                <a:ea typeface="Segoe Pro Light" panose="020F0502020204030204" pitchFamily="34" charset="0"/>
                <a:cs typeface="Segoe Pro Light" panose="020F0502020204030204" pitchFamily="34" charset="0"/>
                <a:sym typeface="Segoe Pro Light" panose="020F0502020204030204" pitchFamily="34" charset="0"/>
              </a:defRPr>
            </a:pPr>
            <a:endParaRPr sz="1400" dirty="0">
              <a:latin typeface="Segoe Pro Light" panose="020F0502020204030204" pitchFamily="34" charset="0"/>
              <a:cs typeface="Segoe Pro Light" panose="020F0502020204030204" pitchFamily="34" charset="0"/>
            </a:endParaRPr>
          </a:p>
        </p:txBody>
      </p:sp>
    </p:spTree>
    <p:extLst>
      <p:ext uri="{BB962C8B-B14F-4D97-AF65-F5344CB8AC3E}">
        <p14:creationId xmlns:p14="http://schemas.microsoft.com/office/powerpoint/2010/main" val="330915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a:extLst>
              <a:ext uri="{FF2B5EF4-FFF2-40B4-BE49-F238E27FC236}">
                <a16:creationId xmlns:a16="http://schemas.microsoft.com/office/drawing/2014/main" id="{8A0BF4DD-425E-7246-7BB5-314FD8B7E9B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509" r="27877"/>
          <a:stretch/>
        </p:blipFill>
        <p:spPr>
          <a:xfrm>
            <a:off x="6367788" y="1248744"/>
            <a:ext cx="5314008" cy="4349411"/>
          </a:xfrm>
        </p:spPr>
      </p:pic>
      <p:grpSp>
        <p:nvGrpSpPr>
          <p:cNvPr id="3" name="Группа 2">
            <a:extLst>
              <a:ext uri="{FF2B5EF4-FFF2-40B4-BE49-F238E27FC236}">
                <a16:creationId xmlns:a16="http://schemas.microsoft.com/office/drawing/2014/main" id="{7EBA49F2-5DF7-49AE-1CD1-BD9EB28F8BA2}"/>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7188AA5F-A3DF-2334-FC35-4A85A7E09A47}"/>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4616D856-C51A-8D3C-27CE-272F60DC62B9}"/>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11870ADD-3071-FCD1-3537-9EDB87686CEB}"/>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BEE48898-8D0F-6FEA-F5C5-B1C89640E763}"/>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F36A066A-AF9B-39C1-219E-3F5B49915C81}"/>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E65BD6FD-4E59-E472-1251-60EEE77FC83C}"/>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10" name="Группа 9">
            <a:extLst>
              <a:ext uri="{FF2B5EF4-FFF2-40B4-BE49-F238E27FC236}">
                <a16:creationId xmlns:a16="http://schemas.microsoft.com/office/drawing/2014/main" id="{9824CB2D-D8A8-D512-7CE9-9B7F5997A780}"/>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CD751868-71B8-BC3A-DE61-338FE0FB76B8}"/>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C6C5A5D2-53A5-B964-2C2E-AA2283C7C3CB}"/>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C9DBECA4-C214-F516-30A8-F584CCB5E6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4FCE4AAB-4ADA-5A65-92D6-607795C09567}"/>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EC6571F8-6E2E-505B-8541-A09296CC149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2B68B797-5D09-F664-2E3D-CCA37BA590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7693052-0824-E99A-9327-974F80F005FF}"/>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F4C25B49-7059-BCFB-9C22-06F44FCDB1A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E7C25862-8941-AC3D-83D4-EF82255857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20" name="TextBox 19">
            <a:extLst>
              <a:ext uri="{FF2B5EF4-FFF2-40B4-BE49-F238E27FC236}">
                <a16:creationId xmlns:a16="http://schemas.microsoft.com/office/drawing/2014/main" id="{BEABE4BF-F618-B72F-4E47-375B40C0385E}"/>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21" name="Группа 20">
            <a:extLst>
              <a:ext uri="{FF2B5EF4-FFF2-40B4-BE49-F238E27FC236}">
                <a16:creationId xmlns:a16="http://schemas.microsoft.com/office/drawing/2014/main" id="{6F5B0292-C7F8-0964-FB14-DE6E201CB461}"/>
              </a:ext>
            </a:extLst>
          </p:cNvPr>
          <p:cNvGrpSpPr/>
          <p:nvPr/>
        </p:nvGrpSpPr>
        <p:grpSpPr>
          <a:xfrm>
            <a:off x="1131848" y="1799465"/>
            <a:ext cx="4545053" cy="2685285"/>
            <a:chOff x="1233448" y="1838392"/>
            <a:chExt cx="4545053" cy="2685285"/>
          </a:xfrm>
        </p:grpSpPr>
        <p:sp>
          <p:nvSpPr>
            <p:cNvPr id="22" name="TextBox 21">
              <a:extLst>
                <a:ext uri="{FF2B5EF4-FFF2-40B4-BE49-F238E27FC236}">
                  <a16:creationId xmlns:a16="http://schemas.microsoft.com/office/drawing/2014/main" id="{978DC6ED-8A6B-631A-48B5-12648AF2758F}"/>
                </a:ext>
              </a:extLst>
            </p:cNvPr>
            <p:cNvSpPr txBox="1"/>
            <p:nvPr/>
          </p:nvSpPr>
          <p:spPr>
            <a:xfrm>
              <a:off x="1233448" y="1992281"/>
              <a:ext cx="3389069" cy="1446550"/>
            </a:xfrm>
            <a:prstGeom prst="rect">
              <a:avLst/>
            </a:prstGeom>
            <a:noFill/>
          </p:spPr>
          <p:txBody>
            <a:bodyPr wrap="none" rtlCol="0">
              <a:spAutoFit/>
            </a:bodyPr>
            <a:lstStyle/>
            <a:p>
              <a:r>
                <a:rPr lang="en-US" sz="8800" b="1" dirty="0">
                  <a:solidFill>
                    <a:schemeClr val="bg1"/>
                  </a:solidFill>
                  <a:latin typeface="+mj-lt"/>
                  <a:cs typeface="Segoe Pro Light" panose="020F0502020204030204" pitchFamily="34" charset="0"/>
                </a:rPr>
                <a:t>NETX</a:t>
              </a:r>
              <a:endParaRPr lang="ru-RU" sz="88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1E4B2AF6-61C4-BF59-FE73-E6E4B567B644}"/>
                </a:ext>
              </a:extLst>
            </p:cNvPr>
            <p:cNvSpPr txBox="1"/>
            <p:nvPr/>
          </p:nvSpPr>
          <p:spPr>
            <a:xfrm>
              <a:off x="1305824" y="1838392"/>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24" name="TextBox 23">
              <a:extLst>
                <a:ext uri="{FF2B5EF4-FFF2-40B4-BE49-F238E27FC236}">
                  <a16:creationId xmlns:a16="http://schemas.microsoft.com/office/drawing/2014/main" id="{C29B4755-A50E-1818-B653-88FE0874D474}"/>
                </a:ext>
              </a:extLst>
            </p:cNvPr>
            <p:cNvSpPr txBox="1"/>
            <p:nvPr/>
          </p:nvSpPr>
          <p:spPr>
            <a:xfrm>
              <a:off x="1315351" y="3508014"/>
              <a:ext cx="4463150"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0CCA8B9C-50A0-49A7-F601-6AE4174C79D4}"/>
              </a:ext>
            </a:extLst>
          </p:cNvPr>
          <p:cNvGrpSpPr/>
          <p:nvPr/>
        </p:nvGrpSpPr>
        <p:grpSpPr>
          <a:xfrm>
            <a:off x="1308100" y="4571173"/>
            <a:ext cx="1641475" cy="461963"/>
            <a:chOff x="1416050" y="4610100"/>
            <a:chExt cx="1641475" cy="461963"/>
          </a:xfrm>
        </p:grpSpPr>
        <p:sp>
          <p:nvSpPr>
            <p:cNvPr id="26" name="Прямоугольник: скругленные углы 25">
              <a:extLst>
                <a:ext uri="{FF2B5EF4-FFF2-40B4-BE49-F238E27FC236}">
                  <a16:creationId xmlns:a16="http://schemas.microsoft.com/office/drawing/2014/main" id="{7969AE25-20C6-BA50-F977-4B4ED07E2ED1}"/>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7" name="Группа 26">
              <a:extLst>
                <a:ext uri="{FF2B5EF4-FFF2-40B4-BE49-F238E27FC236}">
                  <a16:creationId xmlns:a16="http://schemas.microsoft.com/office/drawing/2014/main" id="{5668C1D0-4956-7A70-48E5-74910404BFD1}"/>
                </a:ext>
              </a:extLst>
            </p:cNvPr>
            <p:cNvGrpSpPr/>
            <p:nvPr/>
          </p:nvGrpSpPr>
          <p:grpSpPr>
            <a:xfrm>
              <a:off x="1489525" y="4702582"/>
              <a:ext cx="1421014" cy="276999"/>
              <a:chOff x="1489525" y="4702582"/>
              <a:chExt cx="1421014" cy="276999"/>
            </a:xfrm>
          </p:grpSpPr>
          <p:sp>
            <p:nvSpPr>
              <p:cNvPr id="28" name="TextBox 27">
                <a:extLst>
                  <a:ext uri="{FF2B5EF4-FFF2-40B4-BE49-F238E27FC236}">
                    <a16:creationId xmlns:a16="http://schemas.microsoft.com/office/drawing/2014/main" id="{3CB073A6-20B5-32F5-14B4-B0E2C029A7CF}"/>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29" name="Группа 28">
                <a:extLst>
                  <a:ext uri="{FF2B5EF4-FFF2-40B4-BE49-F238E27FC236}">
                    <a16:creationId xmlns:a16="http://schemas.microsoft.com/office/drawing/2014/main" id="{4D5AB020-86F4-894F-19C4-839FDC328179}"/>
                  </a:ext>
                </a:extLst>
              </p:cNvPr>
              <p:cNvGrpSpPr/>
              <p:nvPr/>
            </p:nvGrpSpPr>
            <p:grpSpPr>
              <a:xfrm>
                <a:off x="2647950" y="4709787"/>
                <a:ext cx="262589" cy="262589"/>
                <a:chOff x="2647950" y="4709787"/>
                <a:chExt cx="262589" cy="262589"/>
              </a:xfrm>
            </p:grpSpPr>
            <p:sp>
              <p:nvSpPr>
                <p:cNvPr id="30" name="Овал 29">
                  <a:extLst>
                    <a:ext uri="{FF2B5EF4-FFF2-40B4-BE49-F238E27FC236}">
                      <a16:creationId xmlns:a16="http://schemas.microsoft.com/office/drawing/2014/main" id="{AEC98ABC-8692-21FD-E523-E6AB1BA516F1}"/>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1" name="Прямая соединительная линия 30">
                  <a:extLst>
                    <a:ext uri="{FF2B5EF4-FFF2-40B4-BE49-F238E27FC236}">
                      <a16:creationId xmlns:a16="http://schemas.microsoft.com/office/drawing/2014/main" id="{DA16B57B-5D36-19A2-C94A-BB31C1A87203}"/>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grpSp>
        <p:nvGrpSpPr>
          <p:cNvPr id="32" name="Группа 31">
            <a:extLst>
              <a:ext uri="{FF2B5EF4-FFF2-40B4-BE49-F238E27FC236}">
                <a16:creationId xmlns:a16="http://schemas.microsoft.com/office/drawing/2014/main" id="{95677B11-C6B2-0113-A9A8-5CD90498BE36}"/>
              </a:ext>
            </a:extLst>
          </p:cNvPr>
          <p:cNvGrpSpPr/>
          <p:nvPr/>
        </p:nvGrpSpPr>
        <p:grpSpPr>
          <a:xfrm>
            <a:off x="3275012" y="4571173"/>
            <a:ext cx="1641475" cy="461963"/>
            <a:chOff x="1416050" y="4610100"/>
            <a:chExt cx="1641475" cy="461963"/>
          </a:xfrm>
        </p:grpSpPr>
        <p:sp>
          <p:nvSpPr>
            <p:cNvPr id="33" name="Прямоугольник: скругленные углы 32">
              <a:extLst>
                <a:ext uri="{FF2B5EF4-FFF2-40B4-BE49-F238E27FC236}">
                  <a16:creationId xmlns:a16="http://schemas.microsoft.com/office/drawing/2014/main" id="{192B0D1A-EB88-2671-738D-06C4C217B633}"/>
                </a:ext>
              </a:extLst>
            </p:cNvPr>
            <p:cNvSpPr/>
            <p:nvPr/>
          </p:nvSpPr>
          <p:spPr>
            <a:xfrm>
              <a:off x="1416050" y="4610100"/>
              <a:ext cx="1641475" cy="461963"/>
            </a:xfrm>
            <a:prstGeom prst="roundRect">
              <a:avLst/>
            </a:prstGeom>
            <a:gradFill>
              <a:gsLst>
                <a:gs pos="100000">
                  <a:schemeClr val="accent3">
                    <a:lumMod val="90000"/>
                    <a:lumOff val="10000"/>
                  </a:schemeClr>
                </a:gs>
                <a:gs pos="5000">
                  <a:schemeClr val="bg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4" name="Группа 33">
              <a:extLst>
                <a:ext uri="{FF2B5EF4-FFF2-40B4-BE49-F238E27FC236}">
                  <a16:creationId xmlns:a16="http://schemas.microsoft.com/office/drawing/2014/main" id="{40E54E73-300A-C0E0-A586-7EF1AD7B0B7F}"/>
                </a:ext>
              </a:extLst>
            </p:cNvPr>
            <p:cNvGrpSpPr/>
            <p:nvPr/>
          </p:nvGrpSpPr>
          <p:grpSpPr>
            <a:xfrm>
              <a:off x="1489525" y="4702582"/>
              <a:ext cx="1421014" cy="276999"/>
              <a:chOff x="1489525" y="4702582"/>
              <a:chExt cx="1421014" cy="276999"/>
            </a:xfrm>
          </p:grpSpPr>
          <p:sp>
            <p:nvSpPr>
              <p:cNvPr id="35" name="TextBox 34">
                <a:extLst>
                  <a:ext uri="{FF2B5EF4-FFF2-40B4-BE49-F238E27FC236}">
                    <a16:creationId xmlns:a16="http://schemas.microsoft.com/office/drawing/2014/main" id="{1C213F60-D5DC-79DA-F497-F2CE7A7A8EC4}"/>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36" name="Группа 35">
                <a:extLst>
                  <a:ext uri="{FF2B5EF4-FFF2-40B4-BE49-F238E27FC236}">
                    <a16:creationId xmlns:a16="http://schemas.microsoft.com/office/drawing/2014/main" id="{1BD3A139-286C-FBFB-7739-24BA09689B06}"/>
                  </a:ext>
                </a:extLst>
              </p:cNvPr>
              <p:cNvGrpSpPr/>
              <p:nvPr/>
            </p:nvGrpSpPr>
            <p:grpSpPr>
              <a:xfrm>
                <a:off x="2647950" y="4709787"/>
                <a:ext cx="262589" cy="262589"/>
                <a:chOff x="2647950" y="4709787"/>
                <a:chExt cx="262589" cy="262589"/>
              </a:xfrm>
            </p:grpSpPr>
            <p:sp>
              <p:nvSpPr>
                <p:cNvPr id="37" name="Овал 36">
                  <a:extLst>
                    <a:ext uri="{FF2B5EF4-FFF2-40B4-BE49-F238E27FC236}">
                      <a16:creationId xmlns:a16="http://schemas.microsoft.com/office/drawing/2014/main" id="{1EE4856C-DC25-0726-5EF9-112689011521}"/>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единительная линия 37">
                  <a:extLst>
                    <a:ext uri="{FF2B5EF4-FFF2-40B4-BE49-F238E27FC236}">
                      <a16:creationId xmlns:a16="http://schemas.microsoft.com/office/drawing/2014/main" id="{8AD2D0FB-289C-1F72-3B41-C6285C245F12}"/>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52142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Овал 31">
            <a:extLst>
              <a:ext uri="{FF2B5EF4-FFF2-40B4-BE49-F238E27FC236}">
                <a16:creationId xmlns:a16="http://schemas.microsoft.com/office/drawing/2014/main" id="{A87446DC-127D-7848-60E0-555784727AF7}"/>
              </a:ext>
            </a:extLst>
          </p:cNvPr>
          <p:cNvSpPr/>
          <p:nvPr/>
        </p:nvSpPr>
        <p:spPr>
          <a:xfrm>
            <a:off x="-1857828" y="-1915886"/>
            <a:ext cx="6763657" cy="6763657"/>
          </a:xfrm>
          <a:prstGeom prst="ellipse">
            <a:avLst/>
          </a:prstGeom>
          <a:solidFill>
            <a:schemeClr val="bg1">
              <a:alpha val="5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6FA525C1-2D9F-28B1-E280-113857F77B44}"/>
              </a:ext>
            </a:extLst>
          </p:cNvPr>
          <p:cNvSpPr/>
          <p:nvPr/>
        </p:nvSpPr>
        <p:spPr>
          <a:xfrm>
            <a:off x="-493485" y="-2815772"/>
            <a:ext cx="6763657" cy="6763657"/>
          </a:xfrm>
          <a:prstGeom prst="ellipse">
            <a:avLst/>
          </a:pr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873652ED-B4EB-E42A-03C8-0147788B6489}"/>
              </a:ext>
            </a:extLst>
          </p:cNvPr>
          <p:cNvGrpSpPr/>
          <p:nvPr/>
        </p:nvGrpSpPr>
        <p:grpSpPr>
          <a:xfrm>
            <a:off x="10467105" y="368423"/>
            <a:ext cx="323385" cy="323385"/>
            <a:chOff x="10467105" y="586136"/>
            <a:chExt cx="323385" cy="323385"/>
          </a:xfrm>
        </p:grpSpPr>
        <p:sp>
          <p:nvSpPr>
            <p:cNvPr id="10" name="Овал 9">
              <a:extLst>
                <a:ext uri="{FF2B5EF4-FFF2-40B4-BE49-F238E27FC236}">
                  <a16:creationId xmlns:a16="http://schemas.microsoft.com/office/drawing/2014/main" id="{FF1F83F2-D1DF-B540-CACF-0FC374BCE90E}"/>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F78EDDD5-03CC-0C10-9537-F41E404A28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4" name="Группа 3">
            <a:extLst>
              <a:ext uri="{FF2B5EF4-FFF2-40B4-BE49-F238E27FC236}">
                <a16:creationId xmlns:a16="http://schemas.microsoft.com/office/drawing/2014/main" id="{C4CD5DF5-313A-3AB7-0073-A0CAEA97953E}"/>
              </a:ext>
            </a:extLst>
          </p:cNvPr>
          <p:cNvGrpSpPr/>
          <p:nvPr/>
        </p:nvGrpSpPr>
        <p:grpSpPr>
          <a:xfrm>
            <a:off x="10909892" y="368423"/>
            <a:ext cx="323385" cy="323385"/>
            <a:chOff x="10909892" y="586136"/>
            <a:chExt cx="323385" cy="323385"/>
          </a:xfrm>
        </p:grpSpPr>
        <p:sp>
          <p:nvSpPr>
            <p:cNvPr id="8" name="Овал 7">
              <a:extLst>
                <a:ext uri="{FF2B5EF4-FFF2-40B4-BE49-F238E27FC236}">
                  <a16:creationId xmlns:a16="http://schemas.microsoft.com/office/drawing/2014/main" id="{99198528-3B52-C633-A58D-F411185F8C70}"/>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0ABE57C4-0FEE-3BA6-AC63-26839790E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5" name="Группа 4">
            <a:extLst>
              <a:ext uri="{FF2B5EF4-FFF2-40B4-BE49-F238E27FC236}">
                <a16:creationId xmlns:a16="http://schemas.microsoft.com/office/drawing/2014/main" id="{89870DD8-EF63-B31A-64FC-E707AF445CD0}"/>
              </a:ext>
            </a:extLst>
          </p:cNvPr>
          <p:cNvGrpSpPr/>
          <p:nvPr/>
        </p:nvGrpSpPr>
        <p:grpSpPr>
          <a:xfrm>
            <a:off x="11352678" y="368423"/>
            <a:ext cx="323385" cy="323385"/>
            <a:chOff x="11352678" y="586136"/>
            <a:chExt cx="323385" cy="323385"/>
          </a:xfrm>
        </p:grpSpPr>
        <p:sp>
          <p:nvSpPr>
            <p:cNvPr id="6" name="Овал 5">
              <a:extLst>
                <a:ext uri="{FF2B5EF4-FFF2-40B4-BE49-F238E27FC236}">
                  <a16:creationId xmlns:a16="http://schemas.microsoft.com/office/drawing/2014/main" id="{730F6C77-CF6D-B4D1-97DB-2550BCD2114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AD2996B8-1AA3-17CD-222D-BB1DE0CE9F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sp>
        <p:nvSpPr>
          <p:cNvPr id="12" name="TextBox 11">
            <a:extLst>
              <a:ext uri="{FF2B5EF4-FFF2-40B4-BE49-F238E27FC236}">
                <a16:creationId xmlns:a16="http://schemas.microsoft.com/office/drawing/2014/main" id="{693C60B2-E2FB-FF7F-61AD-1A58C6B881A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31" name="Группа 30">
            <a:extLst>
              <a:ext uri="{FF2B5EF4-FFF2-40B4-BE49-F238E27FC236}">
                <a16:creationId xmlns:a16="http://schemas.microsoft.com/office/drawing/2014/main" id="{9C94B9AC-5267-AD2D-BFFB-D7C6AE308FF8}"/>
              </a:ext>
            </a:extLst>
          </p:cNvPr>
          <p:cNvGrpSpPr/>
          <p:nvPr/>
        </p:nvGrpSpPr>
        <p:grpSpPr>
          <a:xfrm>
            <a:off x="6630948" y="1526030"/>
            <a:ext cx="4545053" cy="2774054"/>
            <a:chOff x="6643648" y="1526030"/>
            <a:chExt cx="4545053" cy="2774054"/>
          </a:xfrm>
        </p:grpSpPr>
        <p:sp>
          <p:nvSpPr>
            <p:cNvPr id="21" name="TextBox 20">
              <a:extLst>
                <a:ext uri="{FF2B5EF4-FFF2-40B4-BE49-F238E27FC236}">
                  <a16:creationId xmlns:a16="http://schemas.microsoft.com/office/drawing/2014/main" id="{C535516E-825E-F7F1-0789-28E0DEFEBC1A}"/>
                </a:ext>
              </a:extLst>
            </p:cNvPr>
            <p:cNvSpPr txBox="1"/>
            <p:nvPr/>
          </p:nvSpPr>
          <p:spPr>
            <a:xfrm>
              <a:off x="6643648" y="1526030"/>
              <a:ext cx="3389069" cy="1446550"/>
            </a:xfrm>
            <a:prstGeom prst="rect">
              <a:avLst/>
            </a:prstGeom>
            <a:noFill/>
          </p:spPr>
          <p:txBody>
            <a:bodyPr wrap="none" rtlCol="0">
              <a:spAutoFit/>
            </a:bodyPr>
            <a:lstStyle/>
            <a:p>
              <a:r>
                <a:rPr lang="en-US" sz="8800" b="1" dirty="0">
                  <a:solidFill>
                    <a:schemeClr val="bg1"/>
                  </a:solidFill>
                  <a:latin typeface="+mj-lt"/>
                  <a:cs typeface="Segoe Pro Light" panose="020F0502020204030204" pitchFamily="34" charset="0"/>
                </a:rPr>
                <a:t>NETX</a:t>
              </a:r>
              <a:endParaRPr lang="ru-RU" sz="88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581A0EB2-23A3-BBB1-FFBE-D3E44C14E825}"/>
                </a:ext>
              </a:extLst>
            </p:cNvPr>
            <p:cNvSpPr txBox="1"/>
            <p:nvPr/>
          </p:nvSpPr>
          <p:spPr>
            <a:xfrm>
              <a:off x="6725551" y="2900025"/>
              <a:ext cx="3651583" cy="307777"/>
            </a:xfrm>
            <a:prstGeom prst="rect">
              <a:avLst/>
            </a:prstGeom>
            <a:noFill/>
          </p:spPr>
          <p:txBody>
            <a:bodyPr wrap="square" rtlCol="0">
              <a:spAutoFit/>
            </a:bodyPr>
            <a:lstStyle/>
            <a:p>
              <a:r>
                <a:rPr lang="it-IT" sz="1400" b="1" dirty="0">
                  <a:gradFill>
                    <a:gsLst>
                      <a:gs pos="100000">
                        <a:schemeClr val="accent2"/>
                      </a:gs>
                      <a:gs pos="0">
                        <a:schemeClr val="accent1"/>
                      </a:gs>
                    </a:gsLst>
                    <a:lin ang="0" scaled="0"/>
                  </a:gradFill>
                  <a:latin typeface="+mj-lt"/>
                  <a:cs typeface="Segoe Pro Light" panose="020F0502020204030204" pitchFamily="34" charset="0"/>
                </a:rPr>
                <a:t>TITEL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ABEFDA3E-B94A-9444-8911-618F39ABED38}"/>
                </a:ext>
              </a:extLst>
            </p:cNvPr>
            <p:cNvSpPr txBox="1"/>
            <p:nvPr/>
          </p:nvSpPr>
          <p:spPr>
            <a:xfrm>
              <a:off x="6725551" y="3469087"/>
              <a:ext cx="4463150"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grpSp>
      <p:grpSp>
        <p:nvGrpSpPr>
          <p:cNvPr id="24" name="Группа 23">
            <a:extLst>
              <a:ext uri="{FF2B5EF4-FFF2-40B4-BE49-F238E27FC236}">
                <a16:creationId xmlns:a16="http://schemas.microsoft.com/office/drawing/2014/main" id="{E980835D-C9AF-75B4-EBCC-27FF20D3FBB9}"/>
              </a:ext>
            </a:extLst>
          </p:cNvPr>
          <p:cNvGrpSpPr/>
          <p:nvPr/>
        </p:nvGrpSpPr>
        <p:grpSpPr>
          <a:xfrm>
            <a:off x="6819900" y="4571173"/>
            <a:ext cx="1641475" cy="461963"/>
            <a:chOff x="1416050" y="4610100"/>
            <a:chExt cx="1641475" cy="461963"/>
          </a:xfrm>
        </p:grpSpPr>
        <p:sp>
          <p:nvSpPr>
            <p:cNvPr id="25" name="Прямоугольник: скругленные углы 24">
              <a:extLst>
                <a:ext uri="{FF2B5EF4-FFF2-40B4-BE49-F238E27FC236}">
                  <a16:creationId xmlns:a16="http://schemas.microsoft.com/office/drawing/2014/main" id="{1B5FAA81-E3B6-DE9D-0732-21A355EFCCE0}"/>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a:extLst>
                <a:ext uri="{FF2B5EF4-FFF2-40B4-BE49-F238E27FC236}">
                  <a16:creationId xmlns:a16="http://schemas.microsoft.com/office/drawing/2014/main" id="{9EA19E2C-6248-EC48-0E5A-CD76399EA740}"/>
                </a:ext>
              </a:extLst>
            </p:cNvPr>
            <p:cNvGrpSpPr/>
            <p:nvPr/>
          </p:nvGrpSpPr>
          <p:grpSpPr>
            <a:xfrm>
              <a:off x="1489525" y="4702582"/>
              <a:ext cx="1421014" cy="276999"/>
              <a:chOff x="1489525" y="4702582"/>
              <a:chExt cx="1421014" cy="276999"/>
            </a:xfrm>
          </p:grpSpPr>
          <p:sp>
            <p:nvSpPr>
              <p:cNvPr id="27" name="TextBox 26">
                <a:extLst>
                  <a:ext uri="{FF2B5EF4-FFF2-40B4-BE49-F238E27FC236}">
                    <a16:creationId xmlns:a16="http://schemas.microsoft.com/office/drawing/2014/main" id="{AB0A9CD9-1E92-AF8E-FC73-AA09B956E913}"/>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28" name="Группа 27">
                <a:extLst>
                  <a:ext uri="{FF2B5EF4-FFF2-40B4-BE49-F238E27FC236}">
                    <a16:creationId xmlns:a16="http://schemas.microsoft.com/office/drawing/2014/main" id="{CED78EAC-6D0D-0CCF-A935-E7611E38EB22}"/>
                  </a:ext>
                </a:extLst>
              </p:cNvPr>
              <p:cNvGrpSpPr/>
              <p:nvPr/>
            </p:nvGrpSpPr>
            <p:grpSpPr>
              <a:xfrm>
                <a:off x="2647950" y="4709787"/>
                <a:ext cx="262589" cy="262589"/>
                <a:chOff x="2647950" y="4709787"/>
                <a:chExt cx="262589" cy="262589"/>
              </a:xfrm>
            </p:grpSpPr>
            <p:sp>
              <p:nvSpPr>
                <p:cNvPr id="29" name="Овал 28">
                  <a:extLst>
                    <a:ext uri="{FF2B5EF4-FFF2-40B4-BE49-F238E27FC236}">
                      <a16:creationId xmlns:a16="http://schemas.microsoft.com/office/drawing/2014/main" id="{BC6A7DB3-3957-17B4-94C3-7C254C0481CB}"/>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a:extLst>
                    <a:ext uri="{FF2B5EF4-FFF2-40B4-BE49-F238E27FC236}">
                      <a16:creationId xmlns:a16="http://schemas.microsoft.com/office/drawing/2014/main" id="{D630CF3D-3656-9AC3-C9A9-113386B0B1AE}"/>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grpSp>
        <p:nvGrpSpPr>
          <p:cNvPr id="13" name="Группа 12">
            <a:extLst>
              <a:ext uri="{FF2B5EF4-FFF2-40B4-BE49-F238E27FC236}">
                <a16:creationId xmlns:a16="http://schemas.microsoft.com/office/drawing/2014/main" id="{E77FE1B9-E2B9-A344-CB3E-C11D6BAF6033}"/>
              </a:ext>
            </a:extLst>
          </p:cNvPr>
          <p:cNvGrpSpPr/>
          <p:nvPr/>
        </p:nvGrpSpPr>
        <p:grpSpPr>
          <a:xfrm>
            <a:off x="355600" y="6007100"/>
            <a:ext cx="11480800" cy="545746"/>
            <a:chOff x="355600" y="6007100"/>
            <a:chExt cx="11480800" cy="545746"/>
          </a:xfrm>
        </p:grpSpPr>
        <p:cxnSp>
          <p:nvCxnSpPr>
            <p:cNvPr id="14" name="Прямая соединительная линия 13">
              <a:extLst>
                <a:ext uri="{FF2B5EF4-FFF2-40B4-BE49-F238E27FC236}">
                  <a16:creationId xmlns:a16="http://schemas.microsoft.com/office/drawing/2014/main" id="{321E15F9-1685-527A-2526-45ED94E0C9DC}"/>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15" name="Группа 14">
              <a:extLst>
                <a:ext uri="{FF2B5EF4-FFF2-40B4-BE49-F238E27FC236}">
                  <a16:creationId xmlns:a16="http://schemas.microsoft.com/office/drawing/2014/main" id="{77740A19-B7CA-D187-7D54-B8432A90AD14}"/>
                </a:ext>
              </a:extLst>
            </p:cNvPr>
            <p:cNvGrpSpPr/>
            <p:nvPr/>
          </p:nvGrpSpPr>
          <p:grpSpPr>
            <a:xfrm>
              <a:off x="534678" y="6275847"/>
              <a:ext cx="11122644" cy="276999"/>
              <a:chOff x="558800" y="6275847"/>
              <a:chExt cx="11122644" cy="276999"/>
            </a:xfrm>
          </p:grpSpPr>
          <p:sp>
            <p:nvSpPr>
              <p:cNvPr id="16" name="TextBox 15">
                <a:extLst>
                  <a:ext uri="{FF2B5EF4-FFF2-40B4-BE49-F238E27FC236}">
                    <a16:creationId xmlns:a16="http://schemas.microsoft.com/office/drawing/2014/main" id="{AD66BCDB-1EAD-80A3-5B18-B0C1A2A18E16}"/>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7" name="TextBox 16">
                <a:extLst>
                  <a:ext uri="{FF2B5EF4-FFF2-40B4-BE49-F238E27FC236}">
                    <a16:creationId xmlns:a16="http://schemas.microsoft.com/office/drawing/2014/main" id="{CE525694-44F4-FC7C-4EF4-7BD3B0C2AB7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8" name="TextBox 17">
                <a:extLst>
                  <a:ext uri="{FF2B5EF4-FFF2-40B4-BE49-F238E27FC236}">
                    <a16:creationId xmlns:a16="http://schemas.microsoft.com/office/drawing/2014/main" id="{61451AA8-5610-31E1-8EDA-50BC95191433}"/>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9" name="TextBox 18">
                <a:extLst>
                  <a:ext uri="{FF2B5EF4-FFF2-40B4-BE49-F238E27FC236}">
                    <a16:creationId xmlns:a16="http://schemas.microsoft.com/office/drawing/2014/main" id="{F57EE8AE-A94E-3D69-6147-B034268F3A04}"/>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pic>
        <p:nvPicPr>
          <p:cNvPr id="36" name="Рисунок 35">
            <a:extLst>
              <a:ext uri="{FF2B5EF4-FFF2-40B4-BE49-F238E27FC236}">
                <a16:creationId xmlns:a16="http://schemas.microsoft.com/office/drawing/2014/main" id="{E8848D9F-6D0E-2F5D-5D64-5B4BCA624E73}"/>
              </a:ext>
            </a:extLst>
          </p:cNvPr>
          <p:cNvPicPr>
            <a:picLocks noChangeAspect="1"/>
          </p:cNvPicPr>
          <p:nvPr/>
        </p:nvPicPr>
        <p:blipFill>
          <a:blip r:embed="rId9" cstate="screen">
            <a:extLst>
              <a:ext uri="{28A0092B-C50C-407E-A947-70E740481C1C}">
                <a14:useLocalDpi xmlns:a14="http://schemas.microsoft.com/office/drawing/2010/main"/>
              </a:ext>
            </a:extLst>
          </a:blip>
          <a:srcRect l="13521" r="20506"/>
          <a:stretch/>
        </p:blipFill>
        <p:spPr>
          <a:xfrm>
            <a:off x="515937" y="368300"/>
            <a:ext cx="5580063" cy="5638800"/>
          </a:xfrm>
          <a:prstGeom prst="rect">
            <a:avLst/>
          </a:prstGeom>
        </p:spPr>
      </p:pic>
    </p:spTree>
    <p:extLst>
      <p:ext uri="{BB962C8B-B14F-4D97-AF65-F5344CB8AC3E}">
        <p14:creationId xmlns:p14="http://schemas.microsoft.com/office/powerpoint/2010/main" val="419442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2A1A16F-5F24-5CBF-FB6A-9979BC17CB98}"/>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190AB1CD-884D-38C2-22A6-9EDEDC73C18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49DF4216-DA88-4D8A-2F44-C3DD9CB76E81}"/>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A1C3D3EB-3DA5-BAEC-E98D-4614D8A9E16B}"/>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C062E551-EFD3-D5D6-DC2A-F82F7BF5D169}"/>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708BD9EE-8897-0BA7-B7C5-C0C8CE107077}"/>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BC3D13BA-DD3B-33C4-ECE3-89F9E227E5A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2A5A7EED-F220-8D20-A268-33591BCCCA9B}"/>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CC83583C-BE0C-FF1A-B92E-4E490A18EDE4}"/>
              </a:ext>
            </a:extLst>
          </p:cNvPr>
          <p:cNvGrpSpPr/>
          <p:nvPr/>
        </p:nvGrpSpPr>
        <p:grpSpPr>
          <a:xfrm>
            <a:off x="1299811" y="1219440"/>
            <a:ext cx="1293944" cy="954108"/>
            <a:chOff x="1299811" y="1366846"/>
            <a:chExt cx="1293944" cy="954108"/>
          </a:xfrm>
        </p:grpSpPr>
        <p:sp>
          <p:nvSpPr>
            <p:cNvPr id="11" name="TextBox 10">
              <a:extLst>
                <a:ext uri="{FF2B5EF4-FFF2-40B4-BE49-F238E27FC236}">
                  <a16:creationId xmlns:a16="http://schemas.microsoft.com/office/drawing/2014/main" id="{DA52D668-F550-B4E6-3D26-8579D2374308}"/>
                </a:ext>
              </a:extLst>
            </p:cNvPr>
            <p:cNvSpPr txBox="1"/>
            <p:nvPr/>
          </p:nvSpPr>
          <p:spPr>
            <a:xfrm>
              <a:off x="1299811" y="1674623"/>
              <a:ext cx="1293944" cy="646331"/>
            </a:xfrm>
            <a:prstGeom prst="rect">
              <a:avLst/>
            </a:prstGeom>
            <a:noFill/>
          </p:spPr>
          <p:txBody>
            <a:bodyPr wrap="non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12" name="TextBox 11">
              <a:extLst>
                <a:ext uri="{FF2B5EF4-FFF2-40B4-BE49-F238E27FC236}">
                  <a16:creationId xmlns:a16="http://schemas.microsoft.com/office/drawing/2014/main" id="{A13136F1-9FE5-26F8-42CC-F306DE46549F}"/>
                </a:ext>
              </a:extLst>
            </p:cNvPr>
            <p:cNvSpPr txBox="1"/>
            <p:nvPr/>
          </p:nvSpPr>
          <p:spPr>
            <a:xfrm>
              <a:off x="1315031" y="1366846"/>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14" name="Группа 13">
            <a:extLst>
              <a:ext uri="{FF2B5EF4-FFF2-40B4-BE49-F238E27FC236}">
                <a16:creationId xmlns:a16="http://schemas.microsoft.com/office/drawing/2014/main" id="{D8535A06-6429-001E-AECE-678A7B1E2DC7}"/>
              </a:ext>
            </a:extLst>
          </p:cNvPr>
          <p:cNvGrpSpPr/>
          <p:nvPr/>
        </p:nvGrpSpPr>
        <p:grpSpPr>
          <a:xfrm>
            <a:off x="1315031" y="2591059"/>
            <a:ext cx="4384002" cy="2998529"/>
            <a:chOff x="1315031" y="2759269"/>
            <a:chExt cx="4384002" cy="2998529"/>
          </a:xfrm>
        </p:grpSpPr>
        <p:grpSp>
          <p:nvGrpSpPr>
            <p:cNvPr id="46" name="Группа 45">
              <a:extLst>
                <a:ext uri="{FF2B5EF4-FFF2-40B4-BE49-F238E27FC236}">
                  <a16:creationId xmlns:a16="http://schemas.microsoft.com/office/drawing/2014/main" id="{E77A0702-519E-DC3F-7D17-F063645E6773}"/>
                </a:ext>
              </a:extLst>
            </p:cNvPr>
            <p:cNvGrpSpPr/>
            <p:nvPr/>
          </p:nvGrpSpPr>
          <p:grpSpPr>
            <a:xfrm>
              <a:off x="1315031" y="2759269"/>
              <a:ext cx="4384002" cy="345881"/>
              <a:chOff x="1315031" y="2759269"/>
              <a:chExt cx="4384002" cy="345881"/>
            </a:xfrm>
          </p:grpSpPr>
          <p:grpSp>
            <p:nvGrpSpPr>
              <p:cNvPr id="72" name="Группа 71">
                <a:extLst>
                  <a:ext uri="{FF2B5EF4-FFF2-40B4-BE49-F238E27FC236}">
                    <a16:creationId xmlns:a16="http://schemas.microsoft.com/office/drawing/2014/main" id="{753F6D31-7D26-D2FA-2BE9-AC6C4D5847EF}"/>
                  </a:ext>
                </a:extLst>
              </p:cNvPr>
              <p:cNvGrpSpPr/>
              <p:nvPr/>
            </p:nvGrpSpPr>
            <p:grpSpPr>
              <a:xfrm>
                <a:off x="1315031" y="2759269"/>
                <a:ext cx="4384002" cy="307777"/>
                <a:chOff x="1315031" y="2797373"/>
                <a:chExt cx="4384002" cy="307777"/>
              </a:xfrm>
            </p:grpSpPr>
            <p:sp>
              <p:nvSpPr>
                <p:cNvPr id="74" name="TextBox 73">
                  <a:extLst>
                    <a:ext uri="{FF2B5EF4-FFF2-40B4-BE49-F238E27FC236}">
                      <a16:creationId xmlns:a16="http://schemas.microsoft.com/office/drawing/2014/main" id="{E5F7BF3F-06FD-C6E1-EEBE-9524D5BE26A8}"/>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75" name="TextBox 74">
                  <a:extLst>
                    <a:ext uri="{FF2B5EF4-FFF2-40B4-BE49-F238E27FC236}">
                      <a16:creationId xmlns:a16="http://schemas.microsoft.com/office/drawing/2014/main" id="{B20E2E3A-6CC5-1101-434B-8B6711E3C640}"/>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01</a:t>
                  </a:r>
                </a:p>
              </p:txBody>
            </p:sp>
          </p:grpSp>
          <p:cxnSp>
            <p:nvCxnSpPr>
              <p:cNvPr id="73" name="Прямая соединительная линия 72">
                <a:extLst>
                  <a:ext uri="{FF2B5EF4-FFF2-40B4-BE49-F238E27FC236}">
                    <a16:creationId xmlns:a16="http://schemas.microsoft.com/office/drawing/2014/main" id="{8F36430D-48AF-01AC-97F9-0BE3A9CF799A}"/>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Группа 46">
              <a:extLst>
                <a:ext uri="{FF2B5EF4-FFF2-40B4-BE49-F238E27FC236}">
                  <a16:creationId xmlns:a16="http://schemas.microsoft.com/office/drawing/2014/main" id="{A8199857-4874-B8DC-AC2A-3B7254F98B31}"/>
                </a:ext>
              </a:extLst>
            </p:cNvPr>
            <p:cNvGrpSpPr/>
            <p:nvPr/>
          </p:nvGrpSpPr>
          <p:grpSpPr>
            <a:xfrm>
              <a:off x="1315031" y="3289799"/>
              <a:ext cx="4384002" cy="345881"/>
              <a:chOff x="1315031" y="2759269"/>
              <a:chExt cx="4384002" cy="345881"/>
            </a:xfrm>
          </p:grpSpPr>
          <p:grpSp>
            <p:nvGrpSpPr>
              <p:cNvPr id="68" name="Группа 67">
                <a:extLst>
                  <a:ext uri="{FF2B5EF4-FFF2-40B4-BE49-F238E27FC236}">
                    <a16:creationId xmlns:a16="http://schemas.microsoft.com/office/drawing/2014/main" id="{47686035-C2C0-8279-3620-009A1EF654A7}"/>
                  </a:ext>
                </a:extLst>
              </p:cNvPr>
              <p:cNvGrpSpPr/>
              <p:nvPr/>
            </p:nvGrpSpPr>
            <p:grpSpPr>
              <a:xfrm>
                <a:off x="1315031" y="2759269"/>
                <a:ext cx="4384002" cy="307777"/>
                <a:chOff x="1315031" y="2797373"/>
                <a:chExt cx="4384002" cy="307777"/>
              </a:xfrm>
            </p:grpSpPr>
            <p:sp>
              <p:nvSpPr>
                <p:cNvPr id="70" name="TextBox 69">
                  <a:extLst>
                    <a:ext uri="{FF2B5EF4-FFF2-40B4-BE49-F238E27FC236}">
                      <a16:creationId xmlns:a16="http://schemas.microsoft.com/office/drawing/2014/main" id="{F32E2034-587A-B7B6-152F-5E6CFD2865EB}"/>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71" name="TextBox 70">
                  <a:extLst>
                    <a:ext uri="{FF2B5EF4-FFF2-40B4-BE49-F238E27FC236}">
                      <a16:creationId xmlns:a16="http://schemas.microsoft.com/office/drawing/2014/main" id="{64568AA8-781D-4618-0313-F3AEA2E1507B}"/>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10</a:t>
                  </a:r>
                </a:p>
              </p:txBody>
            </p:sp>
          </p:grpSp>
          <p:cxnSp>
            <p:nvCxnSpPr>
              <p:cNvPr id="69" name="Прямая соединительная линия 68">
                <a:extLst>
                  <a:ext uri="{FF2B5EF4-FFF2-40B4-BE49-F238E27FC236}">
                    <a16:creationId xmlns:a16="http://schemas.microsoft.com/office/drawing/2014/main" id="{97DFD3F7-F8DC-EE5F-52D2-53505A710CC4}"/>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8" name="Группа 47">
              <a:extLst>
                <a:ext uri="{FF2B5EF4-FFF2-40B4-BE49-F238E27FC236}">
                  <a16:creationId xmlns:a16="http://schemas.microsoft.com/office/drawing/2014/main" id="{8155BC71-87B6-7446-D51A-C4AA0964D035}"/>
                </a:ext>
              </a:extLst>
            </p:cNvPr>
            <p:cNvGrpSpPr/>
            <p:nvPr/>
          </p:nvGrpSpPr>
          <p:grpSpPr>
            <a:xfrm>
              <a:off x="1315031" y="3820329"/>
              <a:ext cx="4384002" cy="345881"/>
              <a:chOff x="1315031" y="2759269"/>
              <a:chExt cx="4384002" cy="345881"/>
            </a:xfrm>
          </p:grpSpPr>
          <p:grpSp>
            <p:nvGrpSpPr>
              <p:cNvPr id="64" name="Группа 63">
                <a:extLst>
                  <a:ext uri="{FF2B5EF4-FFF2-40B4-BE49-F238E27FC236}">
                    <a16:creationId xmlns:a16="http://schemas.microsoft.com/office/drawing/2014/main" id="{19237161-BC12-D451-EAFB-DF70B69619F7}"/>
                  </a:ext>
                </a:extLst>
              </p:cNvPr>
              <p:cNvGrpSpPr/>
              <p:nvPr/>
            </p:nvGrpSpPr>
            <p:grpSpPr>
              <a:xfrm>
                <a:off x="1315031" y="2759269"/>
                <a:ext cx="4384002" cy="307777"/>
                <a:chOff x="1315031" y="2797373"/>
                <a:chExt cx="4384002" cy="307777"/>
              </a:xfrm>
            </p:grpSpPr>
            <p:sp>
              <p:nvSpPr>
                <p:cNvPr id="66" name="TextBox 65">
                  <a:extLst>
                    <a:ext uri="{FF2B5EF4-FFF2-40B4-BE49-F238E27FC236}">
                      <a16:creationId xmlns:a16="http://schemas.microsoft.com/office/drawing/2014/main" id="{1CA07A2E-CF8B-3E4A-2306-A3576B59D1CD}"/>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67" name="TextBox 66">
                  <a:extLst>
                    <a:ext uri="{FF2B5EF4-FFF2-40B4-BE49-F238E27FC236}">
                      <a16:creationId xmlns:a16="http://schemas.microsoft.com/office/drawing/2014/main" id="{FE6790F7-A23B-98DD-D1A6-699B0F8BC4B6}"/>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20</a:t>
                  </a:r>
                </a:p>
              </p:txBody>
            </p:sp>
          </p:grpSp>
          <p:cxnSp>
            <p:nvCxnSpPr>
              <p:cNvPr id="65" name="Прямая соединительная линия 64">
                <a:extLst>
                  <a:ext uri="{FF2B5EF4-FFF2-40B4-BE49-F238E27FC236}">
                    <a16:creationId xmlns:a16="http://schemas.microsoft.com/office/drawing/2014/main" id="{889F7406-1930-F5C8-7A3A-A533C51C3391}"/>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 name="Группа 48">
              <a:extLst>
                <a:ext uri="{FF2B5EF4-FFF2-40B4-BE49-F238E27FC236}">
                  <a16:creationId xmlns:a16="http://schemas.microsoft.com/office/drawing/2014/main" id="{B0C96959-38F4-410A-19BE-0FEA08FAB17A}"/>
                </a:ext>
              </a:extLst>
            </p:cNvPr>
            <p:cNvGrpSpPr/>
            <p:nvPr/>
          </p:nvGrpSpPr>
          <p:grpSpPr>
            <a:xfrm>
              <a:off x="1315031" y="4350859"/>
              <a:ext cx="4384002" cy="345881"/>
              <a:chOff x="1315031" y="2759269"/>
              <a:chExt cx="4384002" cy="345881"/>
            </a:xfrm>
          </p:grpSpPr>
          <p:grpSp>
            <p:nvGrpSpPr>
              <p:cNvPr id="60" name="Группа 59">
                <a:extLst>
                  <a:ext uri="{FF2B5EF4-FFF2-40B4-BE49-F238E27FC236}">
                    <a16:creationId xmlns:a16="http://schemas.microsoft.com/office/drawing/2014/main" id="{8244438E-58EE-D51F-F269-380B2F1036C2}"/>
                  </a:ext>
                </a:extLst>
              </p:cNvPr>
              <p:cNvGrpSpPr/>
              <p:nvPr/>
            </p:nvGrpSpPr>
            <p:grpSpPr>
              <a:xfrm>
                <a:off x="1315031" y="2759269"/>
                <a:ext cx="4384002" cy="307777"/>
                <a:chOff x="1315031" y="2797373"/>
                <a:chExt cx="4384002" cy="307777"/>
              </a:xfrm>
            </p:grpSpPr>
            <p:sp>
              <p:nvSpPr>
                <p:cNvPr id="62" name="TextBox 61">
                  <a:extLst>
                    <a:ext uri="{FF2B5EF4-FFF2-40B4-BE49-F238E27FC236}">
                      <a16:creationId xmlns:a16="http://schemas.microsoft.com/office/drawing/2014/main" id="{6E5295FE-63C3-DB5C-3537-12BDA50B156A}"/>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63" name="TextBox 62">
                  <a:extLst>
                    <a:ext uri="{FF2B5EF4-FFF2-40B4-BE49-F238E27FC236}">
                      <a16:creationId xmlns:a16="http://schemas.microsoft.com/office/drawing/2014/main" id="{CADBFADC-070D-73AB-B5E0-6BF6CEF70091}"/>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30</a:t>
                  </a:r>
                </a:p>
              </p:txBody>
            </p:sp>
          </p:grpSp>
          <p:cxnSp>
            <p:nvCxnSpPr>
              <p:cNvPr id="61" name="Прямая соединительная линия 60">
                <a:extLst>
                  <a:ext uri="{FF2B5EF4-FFF2-40B4-BE49-F238E27FC236}">
                    <a16:creationId xmlns:a16="http://schemas.microsoft.com/office/drawing/2014/main" id="{E9560AFC-ED82-680F-DF40-A91D9FBE6BB7}"/>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0" name="Группа 49">
              <a:extLst>
                <a:ext uri="{FF2B5EF4-FFF2-40B4-BE49-F238E27FC236}">
                  <a16:creationId xmlns:a16="http://schemas.microsoft.com/office/drawing/2014/main" id="{B4213297-78AF-0554-F07E-E8C89C9B8793}"/>
                </a:ext>
              </a:extLst>
            </p:cNvPr>
            <p:cNvGrpSpPr/>
            <p:nvPr/>
          </p:nvGrpSpPr>
          <p:grpSpPr>
            <a:xfrm>
              <a:off x="1315031" y="4881389"/>
              <a:ext cx="4384002" cy="345881"/>
              <a:chOff x="1315031" y="2759269"/>
              <a:chExt cx="4384002" cy="345881"/>
            </a:xfrm>
          </p:grpSpPr>
          <p:grpSp>
            <p:nvGrpSpPr>
              <p:cNvPr id="56" name="Группа 55">
                <a:extLst>
                  <a:ext uri="{FF2B5EF4-FFF2-40B4-BE49-F238E27FC236}">
                    <a16:creationId xmlns:a16="http://schemas.microsoft.com/office/drawing/2014/main" id="{076679E8-BF76-46E9-C8B7-BC31314F6C41}"/>
                  </a:ext>
                </a:extLst>
              </p:cNvPr>
              <p:cNvGrpSpPr/>
              <p:nvPr/>
            </p:nvGrpSpPr>
            <p:grpSpPr>
              <a:xfrm>
                <a:off x="1315031" y="2759269"/>
                <a:ext cx="4384002" cy="307777"/>
                <a:chOff x="1315031" y="2797373"/>
                <a:chExt cx="4384002" cy="307777"/>
              </a:xfrm>
            </p:grpSpPr>
            <p:sp>
              <p:nvSpPr>
                <p:cNvPr id="58" name="TextBox 57">
                  <a:extLst>
                    <a:ext uri="{FF2B5EF4-FFF2-40B4-BE49-F238E27FC236}">
                      <a16:creationId xmlns:a16="http://schemas.microsoft.com/office/drawing/2014/main" id="{7ACB69ED-D904-11BD-AC10-43A50F7ED2AD}"/>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9" name="TextBox 58">
                  <a:extLst>
                    <a:ext uri="{FF2B5EF4-FFF2-40B4-BE49-F238E27FC236}">
                      <a16:creationId xmlns:a16="http://schemas.microsoft.com/office/drawing/2014/main" id="{B8B1028C-7037-90FC-A6B5-576BE7A1C4C6}"/>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40</a:t>
                  </a:r>
                </a:p>
              </p:txBody>
            </p:sp>
          </p:grpSp>
          <p:cxnSp>
            <p:nvCxnSpPr>
              <p:cNvPr id="57" name="Прямая соединительная линия 56">
                <a:extLst>
                  <a:ext uri="{FF2B5EF4-FFF2-40B4-BE49-F238E27FC236}">
                    <a16:creationId xmlns:a16="http://schemas.microsoft.com/office/drawing/2014/main" id="{D193D078-871A-70D3-D009-B49BCAA1E08C}"/>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1" name="Группа 50">
              <a:extLst>
                <a:ext uri="{FF2B5EF4-FFF2-40B4-BE49-F238E27FC236}">
                  <a16:creationId xmlns:a16="http://schemas.microsoft.com/office/drawing/2014/main" id="{B1AD42E4-85CF-E441-88BD-F08AE6D0067A}"/>
                </a:ext>
              </a:extLst>
            </p:cNvPr>
            <p:cNvGrpSpPr/>
            <p:nvPr/>
          </p:nvGrpSpPr>
          <p:grpSpPr>
            <a:xfrm>
              <a:off x="1315031" y="5411917"/>
              <a:ext cx="4384002" cy="345881"/>
              <a:chOff x="1315031" y="2759269"/>
              <a:chExt cx="4384002" cy="345881"/>
            </a:xfrm>
          </p:grpSpPr>
          <p:grpSp>
            <p:nvGrpSpPr>
              <p:cNvPr id="52" name="Группа 51">
                <a:extLst>
                  <a:ext uri="{FF2B5EF4-FFF2-40B4-BE49-F238E27FC236}">
                    <a16:creationId xmlns:a16="http://schemas.microsoft.com/office/drawing/2014/main" id="{4E12D4E3-3F08-3624-8B2A-B9DF13F27800}"/>
                  </a:ext>
                </a:extLst>
              </p:cNvPr>
              <p:cNvGrpSpPr/>
              <p:nvPr/>
            </p:nvGrpSpPr>
            <p:grpSpPr>
              <a:xfrm>
                <a:off x="1315031" y="2759269"/>
                <a:ext cx="4384002" cy="307777"/>
                <a:chOff x="1315031" y="2797373"/>
                <a:chExt cx="4384002" cy="307777"/>
              </a:xfrm>
            </p:grpSpPr>
            <p:sp>
              <p:nvSpPr>
                <p:cNvPr id="54" name="TextBox 53">
                  <a:extLst>
                    <a:ext uri="{FF2B5EF4-FFF2-40B4-BE49-F238E27FC236}">
                      <a16:creationId xmlns:a16="http://schemas.microsoft.com/office/drawing/2014/main" id="{7CA1075B-3302-E514-7CD6-66AE14F4AD9C}"/>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5" name="TextBox 54">
                  <a:extLst>
                    <a:ext uri="{FF2B5EF4-FFF2-40B4-BE49-F238E27FC236}">
                      <a16:creationId xmlns:a16="http://schemas.microsoft.com/office/drawing/2014/main" id="{D75ABA8C-785B-3A6C-8D3F-B30147CB5420}"/>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50</a:t>
                  </a:r>
                </a:p>
              </p:txBody>
            </p:sp>
          </p:grpSp>
          <p:cxnSp>
            <p:nvCxnSpPr>
              <p:cNvPr id="53" name="Прямая соединительная линия 52">
                <a:extLst>
                  <a:ext uri="{FF2B5EF4-FFF2-40B4-BE49-F238E27FC236}">
                    <a16:creationId xmlns:a16="http://schemas.microsoft.com/office/drawing/2014/main" id="{C914F7A3-188A-F95D-0663-E6BFB8CE5173}"/>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5" name="Группа 14">
            <a:extLst>
              <a:ext uri="{FF2B5EF4-FFF2-40B4-BE49-F238E27FC236}">
                <a16:creationId xmlns:a16="http://schemas.microsoft.com/office/drawing/2014/main" id="{197A7A7F-4E6E-26C7-CDA6-DBF1D3327919}"/>
              </a:ext>
            </a:extLst>
          </p:cNvPr>
          <p:cNvGrpSpPr/>
          <p:nvPr/>
        </p:nvGrpSpPr>
        <p:grpSpPr>
          <a:xfrm>
            <a:off x="6492967" y="2591059"/>
            <a:ext cx="4384002" cy="2998529"/>
            <a:chOff x="1315031" y="2759269"/>
            <a:chExt cx="4384002" cy="2998529"/>
          </a:xfrm>
        </p:grpSpPr>
        <p:grpSp>
          <p:nvGrpSpPr>
            <p:cNvPr id="16" name="Группа 15">
              <a:extLst>
                <a:ext uri="{FF2B5EF4-FFF2-40B4-BE49-F238E27FC236}">
                  <a16:creationId xmlns:a16="http://schemas.microsoft.com/office/drawing/2014/main" id="{93110650-B886-770E-E738-57C9E136D2A3}"/>
                </a:ext>
              </a:extLst>
            </p:cNvPr>
            <p:cNvGrpSpPr/>
            <p:nvPr/>
          </p:nvGrpSpPr>
          <p:grpSpPr>
            <a:xfrm>
              <a:off x="1315031" y="2759269"/>
              <a:ext cx="4384002" cy="345881"/>
              <a:chOff x="1315031" y="2759269"/>
              <a:chExt cx="4384002" cy="345881"/>
            </a:xfrm>
          </p:grpSpPr>
          <p:grpSp>
            <p:nvGrpSpPr>
              <p:cNvPr id="42" name="Группа 41">
                <a:extLst>
                  <a:ext uri="{FF2B5EF4-FFF2-40B4-BE49-F238E27FC236}">
                    <a16:creationId xmlns:a16="http://schemas.microsoft.com/office/drawing/2014/main" id="{7A790DAA-BE47-99DC-2B58-D34C25D2940C}"/>
                  </a:ext>
                </a:extLst>
              </p:cNvPr>
              <p:cNvGrpSpPr/>
              <p:nvPr/>
            </p:nvGrpSpPr>
            <p:grpSpPr>
              <a:xfrm>
                <a:off x="1315031" y="2759269"/>
                <a:ext cx="4384002" cy="307777"/>
                <a:chOff x="1315031" y="2797373"/>
                <a:chExt cx="4384002" cy="307777"/>
              </a:xfrm>
            </p:grpSpPr>
            <p:sp>
              <p:nvSpPr>
                <p:cNvPr id="44" name="TextBox 43">
                  <a:extLst>
                    <a:ext uri="{FF2B5EF4-FFF2-40B4-BE49-F238E27FC236}">
                      <a16:creationId xmlns:a16="http://schemas.microsoft.com/office/drawing/2014/main" id="{F77BED60-4CB0-B597-66B5-EEE97DDF27F4}"/>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5" name="TextBox 44">
                  <a:extLst>
                    <a:ext uri="{FF2B5EF4-FFF2-40B4-BE49-F238E27FC236}">
                      <a16:creationId xmlns:a16="http://schemas.microsoft.com/office/drawing/2014/main" id="{ED26001E-8A36-E71D-93EC-0A29E876F41A}"/>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60</a:t>
                  </a:r>
                </a:p>
              </p:txBody>
            </p:sp>
          </p:grpSp>
          <p:cxnSp>
            <p:nvCxnSpPr>
              <p:cNvPr id="43" name="Прямая соединительная линия 42">
                <a:extLst>
                  <a:ext uri="{FF2B5EF4-FFF2-40B4-BE49-F238E27FC236}">
                    <a16:creationId xmlns:a16="http://schemas.microsoft.com/office/drawing/2014/main" id="{692A8E7E-20E0-FDE9-257D-8491FB73AD03}"/>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Группа 16">
              <a:extLst>
                <a:ext uri="{FF2B5EF4-FFF2-40B4-BE49-F238E27FC236}">
                  <a16:creationId xmlns:a16="http://schemas.microsoft.com/office/drawing/2014/main" id="{A03568A4-B647-AB7E-18A8-FDE33DCF0DFB}"/>
                </a:ext>
              </a:extLst>
            </p:cNvPr>
            <p:cNvGrpSpPr/>
            <p:nvPr/>
          </p:nvGrpSpPr>
          <p:grpSpPr>
            <a:xfrm>
              <a:off x="1315031" y="3289799"/>
              <a:ext cx="4384002" cy="345881"/>
              <a:chOff x="1315031" y="2759269"/>
              <a:chExt cx="4384002" cy="345881"/>
            </a:xfrm>
          </p:grpSpPr>
          <p:grpSp>
            <p:nvGrpSpPr>
              <p:cNvPr id="38" name="Группа 37">
                <a:extLst>
                  <a:ext uri="{FF2B5EF4-FFF2-40B4-BE49-F238E27FC236}">
                    <a16:creationId xmlns:a16="http://schemas.microsoft.com/office/drawing/2014/main" id="{0C2B5761-34B0-2FC6-86B3-BC99103BCD17}"/>
                  </a:ext>
                </a:extLst>
              </p:cNvPr>
              <p:cNvGrpSpPr/>
              <p:nvPr/>
            </p:nvGrpSpPr>
            <p:grpSpPr>
              <a:xfrm>
                <a:off x="1315031" y="2759269"/>
                <a:ext cx="4384002" cy="307777"/>
                <a:chOff x="1315031" y="2797373"/>
                <a:chExt cx="4384002" cy="307777"/>
              </a:xfrm>
            </p:grpSpPr>
            <p:sp>
              <p:nvSpPr>
                <p:cNvPr id="40" name="TextBox 39">
                  <a:extLst>
                    <a:ext uri="{FF2B5EF4-FFF2-40B4-BE49-F238E27FC236}">
                      <a16:creationId xmlns:a16="http://schemas.microsoft.com/office/drawing/2014/main" id="{79F4877A-64E8-1769-B7DD-69F24B3025DB}"/>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1" name="TextBox 40">
                  <a:extLst>
                    <a:ext uri="{FF2B5EF4-FFF2-40B4-BE49-F238E27FC236}">
                      <a16:creationId xmlns:a16="http://schemas.microsoft.com/office/drawing/2014/main" id="{F11CC224-A520-3532-AAD2-B9EFD6C99605}"/>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70</a:t>
                  </a:r>
                </a:p>
              </p:txBody>
            </p:sp>
          </p:grpSp>
          <p:cxnSp>
            <p:nvCxnSpPr>
              <p:cNvPr id="39" name="Прямая соединительная линия 38">
                <a:extLst>
                  <a:ext uri="{FF2B5EF4-FFF2-40B4-BE49-F238E27FC236}">
                    <a16:creationId xmlns:a16="http://schemas.microsoft.com/office/drawing/2014/main" id="{ECB7B532-26EA-400E-F6A1-34D4C122C59B}"/>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Группа 17">
              <a:extLst>
                <a:ext uri="{FF2B5EF4-FFF2-40B4-BE49-F238E27FC236}">
                  <a16:creationId xmlns:a16="http://schemas.microsoft.com/office/drawing/2014/main" id="{8FB8A0B9-D320-7846-E8AC-F9147E34BDDB}"/>
                </a:ext>
              </a:extLst>
            </p:cNvPr>
            <p:cNvGrpSpPr/>
            <p:nvPr/>
          </p:nvGrpSpPr>
          <p:grpSpPr>
            <a:xfrm>
              <a:off x="1315031" y="3820329"/>
              <a:ext cx="4384002" cy="345881"/>
              <a:chOff x="1315031" y="2759269"/>
              <a:chExt cx="4384002" cy="345881"/>
            </a:xfrm>
          </p:grpSpPr>
          <p:grpSp>
            <p:nvGrpSpPr>
              <p:cNvPr id="34" name="Группа 33">
                <a:extLst>
                  <a:ext uri="{FF2B5EF4-FFF2-40B4-BE49-F238E27FC236}">
                    <a16:creationId xmlns:a16="http://schemas.microsoft.com/office/drawing/2014/main" id="{7CB81BEB-4AAD-ECF1-D50A-B20FE56C13EE}"/>
                  </a:ext>
                </a:extLst>
              </p:cNvPr>
              <p:cNvGrpSpPr/>
              <p:nvPr/>
            </p:nvGrpSpPr>
            <p:grpSpPr>
              <a:xfrm>
                <a:off x="1315031" y="2759269"/>
                <a:ext cx="4384002" cy="307777"/>
                <a:chOff x="1315031" y="2797373"/>
                <a:chExt cx="4384002" cy="307777"/>
              </a:xfrm>
            </p:grpSpPr>
            <p:sp>
              <p:nvSpPr>
                <p:cNvPr id="36" name="TextBox 35">
                  <a:extLst>
                    <a:ext uri="{FF2B5EF4-FFF2-40B4-BE49-F238E27FC236}">
                      <a16:creationId xmlns:a16="http://schemas.microsoft.com/office/drawing/2014/main" id="{BEF176A3-AE42-08DC-2BB4-694E908F119B}"/>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7" name="TextBox 36">
                  <a:extLst>
                    <a:ext uri="{FF2B5EF4-FFF2-40B4-BE49-F238E27FC236}">
                      <a16:creationId xmlns:a16="http://schemas.microsoft.com/office/drawing/2014/main" id="{654872E0-1EBB-E4B9-5EA1-DE32F26E4A67}"/>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80</a:t>
                  </a:r>
                </a:p>
              </p:txBody>
            </p:sp>
          </p:grpSp>
          <p:cxnSp>
            <p:nvCxnSpPr>
              <p:cNvPr id="35" name="Прямая соединительная линия 34">
                <a:extLst>
                  <a:ext uri="{FF2B5EF4-FFF2-40B4-BE49-F238E27FC236}">
                    <a16:creationId xmlns:a16="http://schemas.microsoft.com/office/drawing/2014/main" id="{D0DB3920-9CFD-EF26-3ABE-920AFDBAD385}"/>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Группа 18">
              <a:extLst>
                <a:ext uri="{FF2B5EF4-FFF2-40B4-BE49-F238E27FC236}">
                  <a16:creationId xmlns:a16="http://schemas.microsoft.com/office/drawing/2014/main" id="{E4BD2E16-A790-FDAF-6855-2CBF5609539D}"/>
                </a:ext>
              </a:extLst>
            </p:cNvPr>
            <p:cNvGrpSpPr/>
            <p:nvPr/>
          </p:nvGrpSpPr>
          <p:grpSpPr>
            <a:xfrm>
              <a:off x="1315031" y="4350859"/>
              <a:ext cx="4384002" cy="345881"/>
              <a:chOff x="1315031" y="2759269"/>
              <a:chExt cx="4384002" cy="345881"/>
            </a:xfrm>
          </p:grpSpPr>
          <p:grpSp>
            <p:nvGrpSpPr>
              <p:cNvPr id="30" name="Группа 29">
                <a:extLst>
                  <a:ext uri="{FF2B5EF4-FFF2-40B4-BE49-F238E27FC236}">
                    <a16:creationId xmlns:a16="http://schemas.microsoft.com/office/drawing/2014/main" id="{D2B60B92-AA79-9BE3-F451-97B8559D8254}"/>
                  </a:ext>
                </a:extLst>
              </p:cNvPr>
              <p:cNvGrpSpPr/>
              <p:nvPr/>
            </p:nvGrpSpPr>
            <p:grpSpPr>
              <a:xfrm>
                <a:off x="1315031" y="2759269"/>
                <a:ext cx="4384002" cy="307777"/>
                <a:chOff x="1315031" y="2797373"/>
                <a:chExt cx="4384002" cy="307777"/>
              </a:xfrm>
            </p:grpSpPr>
            <p:sp>
              <p:nvSpPr>
                <p:cNvPr id="32" name="TextBox 31">
                  <a:extLst>
                    <a:ext uri="{FF2B5EF4-FFF2-40B4-BE49-F238E27FC236}">
                      <a16:creationId xmlns:a16="http://schemas.microsoft.com/office/drawing/2014/main" id="{819F4C0E-7B8E-59A7-5434-910916102388}"/>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3" name="TextBox 32">
                  <a:extLst>
                    <a:ext uri="{FF2B5EF4-FFF2-40B4-BE49-F238E27FC236}">
                      <a16:creationId xmlns:a16="http://schemas.microsoft.com/office/drawing/2014/main" id="{1D3FF8DD-B6F0-D0FF-0E3A-1B2D0C1D5937}"/>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90</a:t>
                  </a:r>
                </a:p>
              </p:txBody>
            </p:sp>
          </p:grpSp>
          <p:cxnSp>
            <p:nvCxnSpPr>
              <p:cNvPr id="31" name="Прямая соединительная линия 30">
                <a:extLst>
                  <a:ext uri="{FF2B5EF4-FFF2-40B4-BE49-F238E27FC236}">
                    <a16:creationId xmlns:a16="http://schemas.microsoft.com/office/drawing/2014/main" id="{2E793512-68D1-D692-19D4-CDFAA3E43E74}"/>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0" name="Группа 19">
              <a:extLst>
                <a:ext uri="{FF2B5EF4-FFF2-40B4-BE49-F238E27FC236}">
                  <a16:creationId xmlns:a16="http://schemas.microsoft.com/office/drawing/2014/main" id="{3E903B23-8820-3962-060E-38D1A5663ACB}"/>
                </a:ext>
              </a:extLst>
            </p:cNvPr>
            <p:cNvGrpSpPr/>
            <p:nvPr/>
          </p:nvGrpSpPr>
          <p:grpSpPr>
            <a:xfrm>
              <a:off x="1315031" y="4881389"/>
              <a:ext cx="4384002" cy="345881"/>
              <a:chOff x="1315031" y="2759269"/>
              <a:chExt cx="4384002" cy="345881"/>
            </a:xfrm>
          </p:grpSpPr>
          <p:grpSp>
            <p:nvGrpSpPr>
              <p:cNvPr id="26" name="Группа 25">
                <a:extLst>
                  <a:ext uri="{FF2B5EF4-FFF2-40B4-BE49-F238E27FC236}">
                    <a16:creationId xmlns:a16="http://schemas.microsoft.com/office/drawing/2014/main" id="{23375721-636A-9723-01D5-C50C80F286CD}"/>
                  </a:ext>
                </a:extLst>
              </p:cNvPr>
              <p:cNvGrpSpPr/>
              <p:nvPr/>
            </p:nvGrpSpPr>
            <p:grpSpPr>
              <a:xfrm>
                <a:off x="1315031" y="2759269"/>
                <a:ext cx="4384002" cy="307777"/>
                <a:chOff x="1315031" y="2797373"/>
                <a:chExt cx="4384002" cy="307777"/>
              </a:xfrm>
            </p:grpSpPr>
            <p:sp>
              <p:nvSpPr>
                <p:cNvPr id="28" name="TextBox 27">
                  <a:extLst>
                    <a:ext uri="{FF2B5EF4-FFF2-40B4-BE49-F238E27FC236}">
                      <a16:creationId xmlns:a16="http://schemas.microsoft.com/office/drawing/2014/main" id="{DEAD125F-20F3-19BC-C161-AFAC190E3BED}"/>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29" name="TextBox 28">
                  <a:extLst>
                    <a:ext uri="{FF2B5EF4-FFF2-40B4-BE49-F238E27FC236}">
                      <a16:creationId xmlns:a16="http://schemas.microsoft.com/office/drawing/2014/main" id="{E1A9E430-3A01-78E2-9B53-E35FC603F125}"/>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95</a:t>
                  </a:r>
                </a:p>
              </p:txBody>
            </p:sp>
          </p:grpSp>
          <p:cxnSp>
            <p:nvCxnSpPr>
              <p:cNvPr id="27" name="Прямая соединительная линия 26">
                <a:extLst>
                  <a:ext uri="{FF2B5EF4-FFF2-40B4-BE49-F238E27FC236}">
                    <a16:creationId xmlns:a16="http://schemas.microsoft.com/office/drawing/2014/main" id="{6F61443E-7B13-B6B1-558B-2BAA0954A30E}"/>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Группа 20">
              <a:extLst>
                <a:ext uri="{FF2B5EF4-FFF2-40B4-BE49-F238E27FC236}">
                  <a16:creationId xmlns:a16="http://schemas.microsoft.com/office/drawing/2014/main" id="{95DD21ED-81EA-79C2-BC6A-F92C2ECF6EC1}"/>
                </a:ext>
              </a:extLst>
            </p:cNvPr>
            <p:cNvGrpSpPr/>
            <p:nvPr/>
          </p:nvGrpSpPr>
          <p:grpSpPr>
            <a:xfrm>
              <a:off x="1315031" y="5411917"/>
              <a:ext cx="4384002" cy="345881"/>
              <a:chOff x="1315031" y="2759269"/>
              <a:chExt cx="4384002" cy="345881"/>
            </a:xfrm>
          </p:grpSpPr>
          <p:grpSp>
            <p:nvGrpSpPr>
              <p:cNvPr id="22" name="Группа 21">
                <a:extLst>
                  <a:ext uri="{FF2B5EF4-FFF2-40B4-BE49-F238E27FC236}">
                    <a16:creationId xmlns:a16="http://schemas.microsoft.com/office/drawing/2014/main" id="{6ECE44B9-5DC4-D8C6-A846-6AB1E8576D14}"/>
                  </a:ext>
                </a:extLst>
              </p:cNvPr>
              <p:cNvGrpSpPr/>
              <p:nvPr/>
            </p:nvGrpSpPr>
            <p:grpSpPr>
              <a:xfrm>
                <a:off x="1315031" y="2759269"/>
                <a:ext cx="4384002" cy="307777"/>
                <a:chOff x="1315031" y="2797373"/>
                <a:chExt cx="4384002" cy="307777"/>
              </a:xfrm>
            </p:grpSpPr>
            <p:sp>
              <p:nvSpPr>
                <p:cNvPr id="24" name="TextBox 23">
                  <a:extLst>
                    <a:ext uri="{FF2B5EF4-FFF2-40B4-BE49-F238E27FC236}">
                      <a16:creationId xmlns:a16="http://schemas.microsoft.com/office/drawing/2014/main" id="{7316FFD2-C7A0-3BE7-93B6-18BB9C08516C}"/>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572CD294-392C-C99C-7D8D-9DBFED62678B}"/>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100</a:t>
                  </a:r>
                </a:p>
              </p:txBody>
            </p:sp>
          </p:grpSp>
          <p:cxnSp>
            <p:nvCxnSpPr>
              <p:cNvPr id="23" name="Прямая соединительная линия 22">
                <a:extLst>
                  <a:ext uri="{FF2B5EF4-FFF2-40B4-BE49-F238E27FC236}">
                    <a16:creationId xmlns:a16="http://schemas.microsoft.com/office/drawing/2014/main" id="{7C26778F-FF4C-5241-0585-D1D490C2A7FD}"/>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76" name="Группа 75">
            <a:extLst>
              <a:ext uri="{FF2B5EF4-FFF2-40B4-BE49-F238E27FC236}">
                <a16:creationId xmlns:a16="http://schemas.microsoft.com/office/drawing/2014/main" id="{8312D729-9A77-92F2-A817-8254FD279820}"/>
              </a:ext>
            </a:extLst>
          </p:cNvPr>
          <p:cNvGrpSpPr/>
          <p:nvPr/>
        </p:nvGrpSpPr>
        <p:grpSpPr>
          <a:xfrm>
            <a:off x="10467105" y="368423"/>
            <a:ext cx="1208958" cy="323385"/>
            <a:chOff x="10467105" y="586136"/>
            <a:chExt cx="1208958" cy="323385"/>
          </a:xfrm>
        </p:grpSpPr>
        <p:grpSp>
          <p:nvGrpSpPr>
            <p:cNvPr id="77" name="Группа 76">
              <a:extLst>
                <a:ext uri="{FF2B5EF4-FFF2-40B4-BE49-F238E27FC236}">
                  <a16:creationId xmlns:a16="http://schemas.microsoft.com/office/drawing/2014/main" id="{B3FA18DD-2D36-2DDF-070C-09B16A9977E8}"/>
                </a:ext>
              </a:extLst>
            </p:cNvPr>
            <p:cNvGrpSpPr/>
            <p:nvPr/>
          </p:nvGrpSpPr>
          <p:grpSpPr>
            <a:xfrm>
              <a:off x="10467105" y="586136"/>
              <a:ext cx="323385" cy="323385"/>
              <a:chOff x="10467105" y="586136"/>
              <a:chExt cx="323385" cy="323385"/>
            </a:xfrm>
          </p:grpSpPr>
          <p:sp>
            <p:nvSpPr>
              <p:cNvPr id="84" name="Овал 83">
                <a:extLst>
                  <a:ext uri="{FF2B5EF4-FFF2-40B4-BE49-F238E27FC236}">
                    <a16:creationId xmlns:a16="http://schemas.microsoft.com/office/drawing/2014/main" id="{B90D9694-CC97-582F-4F91-A132B85ECD30}"/>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5" name="Рисунок 84">
                <a:extLst>
                  <a:ext uri="{FF2B5EF4-FFF2-40B4-BE49-F238E27FC236}">
                    <a16:creationId xmlns:a16="http://schemas.microsoft.com/office/drawing/2014/main" id="{A9B8904F-3A29-734A-1225-FBCD039CB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78" name="Группа 77">
              <a:extLst>
                <a:ext uri="{FF2B5EF4-FFF2-40B4-BE49-F238E27FC236}">
                  <a16:creationId xmlns:a16="http://schemas.microsoft.com/office/drawing/2014/main" id="{0B96E133-33B4-C6DA-4254-02E009F18F14}"/>
                </a:ext>
              </a:extLst>
            </p:cNvPr>
            <p:cNvGrpSpPr/>
            <p:nvPr/>
          </p:nvGrpSpPr>
          <p:grpSpPr>
            <a:xfrm>
              <a:off x="10909891" y="586136"/>
              <a:ext cx="323385" cy="323385"/>
              <a:chOff x="10909892" y="586136"/>
              <a:chExt cx="323385" cy="323385"/>
            </a:xfrm>
          </p:grpSpPr>
          <p:sp>
            <p:nvSpPr>
              <p:cNvPr id="82" name="Овал 81">
                <a:extLst>
                  <a:ext uri="{FF2B5EF4-FFF2-40B4-BE49-F238E27FC236}">
                    <a16:creationId xmlns:a16="http://schemas.microsoft.com/office/drawing/2014/main" id="{A7F91B8D-23EB-A00A-81FA-703E62727DB4}"/>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3" name="Рисунок 82">
                <a:extLst>
                  <a:ext uri="{FF2B5EF4-FFF2-40B4-BE49-F238E27FC236}">
                    <a16:creationId xmlns:a16="http://schemas.microsoft.com/office/drawing/2014/main" id="{4FFA2B8F-8482-61CE-A5C5-103D0DA927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79" name="Группа 78">
              <a:extLst>
                <a:ext uri="{FF2B5EF4-FFF2-40B4-BE49-F238E27FC236}">
                  <a16:creationId xmlns:a16="http://schemas.microsoft.com/office/drawing/2014/main" id="{1CF8E3B9-731A-CF7E-0E07-42572C07F40C}"/>
                </a:ext>
              </a:extLst>
            </p:cNvPr>
            <p:cNvGrpSpPr/>
            <p:nvPr/>
          </p:nvGrpSpPr>
          <p:grpSpPr>
            <a:xfrm>
              <a:off x="11352678" y="586136"/>
              <a:ext cx="323385" cy="323385"/>
              <a:chOff x="11352678" y="586136"/>
              <a:chExt cx="323385" cy="323385"/>
            </a:xfrm>
          </p:grpSpPr>
          <p:sp>
            <p:nvSpPr>
              <p:cNvPr id="80" name="Овал 79">
                <a:extLst>
                  <a:ext uri="{FF2B5EF4-FFF2-40B4-BE49-F238E27FC236}">
                    <a16:creationId xmlns:a16="http://schemas.microsoft.com/office/drawing/2014/main" id="{0E975EA9-F319-F1BC-70BC-450C73D9E2E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1" name="Рисунок 80">
                <a:extLst>
                  <a:ext uri="{FF2B5EF4-FFF2-40B4-BE49-F238E27FC236}">
                    <a16:creationId xmlns:a16="http://schemas.microsoft.com/office/drawing/2014/main" id="{ADBD2698-D82D-633D-F718-84E60E8B04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Tree>
    <p:extLst>
      <p:ext uri="{BB962C8B-B14F-4D97-AF65-F5344CB8AC3E}">
        <p14:creationId xmlns:p14="http://schemas.microsoft.com/office/powerpoint/2010/main" val="242466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56F689A-BD87-A6F1-BD7E-2450FF34E31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FF235D8C-5528-FCA7-3545-742CBEC1185F}"/>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9D1ED3D2-10CF-DD14-FB59-0532F981ABB8}"/>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A5778600-2D08-8316-BC5B-1D93A8478F5D}"/>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57EB5255-3620-17D1-C862-88527F7A1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24D67D28-5D40-319F-7CE2-D57EE5598E74}"/>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8B3C29AE-866D-078B-FBB1-76FF673D1564}"/>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210A2DCB-0288-8FBB-79A0-2A64413801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9B55621B-68EF-F744-1A15-2941484EDBD7}"/>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3F4DB164-A324-BF57-4CBA-5EDD9822DCA0}"/>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DC3BDD29-718B-6FF9-5AA2-5F32979E0F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pic>
        <p:nvPicPr>
          <p:cNvPr id="54" name="Рисунок 53">
            <a:extLst>
              <a:ext uri="{FF2B5EF4-FFF2-40B4-BE49-F238E27FC236}">
                <a16:creationId xmlns:a16="http://schemas.microsoft.com/office/drawing/2014/main" id="{D356E41A-75F4-8CCD-FEA7-A66602DB910A}"/>
              </a:ext>
            </a:extLst>
          </p:cNvPr>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l="4218" r="4218"/>
          <a:stretch>
            <a:fillRect/>
          </a:stretch>
        </p:blipFill>
        <p:spPr/>
      </p:pic>
      <p:grpSp>
        <p:nvGrpSpPr>
          <p:cNvPr id="3" name="Группа 2">
            <a:extLst>
              <a:ext uri="{FF2B5EF4-FFF2-40B4-BE49-F238E27FC236}">
                <a16:creationId xmlns:a16="http://schemas.microsoft.com/office/drawing/2014/main" id="{C18108D7-AC97-E33F-5042-C5FB24A2463A}"/>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844C26DA-32AD-70DD-F31E-C2387B16287E}"/>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D0DAD861-452F-5729-A7FE-0DD6AD7E9BCA}"/>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746B2B3C-76DF-8001-BBA4-3EBCD295CB1F}"/>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4F929392-9801-B2E2-CF35-0B82BCA7EB3B}"/>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546565DD-8E3F-4127-4204-CA9691E2028F}"/>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58A5A341-0CE9-8973-A57F-92ECB0BFDEC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21" name="Прямоугольник: скругленные верхние углы 20">
            <a:extLst>
              <a:ext uri="{FF2B5EF4-FFF2-40B4-BE49-F238E27FC236}">
                <a16:creationId xmlns:a16="http://schemas.microsoft.com/office/drawing/2014/main" id="{CC6B4FB7-1591-4089-3F20-4E82AE64F2EA}"/>
              </a:ext>
            </a:extLst>
          </p:cNvPr>
          <p:cNvSpPr/>
          <p:nvPr/>
        </p:nvSpPr>
        <p:spPr>
          <a:xfrm rot="5400000" flipH="1">
            <a:off x="795336" y="504827"/>
            <a:ext cx="4257675" cy="5848347"/>
          </a:xfrm>
          <a:prstGeom prst="round2SameRect">
            <a:avLst>
              <a:gd name="adj1" fmla="val 8166"/>
              <a:gd name="adj2" fmla="val 0"/>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a:extLst>
              <a:ext uri="{FF2B5EF4-FFF2-40B4-BE49-F238E27FC236}">
                <a16:creationId xmlns:a16="http://schemas.microsoft.com/office/drawing/2014/main" id="{F71B9E0D-FA1F-A1DB-0D95-633933DD92D9}"/>
              </a:ext>
            </a:extLst>
          </p:cNvPr>
          <p:cNvGrpSpPr/>
          <p:nvPr/>
        </p:nvGrpSpPr>
        <p:grpSpPr>
          <a:xfrm>
            <a:off x="705431" y="1929736"/>
            <a:ext cx="4384002" cy="2998529"/>
            <a:chOff x="1315031" y="2759269"/>
            <a:chExt cx="4384002" cy="2998529"/>
          </a:xfrm>
        </p:grpSpPr>
        <p:grpSp>
          <p:nvGrpSpPr>
            <p:cNvPr id="23" name="Группа 22">
              <a:extLst>
                <a:ext uri="{FF2B5EF4-FFF2-40B4-BE49-F238E27FC236}">
                  <a16:creationId xmlns:a16="http://schemas.microsoft.com/office/drawing/2014/main" id="{D0E89D9B-57ED-6DC3-A4F9-081A8B9117CF}"/>
                </a:ext>
              </a:extLst>
            </p:cNvPr>
            <p:cNvGrpSpPr/>
            <p:nvPr/>
          </p:nvGrpSpPr>
          <p:grpSpPr>
            <a:xfrm>
              <a:off x="1315031" y="2759269"/>
              <a:ext cx="4384002" cy="345881"/>
              <a:chOff x="1315031" y="2759269"/>
              <a:chExt cx="4384002" cy="345881"/>
            </a:xfrm>
          </p:grpSpPr>
          <p:grpSp>
            <p:nvGrpSpPr>
              <p:cNvPr id="49" name="Группа 48">
                <a:extLst>
                  <a:ext uri="{FF2B5EF4-FFF2-40B4-BE49-F238E27FC236}">
                    <a16:creationId xmlns:a16="http://schemas.microsoft.com/office/drawing/2014/main" id="{0E5FC34E-FFD2-3568-EF6D-B613A3C417C0}"/>
                  </a:ext>
                </a:extLst>
              </p:cNvPr>
              <p:cNvGrpSpPr/>
              <p:nvPr/>
            </p:nvGrpSpPr>
            <p:grpSpPr>
              <a:xfrm>
                <a:off x="1315031" y="2759269"/>
                <a:ext cx="4384002" cy="307777"/>
                <a:chOff x="1315031" y="2797373"/>
                <a:chExt cx="4384002" cy="307777"/>
              </a:xfrm>
            </p:grpSpPr>
            <p:sp>
              <p:nvSpPr>
                <p:cNvPr id="51" name="TextBox 50">
                  <a:extLst>
                    <a:ext uri="{FF2B5EF4-FFF2-40B4-BE49-F238E27FC236}">
                      <a16:creationId xmlns:a16="http://schemas.microsoft.com/office/drawing/2014/main" id="{39B309BC-D344-AE5D-548F-326BF0BDD464}"/>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2" name="TextBox 51">
                  <a:extLst>
                    <a:ext uri="{FF2B5EF4-FFF2-40B4-BE49-F238E27FC236}">
                      <a16:creationId xmlns:a16="http://schemas.microsoft.com/office/drawing/2014/main" id="{2FC77766-F7DE-CF41-4C30-017FB9D2958B}"/>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01</a:t>
                  </a:r>
                </a:p>
              </p:txBody>
            </p:sp>
          </p:grpSp>
          <p:cxnSp>
            <p:nvCxnSpPr>
              <p:cNvPr id="50" name="Прямая соединительная линия 49">
                <a:extLst>
                  <a:ext uri="{FF2B5EF4-FFF2-40B4-BE49-F238E27FC236}">
                    <a16:creationId xmlns:a16="http://schemas.microsoft.com/office/drawing/2014/main" id="{3C148E5B-49DF-769D-A5E3-3898B59A7F6A}"/>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 name="Группа 23">
              <a:extLst>
                <a:ext uri="{FF2B5EF4-FFF2-40B4-BE49-F238E27FC236}">
                  <a16:creationId xmlns:a16="http://schemas.microsoft.com/office/drawing/2014/main" id="{5113502D-3F82-1406-C6A0-0B5542C89DFA}"/>
                </a:ext>
              </a:extLst>
            </p:cNvPr>
            <p:cNvGrpSpPr/>
            <p:nvPr/>
          </p:nvGrpSpPr>
          <p:grpSpPr>
            <a:xfrm>
              <a:off x="1315031" y="3289799"/>
              <a:ext cx="4384002" cy="345881"/>
              <a:chOff x="1315031" y="2759269"/>
              <a:chExt cx="4384002" cy="345881"/>
            </a:xfrm>
          </p:grpSpPr>
          <p:grpSp>
            <p:nvGrpSpPr>
              <p:cNvPr id="45" name="Группа 44">
                <a:extLst>
                  <a:ext uri="{FF2B5EF4-FFF2-40B4-BE49-F238E27FC236}">
                    <a16:creationId xmlns:a16="http://schemas.microsoft.com/office/drawing/2014/main" id="{5B8C03F3-4F8D-748D-8520-E3B49547FE40}"/>
                  </a:ext>
                </a:extLst>
              </p:cNvPr>
              <p:cNvGrpSpPr/>
              <p:nvPr/>
            </p:nvGrpSpPr>
            <p:grpSpPr>
              <a:xfrm>
                <a:off x="1315031" y="2759269"/>
                <a:ext cx="4384002" cy="307777"/>
                <a:chOff x="1315031" y="2797373"/>
                <a:chExt cx="4384002" cy="307777"/>
              </a:xfrm>
            </p:grpSpPr>
            <p:sp>
              <p:nvSpPr>
                <p:cNvPr id="47" name="TextBox 46">
                  <a:extLst>
                    <a:ext uri="{FF2B5EF4-FFF2-40B4-BE49-F238E27FC236}">
                      <a16:creationId xmlns:a16="http://schemas.microsoft.com/office/drawing/2014/main" id="{C65D051F-9B36-30DD-FCF2-FDD42F85079C}"/>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8" name="TextBox 47">
                  <a:extLst>
                    <a:ext uri="{FF2B5EF4-FFF2-40B4-BE49-F238E27FC236}">
                      <a16:creationId xmlns:a16="http://schemas.microsoft.com/office/drawing/2014/main" id="{3867D4ED-6D98-AA33-5946-363DF3ACC4DD}"/>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10</a:t>
                  </a:r>
                </a:p>
              </p:txBody>
            </p:sp>
          </p:grpSp>
          <p:cxnSp>
            <p:nvCxnSpPr>
              <p:cNvPr id="46" name="Прямая соединительная линия 45">
                <a:extLst>
                  <a:ext uri="{FF2B5EF4-FFF2-40B4-BE49-F238E27FC236}">
                    <a16:creationId xmlns:a16="http://schemas.microsoft.com/office/drawing/2014/main" id="{D63C15FA-F790-B89F-6D64-702A3DE8206A}"/>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5" name="Группа 24">
              <a:extLst>
                <a:ext uri="{FF2B5EF4-FFF2-40B4-BE49-F238E27FC236}">
                  <a16:creationId xmlns:a16="http://schemas.microsoft.com/office/drawing/2014/main" id="{E19D22DA-7D26-CCEE-396F-5DADABD5CDBA}"/>
                </a:ext>
              </a:extLst>
            </p:cNvPr>
            <p:cNvGrpSpPr/>
            <p:nvPr/>
          </p:nvGrpSpPr>
          <p:grpSpPr>
            <a:xfrm>
              <a:off x="1315031" y="3820329"/>
              <a:ext cx="4384002" cy="345881"/>
              <a:chOff x="1315031" y="2759269"/>
              <a:chExt cx="4384002" cy="345881"/>
            </a:xfrm>
          </p:grpSpPr>
          <p:grpSp>
            <p:nvGrpSpPr>
              <p:cNvPr id="41" name="Группа 40">
                <a:extLst>
                  <a:ext uri="{FF2B5EF4-FFF2-40B4-BE49-F238E27FC236}">
                    <a16:creationId xmlns:a16="http://schemas.microsoft.com/office/drawing/2014/main" id="{E10DE3F1-83E7-8458-E5DB-A2ADC91E129E}"/>
                  </a:ext>
                </a:extLst>
              </p:cNvPr>
              <p:cNvGrpSpPr/>
              <p:nvPr/>
            </p:nvGrpSpPr>
            <p:grpSpPr>
              <a:xfrm>
                <a:off x="1315031" y="2759269"/>
                <a:ext cx="4384002" cy="307777"/>
                <a:chOff x="1315031" y="2797373"/>
                <a:chExt cx="4384002" cy="307777"/>
              </a:xfrm>
            </p:grpSpPr>
            <p:sp>
              <p:nvSpPr>
                <p:cNvPr id="43" name="TextBox 42">
                  <a:extLst>
                    <a:ext uri="{FF2B5EF4-FFF2-40B4-BE49-F238E27FC236}">
                      <a16:creationId xmlns:a16="http://schemas.microsoft.com/office/drawing/2014/main" id="{44D9E9AF-57E1-99B4-D1CE-071C4F99D4DD}"/>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4" name="TextBox 43">
                  <a:extLst>
                    <a:ext uri="{FF2B5EF4-FFF2-40B4-BE49-F238E27FC236}">
                      <a16:creationId xmlns:a16="http://schemas.microsoft.com/office/drawing/2014/main" id="{547D7746-B4D3-7E01-D946-4931BF0EA6F7}"/>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20</a:t>
                  </a:r>
                </a:p>
              </p:txBody>
            </p:sp>
          </p:grpSp>
          <p:cxnSp>
            <p:nvCxnSpPr>
              <p:cNvPr id="42" name="Прямая соединительная линия 41">
                <a:extLst>
                  <a:ext uri="{FF2B5EF4-FFF2-40B4-BE49-F238E27FC236}">
                    <a16:creationId xmlns:a16="http://schemas.microsoft.com/office/drawing/2014/main" id="{95CA4A60-8611-A772-7C5E-C191DC1736B7}"/>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 name="Группа 25">
              <a:extLst>
                <a:ext uri="{FF2B5EF4-FFF2-40B4-BE49-F238E27FC236}">
                  <a16:creationId xmlns:a16="http://schemas.microsoft.com/office/drawing/2014/main" id="{2B91038C-8392-125C-A6A5-B978795DB71C}"/>
                </a:ext>
              </a:extLst>
            </p:cNvPr>
            <p:cNvGrpSpPr/>
            <p:nvPr/>
          </p:nvGrpSpPr>
          <p:grpSpPr>
            <a:xfrm>
              <a:off x="1315031" y="4350859"/>
              <a:ext cx="4384002" cy="345881"/>
              <a:chOff x="1315031" y="2759269"/>
              <a:chExt cx="4384002" cy="345881"/>
            </a:xfrm>
          </p:grpSpPr>
          <p:grpSp>
            <p:nvGrpSpPr>
              <p:cNvPr id="37" name="Группа 36">
                <a:extLst>
                  <a:ext uri="{FF2B5EF4-FFF2-40B4-BE49-F238E27FC236}">
                    <a16:creationId xmlns:a16="http://schemas.microsoft.com/office/drawing/2014/main" id="{A1BB545D-D016-B569-DB90-F267672D1958}"/>
                  </a:ext>
                </a:extLst>
              </p:cNvPr>
              <p:cNvGrpSpPr/>
              <p:nvPr/>
            </p:nvGrpSpPr>
            <p:grpSpPr>
              <a:xfrm>
                <a:off x="1315031" y="2759269"/>
                <a:ext cx="4384002" cy="307777"/>
                <a:chOff x="1315031" y="2797373"/>
                <a:chExt cx="4384002" cy="307777"/>
              </a:xfrm>
            </p:grpSpPr>
            <p:sp>
              <p:nvSpPr>
                <p:cNvPr id="39" name="TextBox 38">
                  <a:extLst>
                    <a:ext uri="{FF2B5EF4-FFF2-40B4-BE49-F238E27FC236}">
                      <a16:creationId xmlns:a16="http://schemas.microsoft.com/office/drawing/2014/main" id="{43E9B5B0-74A6-ACC3-38D8-D895AF194D7E}"/>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0" name="TextBox 39">
                  <a:extLst>
                    <a:ext uri="{FF2B5EF4-FFF2-40B4-BE49-F238E27FC236}">
                      <a16:creationId xmlns:a16="http://schemas.microsoft.com/office/drawing/2014/main" id="{E71A9F53-3674-2687-470C-5D6633D2CFFF}"/>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30</a:t>
                  </a:r>
                </a:p>
              </p:txBody>
            </p:sp>
          </p:grpSp>
          <p:cxnSp>
            <p:nvCxnSpPr>
              <p:cNvPr id="38" name="Прямая соединительная линия 37">
                <a:extLst>
                  <a:ext uri="{FF2B5EF4-FFF2-40B4-BE49-F238E27FC236}">
                    <a16:creationId xmlns:a16="http://schemas.microsoft.com/office/drawing/2014/main" id="{6B455D4B-2062-86A1-3CFE-C979CB78BAB0}"/>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Группа 26">
              <a:extLst>
                <a:ext uri="{FF2B5EF4-FFF2-40B4-BE49-F238E27FC236}">
                  <a16:creationId xmlns:a16="http://schemas.microsoft.com/office/drawing/2014/main" id="{B5E1D244-4F5D-DFDA-8F2A-53E095783BA7}"/>
                </a:ext>
              </a:extLst>
            </p:cNvPr>
            <p:cNvGrpSpPr/>
            <p:nvPr/>
          </p:nvGrpSpPr>
          <p:grpSpPr>
            <a:xfrm>
              <a:off x="1315031" y="4881389"/>
              <a:ext cx="4384002" cy="345881"/>
              <a:chOff x="1315031" y="2759269"/>
              <a:chExt cx="4384002" cy="345881"/>
            </a:xfrm>
          </p:grpSpPr>
          <p:grpSp>
            <p:nvGrpSpPr>
              <p:cNvPr id="33" name="Группа 32">
                <a:extLst>
                  <a:ext uri="{FF2B5EF4-FFF2-40B4-BE49-F238E27FC236}">
                    <a16:creationId xmlns:a16="http://schemas.microsoft.com/office/drawing/2014/main" id="{9FA7BDD6-16FE-32A6-366B-5E69B50F1EA0}"/>
                  </a:ext>
                </a:extLst>
              </p:cNvPr>
              <p:cNvGrpSpPr/>
              <p:nvPr/>
            </p:nvGrpSpPr>
            <p:grpSpPr>
              <a:xfrm>
                <a:off x="1315031" y="2759269"/>
                <a:ext cx="4384002" cy="307777"/>
                <a:chOff x="1315031" y="2797373"/>
                <a:chExt cx="4384002" cy="307777"/>
              </a:xfrm>
            </p:grpSpPr>
            <p:sp>
              <p:nvSpPr>
                <p:cNvPr id="35" name="TextBox 34">
                  <a:extLst>
                    <a:ext uri="{FF2B5EF4-FFF2-40B4-BE49-F238E27FC236}">
                      <a16:creationId xmlns:a16="http://schemas.microsoft.com/office/drawing/2014/main" id="{4BA2F44B-D2D7-6559-2780-6ECFF0935A68}"/>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6" name="TextBox 35">
                  <a:extLst>
                    <a:ext uri="{FF2B5EF4-FFF2-40B4-BE49-F238E27FC236}">
                      <a16:creationId xmlns:a16="http://schemas.microsoft.com/office/drawing/2014/main" id="{8F18AC9C-CBCD-54BD-4866-CB9BA1F19B13}"/>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40</a:t>
                  </a:r>
                </a:p>
              </p:txBody>
            </p:sp>
          </p:grpSp>
          <p:cxnSp>
            <p:nvCxnSpPr>
              <p:cNvPr id="34" name="Прямая соединительная линия 33">
                <a:extLst>
                  <a:ext uri="{FF2B5EF4-FFF2-40B4-BE49-F238E27FC236}">
                    <a16:creationId xmlns:a16="http://schemas.microsoft.com/office/drawing/2014/main" id="{8592F6B4-86D9-8F07-F7FE-E00AFEE6AC52}"/>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Группа 27">
              <a:extLst>
                <a:ext uri="{FF2B5EF4-FFF2-40B4-BE49-F238E27FC236}">
                  <a16:creationId xmlns:a16="http://schemas.microsoft.com/office/drawing/2014/main" id="{355EBCAC-F2A7-9CDF-9576-255C3BD8F6FB}"/>
                </a:ext>
              </a:extLst>
            </p:cNvPr>
            <p:cNvGrpSpPr/>
            <p:nvPr/>
          </p:nvGrpSpPr>
          <p:grpSpPr>
            <a:xfrm>
              <a:off x="1315031" y="5411917"/>
              <a:ext cx="4384002" cy="345881"/>
              <a:chOff x="1315031" y="2759269"/>
              <a:chExt cx="4384002" cy="345881"/>
            </a:xfrm>
          </p:grpSpPr>
          <p:grpSp>
            <p:nvGrpSpPr>
              <p:cNvPr id="29" name="Группа 28">
                <a:extLst>
                  <a:ext uri="{FF2B5EF4-FFF2-40B4-BE49-F238E27FC236}">
                    <a16:creationId xmlns:a16="http://schemas.microsoft.com/office/drawing/2014/main" id="{B239CCBA-3FBB-DD08-B75B-5B6F462E236E}"/>
                  </a:ext>
                </a:extLst>
              </p:cNvPr>
              <p:cNvGrpSpPr/>
              <p:nvPr/>
            </p:nvGrpSpPr>
            <p:grpSpPr>
              <a:xfrm>
                <a:off x="1315031" y="2759269"/>
                <a:ext cx="4384002" cy="307777"/>
                <a:chOff x="1315031" y="2797373"/>
                <a:chExt cx="4384002" cy="307777"/>
              </a:xfrm>
            </p:grpSpPr>
            <p:sp>
              <p:nvSpPr>
                <p:cNvPr id="31" name="TextBox 30">
                  <a:extLst>
                    <a:ext uri="{FF2B5EF4-FFF2-40B4-BE49-F238E27FC236}">
                      <a16:creationId xmlns:a16="http://schemas.microsoft.com/office/drawing/2014/main" id="{C5B04AFB-B451-8ACA-B396-AEFF0219E182}"/>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2" name="TextBox 31">
                  <a:extLst>
                    <a:ext uri="{FF2B5EF4-FFF2-40B4-BE49-F238E27FC236}">
                      <a16:creationId xmlns:a16="http://schemas.microsoft.com/office/drawing/2014/main" id="{2C0273CF-0ADA-6507-1FA2-A98B6A5766E2}"/>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50</a:t>
                  </a:r>
                </a:p>
              </p:txBody>
            </p:sp>
          </p:grpSp>
          <p:cxnSp>
            <p:nvCxnSpPr>
              <p:cNvPr id="30" name="Прямая соединительная линия 29">
                <a:extLst>
                  <a:ext uri="{FF2B5EF4-FFF2-40B4-BE49-F238E27FC236}">
                    <a16:creationId xmlns:a16="http://schemas.microsoft.com/office/drawing/2014/main" id="{D98E62C0-36F5-32F3-DC74-9077F04333BE}"/>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3133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3A1884D3-B9BE-5198-3919-466D13587C5C}"/>
              </a:ext>
            </a:extLst>
          </p:cNvPr>
          <p:cNvSpPr/>
          <p:nvPr/>
        </p:nvSpPr>
        <p:spPr>
          <a:xfrm rot="2700000">
            <a:off x="7573235" y="5270443"/>
            <a:ext cx="7825583" cy="2893758"/>
          </a:xfrm>
          <a:prstGeom prst="roundRect">
            <a:avLst>
              <a:gd name="adj" fmla="val 50000"/>
            </a:avLst>
          </a:pr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фигура 3">
            <a:extLst>
              <a:ext uri="{FF2B5EF4-FFF2-40B4-BE49-F238E27FC236}">
                <a16:creationId xmlns:a16="http://schemas.microsoft.com/office/drawing/2014/main" id="{2B11E527-1376-1E90-6E37-8E9B7BCDF72D}"/>
              </a:ext>
            </a:extLst>
          </p:cNvPr>
          <p:cNvSpPr/>
          <p:nvPr/>
        </p:nvSpPr>
        <p:spPr>
          <a:xfrm rot="2700000">
            <a:off x="7890900" y="2612845"/>
            <a:ext cx="5176407" cy="2893758"/>
          </a:xfrm>
          <a:custGeom>
            <a:avLst/>
            <a:gdLst>
              <a:gd name="connsiteX0" fmla="*/ 423781 w 5176407"/>
              <a:gd name="connsiteY0" fmla="*/ 423781 h 2893758"/>
              <a:gd name="connsiteX1" fmla="*/ 1446879 w 5176407"/>
              <a:gd name="connsiteY1" fmla="*/ 0 h 2893758"/>
              <a:gd name="connsiteX2" fmla="*/ 3563726 w 5176407"/>
              <a:gd name="connsiteY2" fmla="*/ 0 h 2893758"/>
              <a:gd name="connsiteX3" fmla="*/ 5176407 w 5176407"/>
              <a:gd name="connsiteY3" fmla="*/ 1612681 h 2893758"/>
              <a:gd name="connsiteX4" fmla="*/ 3895331 w 5176407"/>
              <a:gd name="connsiteY4" fmla="*/ 2893758 h 2893758"/>
              <a:gd name="connsiteX5" fmla="*/ 1446879 w 5176407"/>
              <a:gd name="connsiteY5" fmla="*/ 2893758 h 2893758"/>
              <a:gd name="connsiteX6" fmla="*/ 0 w 5176407"/>
              <a:gd name="connsiteY6" fmla="*/ 1446879 h 2893758"/>
              <a:gd name="connsiteX7" fmla="*/ 423781 w 5176407"/>
              <a:gd name="connsiteY7" fmla="*/ 423781 h 289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6407" h="2893758">
                <a:moveTo>
                  <a:pt x="423781" y="423781"/>
                </a:moveTo>
                <a:cubicBezTo>
                  <a:pt x="685615" y="161947"/>
                  <a:pt x="1047335" y="0"/>
                  <a:pt x="1446879" y="0"/>
                </a:cubicBezTo>
                <a:lnTo>
                  <a:pt x="3563726" y="0"/>
                </a:lnTo>
                <a:lnTo>
                  <a:pt x="5176407" y="1612681"/>
                </a:lnTo>
                <a:lnTo>
                  <a:pt x="3895331" y="2893758"/>
                </a:lnTo>
                <a:lnTo>
                  <a:pt x="1446879" y="2893758"/>
                </a:lnTo>
                <a:cubicBezTo>
                  <a:pt x="647790" y="2893758"/>
                  <a:pt x="0" y="2245968"/>
                  <a:pt x="0" y="1446879"/>
                </a:cubicBezTo>
                <a:cubicBezTo>
                  <a:pt x="0" y="1047334"/>
                  <a:pt x="161947" y="685615"/>
                  <a:pt x="423781" y="423781"/>
                </a:cubicBezTo>
                <a:close/>
              </a:path>
            </a:pathLst>
          </a:custGeom>
          <a:gradFill>
            <a:gsLst>
              <a:gs pos="94000">
                <a:schemeClr val="accent2">
                  <a:lumMod val="50000"/>
                </a:schemeClr>
              </a:gs>
              <a:gs pos="0">
                <a:srgbClr val="DB1A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TextBox 11">
            <a:extLst>
              <a:ext uri="{FF2B5EF4-FFF2-40B4-BE49-F238E27FC236}">
                <a16:creationId xmlns:a16="http://schemas.microsoft.com/office/drawing/2014/main" id="{72938E9D-E272-1435-127D-ADD3B5CF11A2}"/>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23" name="Группа 22">
            <a:extLst>
              <a:ext uri="{FF2B5EF4-FFF2-40B4-BE49-F238E27FC236}">
                <a16:creationId xmlns:a16="http://schemas.microsoft.com/office/drawing/2014/main" id="{0A47E8F8-AE82-4DA9-B969-02F5EE930BB7}"/>
              </a:ext>
            </a:extLst>
          </p:cNvPr>
          <p:cNvGrpSpPr/>
          <p:nvPr/>
        </p:nvGrpSpPr>
        <p:grpSpPr>
          <a:xfrm>
            <a:off x="1299811" y="1219440"/>
            <a:ext cx="1293944" cy="954108"/>
            <a:chOff x="1299811" y="1366846"/>
            <a:chExt cx="1293944" cy="954108"/>
          </a:xfrm>
        </p:grpSpPr>
        <p:sp>
          <p:nvSpPr>
            <p:cNvPr id="24" name="TextBox 23">
              <a:extLst>
                <a:ext uri="{FF2B5EF4-FFF2-40B4-BE49-F238E27FC236}">
                  <a16:creationId xmlns:a16="http://schemas.microsoft.com/office/drawing/2014/main" id="{FC759EDB-D4CD-9B17-C654-2966BFFC3D56}"/>
                </a:ext>
              </a:extLst>
            </p:cNvPr>
            <p:cNvSpPr txBox="1"/>
            <p:nvPr/>
          </p:nvSpPr>
          <p:spPr>
            <a:xfrm>
              <a:off x="1299811" y="1674623"/>
              <a:ext cx="1293944" cy="646331"/>
            </a:xfrm>
            <a:prstGeom prst="rect">
              <a:avLst/>
            </a:prstGeom>
            <a:noFill/>
          </p:spPr>
          <p:txBody>
            <a:bodyPr wrap="non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DD0361C0-C3B9-54B5-D08B-CFA704C2716E}"/>
                </a:ext>
              </a:extLst>
            </p:cNvPr>
            <p:cNvSpPr txBox="1"/>
            <p:nvPr/>
          </p:nvSpPr>
          <p:spPr>
            <a:xfrm>
              <a:off x="1315031" y="1366846"/>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9F5DDA21-A6C0-A911-0C0E-7B2331558CBB}"/>
              </a:ext>
            </a:extLst>
          </p:cNvPr>
          <p:cNvGrpSpPr/>
          <p:nvPr/>
        </p:nvGrpSpPr>
        <p:grpSpPr>
          <a:xfrm>
            <a:off x="1315031" y="2591059"/>
            <a:ext cx="4384002" cy="2998529"/>
            <a:chOff x="1315031" y="2759269"/>
            <a:chExt cx="4384002" cy="2998529"/>
          </a:xfrm>
        </p:grpSpPr>
        <p:grpSp>
          <p:nvGrpSpPr>
            <p:cNvPr id="27" name="Группа 26">
              <a:extLst>
                <a:ext uri="{FF2B5EF4-FFF2-40B4-BE49-F238E27FC236}">
                  <a16:creationId xmlns:a16="http://schemas.microsoft.com/office/drawing/2014/main" id="{03B43175-9966-3058-00F9-D01340E41D41}"/>
                </a:ext>
              </a:extLst>
            </p:cNvPr>
            <p:cNvGrpSpPr/>
            <p:nvPr/>
          </p:nvGrpSpPr>
          <p:grpSpPr>
            <a:xfrm>
              <a:off x="1315031" y="2759269"/>
              <a:ext cx="4384002" cy="345881"/>
              <a:chOff x="1315031" y="2759269"/>
              <a:chExt cx="4384002" cy="345881"/>
            </a:xfrm>
          </p:grpSpPr>
          <p:grpSp>
            <p:nvGrpSpPr>
              <p:cNvPr id="53" name="Группа 52">
                <a:extLst>
                  <a:ext uri="{FF2B5EF4-FFF2-40B4-BE49-F238E27FC236}">
                    <a16:creationId xmlns:a16="http://schemas.microsoft.com/office/drawing/2014/main" id="{B6B0DDFF-2C19-687B-45A0-73EAE1569CE3}"/>
                  </a:ext>
                </a:extLst>
              </p:cNvPr>
              <p:cNvGrpSpPr/>
              <p:nvPr/>
            </p:nvGrpSpPr>
            <p:grpSpPr>
              <a:xfrm>
                <a:off x="1315031" y="2759269"/>
                <a:ext cx="4384002" cy="307777"/>
                <a:chOff x="1315031" y="2797373"/>
                <a:chExt cx="4384002" cy="307777"/>
              </a:xfrm>
            </p:grpSpPr>
            <p:sp>
              <p:nvSpPr>
                <p:cNvPr id="55" name="TextBox 54">
                  <a:extLst>
                    <a:ext uri="{FF2B5EF4-FFF2-40B4-BE49-F238E27FC236}">
                      <a16:creationId xmlns:a16="http://schemas.microsoft.com/office/drawing/2014/main" id="{C763BAA2-73CF-D501-D013-C01643005D84}"/>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6" name="TextBox 55">
                  <a:extLst>
                    <a:ext uri="{FF2B5EF4-FFF2-40B4-BE49-F238E27FC236}">
                      <a16:creationId xmlns:a16="http://schemas.microsoft.com/office/drawing/2014/main" id="{16426B3A-C24C-621D-5791-ECE4B3CEBA04}"/>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01</a:t>
                  </a:r>
                </a:p>
              </p:txBody>
            </p:sp>
          </p:grpSp>
          <p:cxnSp>
            <p:nvCxnSpPr>
              <p:cNvPr id="54" name="Прямая соединительная линия 53">
                <a:extLst>
                  <a:ext uri="{FF2B5EF4-FFF2-40B4-BE49-F238E27FC236}">
                    <a16:creationId xmlns:a16="http://schemas.microsoft.com/office/drawing/2014/main" id="{CEB548C0-44D6-B030-F57A-C6F918329998}"/>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Группа 27">
              <a:extLst>
                <a:ext uri="{FF2B5EF4-FFF2-40B4-BE49-F238E27FC236}">
                  <a16:creationId xmlns:a16="http://schemas.microsoft.com/office/drawing/2014/main" id="{1689721D-A4A8-B2FA-4963-762B56BF4E96}"/>
                </a:ext>
              </a:extLst>
            </p:cNvPr>
            <p:cNvGrpSpPr/>
            <p:nvPr/>
          </p:nvGrpSpPr>
          <p:grpSpPr>
            <a:xfrm>
              <a:off x="1315031" y="3289799"/>
              <a:ext cx="4384002" cy="345881"/>
              <a:chOff x="1315031" y="2759269"/>
              <a:chExt cx="4384002" cy="345881"/>
            </a:xfrm>
          </p:grpSpPr>
          <p:grpSp>
            <p:nvGrpSpPr>
              <p:cNvPr id="49" name="Группа 48">
                <a:extLst>
                  <a:ext uri="{FF2B5EF4-FFF2-40B4-BE49-F238E27FC236}">
                    <a16:creationId xmlns:a16="http://schemas.microsoft.com/office/drawing/2014/main" id="{DE797A6D-90A4-4CD1-24E9-212A2BED6DD6}"/>
                  </a:ext>
                </a:extLst>
              </p:cNvPr>
              <p:cNvGrpSpPr/>
              <p:nvPr/>
            </p:nvGrpSpPr>
            <p:grpSpPr>
              <a:xfrm>
                <a:off x="1315031" y="2759269"/>
                <a:ext cx="4384002" cy="307777"/>
                <a:chOff x="1315031" y="2797373"/>
                <a:chExt cx="4384002" cy="307777"/>
              </a:xfrm>
            </p:grpSpPr>
            <p:sp>
              <p:nvSpPr>
                <p:cNvPr id="51" name="TextBox 50">
                  <a:extLst>
                    <a:ext uri="{FF2B5EF4-FFF2-40B4-BE49-F238E27FC236}">
                      <a16:creationId xmlns:a16="http://schemas.microsoft.com/office/drawing/2014/main" id="{276822DB-365C-8D30-EBDD-D42EC54B653E}"/>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2" name="TextBox 51">
                  <a:extLst>
                    <a:ext uri="{FF2B5EF4-FFF2-40B4-BE49-F238E27FC236}">
                      <a16:creationId xmlns:a16="http://schemas.microsoft.com/office/drawing/2014/main" id="{A0749698-2A5F-7D3A-479F-E2F726B8FABA}"/>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10</a:t>
                  </a:r>
                </a:p>
              </p:txBody>
            </p:sp>
          </p:grpSp>
          <p:cxnSp>
            <p:nvCxnSpPr>
              <p:cNvPr id="50" name="Прямая соединительная линия 49">
                <a:extLst>
                  <a:ext uri="{FF2B5EF4-FFF2-40B4-BE49-F238E27FC236}">
                    <a16:creationId xmlns:a16="http://schemas.microsoft.com/office/drawing/2014/main" id="{576CE0BE-975D-C181-A6C4-3A196D01A245}"/>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Группа 28">
              <a:extLst>
                <a:ext uri="{FF2B5EF4-FFF2-40B4-BE49-F238E27FC236}">
                  <a16:creationId xmlns:a16="http://schemas.microsoft.com/office/drawing/2014/main" id="{DB375B32-5273-0039-9CE9-AB0390851D83}"/>
                </a:ext>
              </a:extLst>
            </p:cNvPr>
            <p:cNvGrpSpPr/>
            <p:nvPr/>
          </p:nvGrpSpPr>
          <p:grpSpPr>
            <a:xfrm>
              <a:off x="1315031" y="3820329"/>
              <a:ext cx="4384002" cy="345881"/>
              <a:chOff x="1315031" y="2759269"/>
              <a:chExt cx="4384002" cy="345881"/>
            </a:xfrm>
          </p:grpSpPr>
          <p:grpSp>
            <p:nvGrpSpPr>
              <p:cNvPr id="45" name="Группа 44">
                <a:extLst>
                  <a:ext uri="{FF2B5EF4-FFF2-40B4-BE49-F238E27FC236}">
                    <a16:creationId xmlns:a16="http://schemas.microsoft.com/office/drawing/2014/main" id="{BA7FE9FE-3979-4C2E-4F5F-E67A844BE726}"/>
                  </a:ext>
                </a:extLst>
              </p:cNvPr>
              <p:cNvGrpSpPr/>
              <p:nvPr/>
            </p:nvGrpSpPr>
            <p:grpSpPr>
              <a:xfrm>
                <a:off x="1315031" y="2759269"/>
                <a:ext cx="4384002" cy="307777"/>
                <a:chOff x="1315031" y="2797373"/>
                <a:chExt cx="4384002" cy="307777"/>
              </a:xfrm>
            </p:grpSpPr>
            <p:sp>
              <p:nvSpPr>
                <p:cNvPr id="47" name="TextBox 46">
                  <a:extLst>
                    <a:ext uri="{FF2B5EF4-FFF2-40B4-BE49-F238E27FC236}">
                      <a16:creationId xmlns:a16="http://schemas.microsoft.com/office/drawing/2014/main" id="{373C44FD-1471-D6A0-FE1F-E133BFE55843}"/>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8" name="TextBox 47">
                  <a:extLst>
                    <a:ext uri="{FF2B5EF4-FFF2-40B4-BE49-F238E27FC236}">
                      <a16:creationId xmlns:a16="http://schemas.microsoft.com/office/drawing/2014/main" id="{43DD44D8-FB6F-5575-E974-79D9FE8A1433}"/>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20</a:t>
                  </a:r>
                </a:p>
              </p:txBody>
            </p:sp>
          </p:grpSp>
          <p:cxnSp>
            <p:nvCxnSpPr>
              <p:cNvPr id="46" name="Прямая соединительная линия 45">
                <a:extLst>
                  <a:ext uri="{FF2B5EF4-FFF2-40B4-BE49-F238E27FC236}">
                    <a16:creationId xmlns:a16="http://schemas.microsoft.com/office/drawing/2014/main" id="{4BCDCDBC-34F4-B617-633D-2004AD0F5B99}"/>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0" name="Группа 29">
              <a:extLst>
                <a:ext uri="{FF2B5EF4-FFF2-40B4-BE49-F238E27FC236}">
                  <a16:creationId xmlns:a16="http://schemas.microsoft.com/office/drawing/2014/main" id="{16043704-DA7F-5587-DC16-EB14BFAB4CB3}"/>
                </a:ext>
              </a:extLst>
            </p:cNvPr>
            <p:cNvGrpSpPr/>
            <p:nvPr/>
          </p:nvGrpSpPr>
          <p:grpSpPr>
            <a:xfrm>
              <a:off x="1315031" y="4350859"/>
              <a:ext cx="4384002" cy="345881"/>
              <a:chOff x="1315031" y="2759269"/>
              <a:chExt cx="4384002" cy="345881"/>
            </a:xfrm>
          </p:grpSpPr>
          <p:grpSp>
            <p:nvGrpSpPr>
              <p:cNvPr id="41" name="Группа 40">
                <a:extLst>
                  <a:ext uri="{FF2B5EF4-FFF2-40B4-BE49-F238E27FC236}">
                    <a16:creationId xmlns:a16="http://schemas.microsoft.com/office/drawing/2014/main" id="{FC69A3B2-CD5F-68D7-C1CF-E069F2C9D0C8}"/>
                  </a:ext>
                </a:extLst>
              </p:cNvPr>
              <p:cNvGrpSpPr/>
              <p:nvPr/>
            </p:nvGrpSpPr>
            <p:grpSpPr>
              <a:xfrm>
                <a:off x="1315031" y="2759269"/>
                <a:ext cx="4384002" cy="307777"/>
                <a:chOff x="1315031" y="2797373"/>
                <a:chExt cx="4384002" cy="307777"/>
              </a:xfrm>
            </p:grpSpPr>
            <p:sp>
              <p:nvSpPr>
                <p:cNvPr id="43" name="TextBox 42">
                  <a:extLst>
                    <a:ext uri="{FF2B5EF4-FFF2-40B4-BE49-F238E27FC236}">
                      <a16:creationId xmlns:a16="http://schemas.microsoft.com/office/drawing/2014/main" id="{13CD2195-58F8-5381-70DB-62C5EA9676C5}"/>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4" name="TextBox 43">
                  <a:extLst>
                    <a:ext uri="{FF2B5EF4-FFF2-40B4-BE49-F238E27FC236}">
                      <a16:creationId xmlns:a16="http://schemas.microsoft.com/office/drawing/2014/main" id="{7E26F8AB-0725-504C-1856-795D7C6672D2}"/>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30</a:t>
                  </a:r>
                </a:p>
              </p:txBody>
            </p:sp>
          </p:grpSp>
          <p:cxnSp>
            <p:nvCxnSpPr>
              <p:cNvPr id="42" name="Прямая соединительная линия 41">
                <a:extLst>
                  <a:ext uri="{FF2B5EF4-FFF2-40B4-BE49-F238E27FC236}">
                    <a16:creationId xmlns:a16="http://schemas.microsoft.com/office/drawing/2014/main" id="{4D242F74-B152-10BD-7960-2868C3C62C22}"/>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Группа 30">
              <a:extLst>
                <a:ext uri="{FF2B5EF4-FFF2-40B4-BE49-F238E27FC236}">
                  <a16:creationId xmlns:a16="http://schemas.microsoft.com/office/drawing/2014/main" id="{983157F6-1C79-541C-2FED-2BA5BD8CAD91}"/>
                </a:ext>
              </a:extLst>
            </p:cNvPr>
            <p:cNvGrpSpPr/>
            <p:nvPr/>
          </p:nvGrpSpPr>
          <p:grpSpPr>
            <a:xfrm>
              <a:off x="1315031" y="4881389"/>
              <a:ext cx="4384002" cy="345881"/>
              <a:chOff x="1315031" y="2759269"/>
              <a:chExt cx="4384002" cy="345881"/>
            </a:xfrm>
          </p:grpSpPr>
          <p:grpSp>
            <p:nvGrpSpPr>
              <p:cNvPr id="37" name="Группа 36">
                <a:extLst>
                  <a:ext uri="{FF2B5EF4-FFF2-40B4-BE49-F238E27FC236}">
                    <a16:creationId xmlns:a16="http://schemas.microsoft.com/office/drawing/2014/main" id="{EA80A0F5-9B3E-C937-70C0-200CC667FF23}"/>
                  </a:ext>
                </a:extLst>
              </p:cNvPr>
              <p:cNvGrpSpPr/>
              <p:nvPr/>
            </p:nvGrpSpPr>
            <p:grpSpPr>
              <a:xfrm>
                <a:off x="1315031" y="2759269"/>
                <a:ext cx="4384002" cy="307777"/>
                <a:chOff x="1315031" y="2797373"/>
                <a:chExt cx="4384002" cy="307777"/>
              </a:xfrm>
            </p:grpSpPr>
            <p:sp>
              <p:nvSpPr>
                <p:cNvPr id="39" name="TextBox 38">
                  <a:extLst>
                    <a:ext uri="{FF2B5EF4-FFF2-40B4-BE49-F238E27FC236}">
                      <a16:creationId xmlns:a16="http://schemas.microsoft.com/office/drawing/2014/main" id="{0E49295B-7452-FF23-0382-58068629CBEB}"/>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0" name="TextBox 39">
                  <a:extLst>
                    <a:ext uri="{FF2B5EF4-FFF2-40B4-BE49-F238E27FC236}">
                      <a16:creationId xmlns:a16="http://schemas.microsoft.com/office/drawing/2014/main" id="{5A3682C2-C476-820E-C321-CFA16106368C}"/>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40</a:t>
                  </a:r>
                </a:p>
              </p:txBody>
            </p:sp>
          </p:grpSp>
          <p:cxnSp>
            <p:nvCxnSpPr>
              <p:cNvPr id="38" name="Прямая соединительная линия 37">
                <a:extLst>
                  <a:ext uri="{FF2B5EF4-FFF2-40B4-BE49-F238E27FC236}">
                    <a16:creationId xmlns:a16="http://schemas.microsoft.com/office/drawing/2014/main" id="{22D393FD-35E2-56DC-587B-B8DD939A3783}"/>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2" name="Группа 31">
              <a:extLst>
                <a:ext uri="{FF2B5EF4-FFF2-40B4-BE49-F238E27FC236}">
                  <a16:creationId xmlns:a16="http://schemas.microsoft.com/office/drawing/2014/main" id="{AAD165A8-72C7-0B38-76B5-565CC52FE7D9}"/>
                </a:ext>
              </a:extLst>
            </p:cNvPr>
            <p:cNvGrpSpPr/>
            <p:nvPr/>
          </p:nvGrpSpPr>
          <p:grpSpPr>
            <a:xfrm>
              <a:off x="1315031" y="5411917"/>
              <a:ext cx="4384002" cy="345881"/>
              <a:chOff x="1315031" y="2759269"/>
              <a:chExt cx="4384002" cy="345881"/>
            </a:xfrm>
          </p:grpSpPr>
          <p:grpSp>
            <p:nvGrpSpPr>
              <p:cNvPr id="33" name="Группа 32">
                <a:extLst>
                  <a:ext uri="{FF2B5EF4-FFF2-40B4-BE49-F238E27FC236}">
                    <a16:creationId xmlns:a16="http://schemas.microsoft.com/office/drawing/2014/main" id="{2F1CAB10-82E3-756D-5AEC-4CD1C2674213}"/>
                  </a:ext>
                </a:extLst>
              </p:cNvPr>
              <p:cNvGrpSpPr/>
              <p:nvPr/>
            </p:nvGrpSpPr>
            <p:grpSpPr>
              <a:xfrm>
                <a:off x="1315031" y="2759269"/>
                <a:ext cx="4384002" cy="307777"/>
                <a:chOff x="1315031" y="2797373"/>
                <a:chExt cx="4384002" cy="307777"/>
              </a:xfrm>
            </p:grpSpPr>
            <p:sp>
              <p:nvSpPr>
                <p:cNvPr id="35" name="TextBox 34">
                  <a:extLst>
                    <a:ext uri="{FF2B5EF4-FFF2-40B4-BE49-F238E27FC236}">
                      <a16:creationId xmlns:a16="http://schemas.microsoft.com/office/drawing/2014/main" id="{D5E5FEA0-70BD-00F4-0AF1-2324979A8B76}"/>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6" name="TextBox 35">
                  <a:extLst>
                    <a:ext uri="{FF2B5EF4-FFF2-40B4-BE49-F238E27FC236}">
                      <a16:creationId xmlns:a16="http://schemas.microsoft.com/office/drawing/2014/main" id="{E3CA3DE5-E9F0-84EE-622F-F2E4CAA3E07D}"/>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50</a:t>
                  </a:r>
                </a:p>
              </p:txBody>
            </p:sp>
          </p:grpSp>
          <p:cxnSp>
            <p:nvCxnSpPr>
              <p:cNvPr id="34" name="Прямая соединительная линия 33">
                <a:extLst>
                  <a:ext uri="{FF2B5EF4-FFF2-40B4-BE49-F238E27FC236}">
                    <a16:creationId xmlns:a16="http://schemas.microsoft.com/office/drawing/2014/main" id="{6FAA4378-26A9-C7A4-1877-1F0E394B05D0}"/>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pic>
        <p:nvPicPr>
          <p:cNvPr id="59" name="Рисунок 58">
            <a:extLst>
              <a:ext uri="{FF2B5EF4-FFF2-40B4-BE49-F238E27FC236}">
                <a16:creationId xmlns:a16="http://schemas.microsoft.com/office/drawing/2014/main" id="{9417C68A-5BD3-43BD-8806-5AD9C6F971A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546" r="7546"/>
          <a:stretch>
            <a:fillRect/>
          </a:stretch>
        </p:blipFill>
        <p:spPr/>
      </p:pic>
      <p:grpSp>
        <p:nvGrpSpPr>
          <p:cNvPr id="5" name="Группа 4">
            <a:extLst>
              <a:ext uri="{FF2B5EF4-FFF2-40B4-BE49-F238E27FC236}">
                <a16:creationId xmlns:a16="http://schemas.microsoft.com/office/drawing/2014/main" id="{A0031C33-6A8C-0D60-D73F-C51F89E4B2A7}"/>
              </a:ext>
            </a:extLst>
          </p:cNvPr>
          <p:cNvGrpSpPr/>
          <p:nvPr/>
        </p:nvGrpSpPr>
        <p:grpSpPr>
          <a:xfrm>
            <a:off x="355600" y="6007100"/>
            <a:ext cx="11301722" cy="545746"/>
            <a:chOff x="355600" y="6007100"/>
            <a:chExt cx="11301722" cy="545746"/>
          </a:xfrm>
        </p:grpSpPr>
        <p:cxnSp>
          <p:nvCxnSpPr>
            <p:cNvPr id="6" name="Прямая соединительная линия 5">
              <a:extLst>
                <a:ext uri="{FF2B5EF4-FFF2-40B4-BE49-F238E27FC236}">
                  <a16:creationId xmlns:a16="http://schemas.microsoft.com/office/drawing/2014/main" id="{28EE1F59-D513-0898-13C2-4CF4CB125005}"/>
                </a:ext>
              </a:extLst>
            </p:cNvPr>
            <p:cNvCxnSpPr>
              <a:cxnSpLocks/>
              <a:endCxn id="59" idx="4"/>
            </p:cNvCxnSpPr>
            <p:nvPr/>
          </p:nvCxnSpPr>
          <p:spPr>
            <a:xfrm>
              <a:off x="355600" y="6007100"/>
              <a:ext cx="9135683" cy="1"/>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4DB8E0AE-6EDA-7514-9985-60A8E8A0A567}"/>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AEFA483C-8B4A-6392-C225-E993A5A2939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DE842837-1ACC-9692-AF85-99EA313BB24C}"/>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6E4CA807-BDAB-C28B-8582-B70BDDDB221C}"/>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A1A31A1F-D276-8C61-64EF-9F2AEF969A8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cxnSp>
        <p:nvCxnSpPr>
          <p:cNvPr id="60" name="Прямая соединительная линия 59">
            <a:extLst>
              <a:ext uri="{FF2B5EF4-FFF2-40B4-BE49-F238E27FC236}">
                <a16:creationId xmlns:a16="http://schemas.microsoft.com/office/drawing/2014/main" id="{09C0BB5B-1812-AECC-C38C-544EB5A0B05F}"/>
              </a:ext>
            </a:extLst>
          </p:cNvPr>
          <p:cNvCxnSpPr>
            <a:cxnSpLocks/>
            <a:stCxn id="59" idx="4"/>
          </p:cNvCxnSpPr>
          <p:nvPr/>
        </p:nvCxnSpPr>
        <p:spPr>
          <a:xfrm flipV="1">
            <a:off x="9491283" y="6007100"/>
            <a:ext cx="2700717" cy="1"/>
          </a:xfrm>
          <a:prstGeom prst="line">
            <a:avLst/>
          </a:prstGeom>
          <a:ln w="9525">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grpSp>
        <p:nvGrpSpPr>
          <p:cNvPr id="13" name="Группа 12">
            <a:extLst>
              <a:ext uri="{FF2B5EF4-FFF2-40B4-BE49-F238E27FC236}">
                <a16:creationId xmlns:a16="http://schemas.microsoft.com/office/drawing/2014/main" id="{C58CF8A3-0CA9-CDC4-1DC9-253381288E25}"/>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19359713-BAC0-F152-0443-AECBB81EA9CF}"/>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828C154F-00BC-9A69-8549-26472E9555B8}"/>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597F150A-C87C-78F3-2C4E-CA8EBD0C23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3304EF48-2591-196B-B828-5900B41FCE3E}"/>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16DA751D-B7BD-ADFC-8662-E69E5DD8F178}"/>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88B1454D-1E79-CC96-2F96-5822FB66A4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AC2E2082-7B46-A42D-47CA-BC738EA259DF}"/>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E051ABDA-A949-4B64-2849-6011F2C40C73}"/>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CBDA7CD3-7575-C900-6AC8-CDD121B477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57" name="Прямоугольник: скругленные углы 56">
            <a:extLst>
              <a:ext uri="{FF2B5EF4-FFF2-40B4-BE49-F238E27FC236}">
                <a16:creationId xmlns:a16="http://schemas.microsoft.com/office/drawing/2014/main" id="{27C24315-09C4-BCD4-BA66-8EC641CF02C0}"/>
              </a:ext>
            </a:extLst>
          </p:cNvPr>
          <p:cNvSpPr/>
          <p:nvPr/>
        </p:nvSpPr>
        <p:spPr>
          <a:xfrm rot="2700000">
            <a:off x="6947940" y="-883575"/>
            <a:ext cx="3292230" cy="1217407"/>
          </a:xfrm>
          <a:prstGeom prst="roundRect">
            <a:avLst>
              <a:gd name="adj" fmla="val 50000"/>
            </a:avLst>
          </a:pr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78024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Рисунок 64">
            <a:extLst>
              <a:ext uri="{FF2B5EF4-FFF2-40B4-BE49-F238E27FC236}">
                <a16:creationId xmlns:a16="http://schemas.microsoft.com/office/drawing/2014/main" id="{E56B2E91-8984-4FB3-DCB8-A7D305F8A8D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6667" r="16667"/>
          <a:stretch>
            <a:fillRect/>
          </a:stretch>
        </p:blipFill>
        <p:spPr>
          <a:ln w="31750">
            <a:solidFill>
              <a:schemeClr val="bg2"/>
            </a:solidFill>
          </a:ln>
        </p:spPr>
      </p:pic>
      <p:grpSp>
        <p:nvGrpSpPr>
          <p:cNvPr id="23" name="Группа 22">
            <a:extLst>
              <a:ext uri="{FF2B5EF4-FFF2-40B4-BE49-F238E27FC236}">
                <a16:creationId xmlns:a16="http://schemas.microsoft.com/office/drawing/2014/main" id="{48CDC6D2-42F5-1CC8-EC00-2508DCD66C79}"/>
              </a:ext>
            </a:extLst>
          </p:cNvPr>
          <p:cNvGrpSpPr/>
          <p:nvPr/>
        </p:nvGrpSpPr>
        <p:grpSpPr>
          <a:xfrm>
            <a:off x="6850120" y="1371840"/>
            <a:ext cx="1293944" cy="954108"/>
            <a:chOff x="1299811" y="1366846"/>
            <a:chExt cx="1293944" cy="954108"/>
          </a:xfrm>
        </p:grpSpPr>
        <p:sp>
          <p:nvSpPr>
            <p:cNvPr id="24" name="TextBox 23">
              <a:extLst>
                <a:ext uri="{FF2B5EF4-FFF2-40B4-BE49-F238E27FC236}">
                  <a16:creationId xmlns:a16="http://schemas.microsoft.com/office/drawing/2014/main" id="{2990A19B-CB0F-52B8-EC99-594C12008325}"/>
                </a:ext>
              </a:extLst>
            </p:cNvPr>
            <p:cNvSpPr txBox="1"/>
            <p:nvPr/>
          </p:nvSpPr>
          <p:spPr>
            <a:xfrm>
              <a:off x="1299811" y="1674623"/>
              <a:ext cx="1293944" cy="646331"/>
            </a:xfrm>
            <a:prstGeom prst="rect">
              <a:avLst/>
            </a:prstGeom>
            <a:noFill/>
          </p:spPr>
          <p:txBody>
            <a:bodyPr wrap="non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83D79D0C-A1C2-F52A-7147-BE0C77C7DBB2}"/>
                </a:ext>
              </a:extLst>
            </p:cNvPr>
            <p:cNvSpPr txBox="1"/>
            <p:nvPr/>
          </p:nvSpPr>
          <p:spPr>
            <a:xfrm>
              <a:off x="1315031" y="1366846"/>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0909F3F4-692B-E197-ABF4-1B02189C5707}"/>
              </a:ext>
            </a:extLst>
          </p:cNvPr>
          <p:cNvGrpSpPr/>
          <p:nvPr/>
        </p:nvGrpSpPr>
        <p:grpSpPr>
          <a:xfrm>
            <a:off x="6865340" y="2743459"/>
            <a:ext cx="4384002" cy="2998529"/>
            <a:chOff x="1315031" y="2759269"/>
            <a:chExt cx="4384002" cy="2998529"/>
          </a:xfrm>
        </p:grpSpPr>
        <p:grpSp>
          <p:nvGrpSpPr>
            <p:cNvPr id="27" name="Группа 26">
              <a:extLst>
                <a:ext uri="{FF2B5EF4-FFF2-40B4-BE49-F238E27FC236}">
                  <a16:creationId xmlns:a16="http://schemas.microsoft.com/office/drawing/2014/main" id="{DCEE9365-D36C-68B1-75C7-9F6A04D0BDAB}"/>
                </a:ext>
              </a:extLst>
            </p:cNvPr>
            <p:cNvGrpSpPr/>
            <p:nvPr/>
          </p:nvGrpSpPr>
          <p:grpSpPr>
            <a:xfrm>
              <a:off x="1315031" y="2759269"/>
              <a:ext cx="4384002" cy="345881"/>
              <a:chOff x="1315031" y="2759269"/>
              <a:chExt cx="4384002" cy="345881"/>
            </a:xfrm>
          </p:grpSpPr>
          <p:grpSp>
            <p:nvGrpSpPr>
              <p:cNvPr id="53" name="Группа 52">
                <a:extLst>
                  <a:ext uri="{FF2B5EF4-FFF2-40B4-BE49-F238E27FC236}">
                    <a16:creationId xmlns:a16="http://schemas.microsoft.com/office/drawing/2014/main" id="{768C6A69-96F5-4B99-579A-06FF4FAB3796}"/>
                  </a:ext>
                </a:extLst>
              </p:cNvPr>
              <p:cNvGrpSpPr/>
              <p:nvPr/>
            </p:nvGrpSpPr>
            <p:grpSpPr>
              <a:xfrm>
                <a:off x="1315031" y="2759269"/>
                <a:ext cx="4384002" cy="307777"/>
                <a:chOff x="1315031" y="2797373"/>
                <a:chExt cx="4384002" cy="307777"/>
              </a:xfrm>
            </p:grpSpPr>
            <p:sp>
              <p:nvSpPr>
                <p:cNvPr id="55" name="TextBox 54">
                  <a:extLst>
                    <a:ext uri="{FF2B5EF4-FFF2-40B4-BE49-F238E27FC236}">
                      <a16:creationId xmlns:a16="http://schemas.microsoft.com/office/drawing/2014/main" id="{AA3E7834-80F2-A6F4-82CD-DEB7EA8F4F51}"/>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6" name="TextBox 55">
                  <a:extLst>
                    <a:ext uri="{FF2B5EF4-FFF2-40B4-BE49-F238E27FC236}">
                      <a16:creationId xmlns:a16="http://schemas.microsoft.com/office/drawing/2014/main" id="{47C4EE69-0418-57A1-CECE-74FF055E711B}"/>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01</a:t>
                  </a:r>
                </a:p>
              </p:txBody>
            </p:sp>
          </p:grpSp>
          <p:cxnSp>
            <p:nvCxnSpPr>
              <p:cNvPr id="54" name="Прямая соединительная линия 53">
                <a:extLst>
                  <a:ext uri="{FF2B5EF4-FFF2-40B4-BE49-F238E27FC236}">
                    <a16:creationId xmlns:a16="http://schemas.microsoft.com/office/drawing/2014/main" id="{D4843D27-0B15-305E-C6BE-18EC9E62F1CC}"/>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Группа 27">
              <a:extLst>
                <a:ext uri="{FF2B5EF4-FFF2-40B4-BE49-F238E27FC236}">
                  <a16:creationId xmlns:a16="http://schemas.microsoft.com/office/drawing/2014/main" id="{8FA61F57-C5F1-CF95-4F16-8B4AC3924D3F}"/>
                </a:ext>
              </a:extLst>
            </p:cNvPr>
            <p:cNvGrpSpPr/>
            <p:nvPr/>
          </p:nvGrpSpPr>
          <p:grpSpPr>
            <a:xfrm>
              <a:off x="1315031" y="3289799"/>
              <a:ext cx="4384002" cy="345881"/>
              <a:chOff x="1315031" y="2759269"/>
              <a:chExt cx="4384002" cy="345881"/>
            </a:xfrm>
          </p:grpSpPr>
          <p:grpSp>
            <p:nvGrpSpPr>
              <p:cNvPr id="49" name="Группа 48">
                <a:extLst>
                  <a:ext uri="{FF2B5EF4-FFF2-40B4-BE49-F238E27FC236}">
                    <a16:creationId xmlns:a16="http://schemas.microsoft.com/office/drawing/2014/main" id="{EF4C3CB5-0EFA-4F7B-61E6-008B5211C1FC}"/>
                  </a:ext>
                </a:extLst>
              </p:cNvPr>
              <p:cNvGrpSpPr/>
              <p:nvPr/>
            </p:nvGrpSpPr>
            <p:grpSpPr>
              <a:xfrm>
                <a:off x="1315031" y="2759269"/>
                <a:ext cx="4384002" cy="307777"/>
                <a:chOff x="1315031" y="2797373"/>
                <a:chExt cx="4384002" cy="307777"/>
              </a:xfrm>
            </p:grpSpPr>
            <p:sp>
              <p:nvSpPr>
                <p:cNvPr id="51" name="TextBox 50">
                  <a:extLst>
                    <a:ext uri="{FF2B5EF4-FFF2-40B4-BE49-F238E27FC236}">
                      <a16:creationId xmlns:a16="http://schemas.microsoft.com/office/drawing/2014/main" id="{273EC9C0-CC69-C160-75F0-2779248F3353}"/>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2" name="TextBox 51">
                  <a:extLst>
                    <a:ext uri="{FF2B5EF4-FFF2-40B4-BE49-F238E27FC236}">
                      <a16:creationId xmlns:a16="http://schemas.microsoft.com/office/drawing/2014/main" id="{1A4D8133-AA61-508E-2DEA-36DF321F823E}"/>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10</a:t>
                  </a:r>
                </a:p>
              </p:txBody>
            </p:sp>
          </p:grpSp>
          <p:cxnSp>
            <p:nvCxnSpPr>
              <p:cNvPr id="50" name="Прямая соединительная линия 49">
                <a:extLst>
                  <a:ext uri="{FF2B5EF4-FFF2-40B4-BE49-F238E27FC236}">
                    <a16:creationId xmlns:a16="http://schemas.microsoft.com/office/drawing/2014/main" id="{E88213EB-DC35-BCA6-DAD2-3952A8C7DA84}"/>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Группа 28">
              <a:extLst>
                <a:ext uri="{FF2B5EF4-FFF2-40B4-BE49-F238E27FC236}">
                  <a16:creationId xmlns:a16="http://schemas.microsoft.com/office/drawing/2014/main" id="{D7AA49BE-377D-02AE-2B65-7A966A23E16D}"/>
                </a:ext>
              </a:extLst>
            </p:cNvPr>
            <p:cNvGrpSpPr/>
            <p:nvPr/>
          </p:nvGrpSpPr>
          <p:grpSpPr>
            <a:xfrm>
              <a:off x="1315031" y="3820329"/>
              <a:ext cx="4384002" cy="345881"/>
              <a:chOff x="1315031" y="2759269"/>
              <a:chExt cx="4384002" cy="345881"/>
            </a:xfrm>
          </p:grpSpPr>
          <p:grpSp>
            <p:nvGrpSpPr>
              <p:cNvPr id="45" name="Группа 44">
                <a:extLst>
                  <a:ext uri="{FF2B5EF4-FFF2-40B4-BE49-F238E27FC236}">
                    <a16:creationId xmlns:a16="http://schemas.microsoft.com/office/drawing/2014/main" id="{2B0315CA-1861-9D79-5B21-C72ED03E12E6}"/>
                  </a:ext>
                </a:extLst>
              </p:cNvPr>
              <p:cNvGrpSpPr/>
              <p:nvPr/>
            </p:nvGrpSpPr>
            <p:grpSpPr>
              <a:xfrm>
                <a:off x="1315031" y="2759269"/>
                <a:ext cx="4384002" cy="307777"/>
                <a:chOff x="1315031" y="2797373"/>
                <a:chExt cx="4384002" cy="307777"/>
              </a:xfrm>
            </p:grpSpPr>
            <p:sp>
              <p:nvSpPr>
                <p:cNvPr id="47" name="TextBox 46">
                  <a:extLst>
                    <a:ext uri="{FF2B5EF4-FFF2-40B4-BE49-F238E27FC236}">
                      <a16:creationId xmlns:a16="http://schemas.microsoft.com/office/drawing/2014/main" id="{FE76DD04-40D6-9BA5-8448-3FCD66F6B196}"/>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8" name="TextBox 47">
                  <a:extLst>
                    <a:ext uri="{FF2B5EF4-FFF2-40B4-BE49-F238E27FC236}">
                      <a16:creationId xmlns:a16="http://schemas.microsoft.com/office/drawing/2014/main" id="{5BE10F68-561C-DA44-02A2-D4DA8D9136DE}"/>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20</a:t>
                  </a:r>
                </a:p>
              </p:txBody>
            </p:sp>
          </p:grpSp>
          <p:cxnSp>
            <p:nvCxnSpPr>
              <p:cNvPr id="46" name="Прямая соединительная линия 45">
                <a:extLst>
                  <a:ext uri="{FF2B5EF4-FFF2-40B4-BE49-F238E27FC236}">
                    <a16:creationId xmlns:a16="http://schemas.microsoft.com/office/drawing/2014/main" id="{19101553-5615-E040-4245-695CCFA59BE7}"/>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0" name="Группа 29">
              <a:extLst>
                <a:ext uri="{FF2B5EF4-FFF2-40B4-BE49-F238E27FC236}">
                  <a16:creationId xmlns:a16="http://schemas.microsoft.com/office/drawing/2014/main" id="{13DBB025-7683-8398-D70E-D243031BC5B9}"/>
                </a:ext>
              </a:extLst>
            </p:cNvPr>
            <p:cNvGrpSpPr/>
            <p:nvPr/>
          </p:nvGrpSpPr>
          <p:grpSpPr>
            <a:xfrm>
              <a:off x="1315031" y="4350859"/>
              <a:ext cx="4384002" cy="345881"/>
              <a:chOff x="1315031" y="2759269"/>
              <a:chExt cx="4384002" cy="345881"/>
            </a:xfrm>
          </p:grpSpPr>
          <p:grpSp>
            <p:nvGrpSpPr>
              <p:cNvPr id="41" name="Группа 40">
                <a:extLst>
                  <a:ext uri="{FF2B5EF4-FFF2-40B4-BE49-F238E27FC236}">
                    <a16:creationId xmlns:a16="http://schemas.microsoft.com/office/drawing/2014/main" id="{97AA020A-1607-0629-9BB2-1C7B94DB604E}"/>
                  </a:ext>
                </a:extLst>
              </p:cNvPr>
              <p:cNvGrpSpPr/>
              <p:nvPr/>
            </p:nvGrpSpPr>
            <p:grpSpPr>
              <a:xfrm>
                <a:off x="1315031" y="2759269"/>
                <a:ext cx="4384002" cy="307777"/>
                <a:chOff x="1315031" y="2797373"/>
                <a:chExt cx="4384002" cy="307777"/>
              </a:xfrm>
            </p:grpSpPr>
            <p:sp>
              <p:nvSpPr>
                <p:cNvPr id="43" name="TextBox 42">
                  <a:extLst>
                    <a:ext uri="{FF2B5EF4-FFF2-40B4-BE49-F238E27FC236}">
                      <a16:creationId xmlns:a16="http://schemas.microsoft.com/office/drawing/2014/main" id="{5BF10C5A-C34A-D4D0-328A-C0B725198F79}"/>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4" name="TextBox 43">
                  <a:extLst>
                    <a:ext uri="{FF2B5EF4-FFF2-40B4-BE49-F238E27FC236}">
                      <a16:creationId xmlns:a16="http://schemas.microsoft.com/office/drawing/2014/main" id="{A126CED9-0916-4A96-2CF1-D249BC6C64DB}"/>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30</a:t>
                  </a:r>
                </a:p>
              </p:txBody>
            </p:sp>
          </p:grpSp>
          <p:cxnSp>
            <p:nvCxnSpPr>
              <p:cNvPr id="42" name="Прямая соединительная линия 41">
                <a:extLst>
                  <a:ext uri="{FF2B5EF4-FFF2-40B4-BE49-F238E27FC236}">
                    <a16:creationId xmlns:a16="http://schemas.microsoft.com/office/drawing/2014/main" id="{2C0A48A7-723A-57B5-D356-7FD4D437C0AF}"/>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Группа 30">
              <a:extLst>
                <a:ext uri="{FF2B5EF4-FFF2-40B4-BE49-F238E27FC236}">
                  <a16:creationId xmlns:a16="http://schemas.microsoft.com/office/drawing/2014/main" id="{7B1494ED-1F05-B96C-2ED9-1F8A3A4132CE}"/>
                </a:ext>
              </a:extLst>
            </p:cNvPr>
            <p:cNvGrpSpPr/>
            <p:nvPr/>
          </p:nvGrpSpPr>
          <p:grpSpPr>
            <a:xfrm>
              <a:off x="1315031" y="4881389"/>
              <a:ext cx="4384002" cy="345881"/>
              <a:chOff x="1315031" y="2759269"/>
              <a:chExt cx="4384002" cy="345881"/>
            </a:xfrm>
          </p:grpSpPr>
          <p:grpSp>
            <p:nvGrpSpPr>
              <p:cNvPr id="37" name="Группа 36">
                <a:extLst>
                  <a:ext uri="{FF2B5EF4-FFF2-40B4-BE49-F238E27FC236}">
                    <a16:creationId xmlns:a16="http://schemas.microsoft.com/office/drawing/2014/main" id="{E3AB6230-7B00-1726-6985-D2689285949E}"/>
                  </a:ext>
                </a:extLst>
              </p:cNvPr>
              <p:cNvGrpSpPr/>
              <p:nvPr/>
            </p:nvGrpSpPr>
            <p:grpSpPr>
              <a:xfrm>
                <a:off x="1315031" y="2759269"/>
                <a:ext cx="4384002" cy="307777"/>
                <a:chOff x="1315031" y="2797373"/>
                <a:chExt cx="4384002" cy="307777"/>
              </a:xfrm>
            </p:grpSpPr>
            <p:sp>
              <p:nvSpPr>
                <p:cNvPr id="39" name="TextBox 38">
                  <a:extLst>
                    <a:ext uri="{FF2B5EF4-FFF2-40B4-BE49-F238E27FC236}">
                      <a16:creationId xmlns:a16="http://schemas.microsoft.com/office/drawing/2014/main" id="{9FBF2D03-735A-9045-4982-BBFEAD1725B8}"/>
                    </a:ext>
                  </a:extLst>
                </p:cNvPr>
                <p:cNvSpPr txBox="1"/>
                <p:nvPr/>
              </p:nvSpPr>
              <p:spPr>
                <a:xfrm>
                  <a:off x="1315031" y="2797373"/>
                  <a:ext cx="153599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0" name="TextBox 39">
                  <a:extLst>
                    <a:ext uri="{FF2B5EF4-FFF2-40B4-BE49-F238E27FC236}">
                      <a16:creationId xmlns:a16="http://schemas.microsoft.com/office/drawing/2014/main" id="{965615FA-7384-F98C-5339-29221CEF8856}"/>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40</a:t>
                  </a:r>
                </a:p>
              </p:txBody>
            </p:sp>
          </p:grpSp>
          <p:cxnSp>
            <p:nvCxnSpPr>
              <p:cNvPr id="38" name="Прямая соединительная линия 37">
                <a:extLst>
                  <a:ext uri="{FF2B5EF4-FFF2-40B4-BE49-F238E27FC236}">
                    <a16:creationId xmlns:a16="http://schemas.microsoft.com/office/drawing/2014/main" id="{821CD554-7FF6-4918-2702-C221B624937D}"/>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2" name="Группа 31">
              <a:extLst>
                <a:ext uri="{FF2B5EF4-FFF2-40B4-BE49-F238E27FC236}">
                  <a16:creationId xmlns:a16="http://schemas.microsoft.com/office/drawing/2014/main" id="{24FFAFCB-2EBE-C9F3-3D7F-A141CB2D9BA7}"/>
                </a:ext>
              </a:extLst>
            </p:cNvPr>
            <p:cNvGrpSpPr/>
            <p:nvPr/>
          </p:nvGrpSpPr>
          <p:grpSpPr>
            <a:xfrm>
              <a:off x="1315031" y="5411917"/>
              <a:ext cx="4384002" cy="345881"/>
              <a:chOff x="1315031" y="2759269"/>
              <a:chExt cx="4384002" cy="345881"/>
            </a:xfrm>
          </p:grpSpPr>
          <p:grpSp>
            <p:nvGrpSpPr>
              <p:cNvPr id="33" name="Группа 32">
                <a:extLst>
                  <a:ext uri="{FF2B5EF4-FFF2-40B4-BE49-F238E27FC236}">
                    <a16:creationId xmlns:a16="http://schemas.microsoft.com/office/drawing/2014/main" id="{254B8CE4-0554-CE70-0066-7E5C7BA3C3E7}"/>
                  </a:ext>
                </a:extLst>
              </p:cNvPr>
              <p:cNvGrpSpPr/>
              <p:nvPr/>
            </p:nvGrpSpPr>
            <p:grpSpPr>
              <a:xfrm>
                <a:off x="1315031" y="2759269"/>
                <a:ext cx="4384002" cy="307777"/>
                <a:chOff x="1315031" y="2797373"/>
                <a:chExt cx="4384002" cy="307777"/>
              </a:xfrm>
            </p:grpSpPr>
            <p:sp>
              <p:nvSpPr>
                <p:cNvPr id="35" name="TextBox 34">
                  <a:extLst>
                    <a:ext uri="{FF2B5EF4-FFF2-40B4-BE49-F238E27FC236}">
                      <a16:creationId xmlns:a16="http://schemas.microsoft.com/office/drawing/2014/main" id="{A87F5F36-3F5B-11C1-FEE5-46208F3D6560}"/>
                    </a:ext>
                  </a:extLst>
                </p:cNvPr>
                <p:cNvSpPr txBox="1"/>
                <p:nvPr/>
              </p:nvSpPr>
              <p:spPr>
                <a:xfrm>
                  <a:off x="1315031" y="2797373"/>
                  <a:ext cx="153599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6" name="TextBox 35">
                  <a:extLst>
                    <a:ext uri="{FF2B5EF4-FFF2-40B4-BE49-F238E27FC236}">
                      <a16:creationId xmlns:a16="http://schemas.microsoft.com/office/drawing/2014/main" id="{88E5AA5B-48F4-C4B0-0C88-8CA12230B3AB}"/>
                    </a:ext>
                  </a:extLst>
                </p:cNvPr>
                <p:cNvSpPr txBox="1"/>
                <p:nvPr/>
              </p:nvSpPr>
              <p:spPr>
                <a:xfrm>
                  <a:off x="4163035" y="2797373"/>
                  <a:ext cx="1535998"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50</a:t>
                  </a:r>
                </a:p>
              </p:txBody>
            </p:sp>
          </p:grpSp>
          <p:cxnSp>
            <p:nvCxnSpPr>
              <p:cNvPr id="34" name="Прямая соединительная линия 33">
                <a:extLst>
                  <a:ext uri="{FF2B5EF4-FFF2-40B4-BE49-F238E27FC236}">
                    <a16:creationId xmlns:a16="http://schemas.microsoft.com/office/drawing/2014/main" id="{53FAC4CD-8E7A-5ED5-689B-5A9EB59584C9}"/>
                  </a:ext>
                </a:extLst>
              </p:cNvPr>
              <p:cNvCxnSpPr>
                <a:cxnSpLocks/>
              </p:cNvCxnSpPr>
              <p:nvPr/>
            </p:nvCxnSpPr>
            <p:spPr>
              <a:xfrm>
                <a:off x="1416050" y="3105150"/>
                <a:ext cx="4282983" cy="0"/>
              </a:xfrm>
              <a:prstGeom prst="line">
                <a:avLst/>
              </a:prstGeom>
              <a:ln w="6350">
                <a:solidFill>
                  <a:schemeClr val="accent1">
                    <a:lumMod val="20000"/>
                    <a:lumOff val="8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7" name="Прямоугольник 56">
            <a:extLst>
              <a:ext uri="{FF2B5EF4-FFF2-40B4-BE49-F238E27FC236}">
                <a16:creationId xmlns:a16="http://schemas.microsoft.com/office/drawing/2014/main" id="{54EB4BD9-6933-A7D3-ECAF-84211BC789E2}"/>
              </a:ext>
            </a:extLst>
          </p:cNvPr>
          <p:cNvSpPr/>
          <p:nvPr/>
        </p:nvSpPr>
        <p:spPr>
          <a:xfrm>
            <a:off x="4673600" y="1454150"/>
            <a:ext cx="1206500" cy="1206500"/>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8" name="Прямоугольник 57">
            <a:extLst>
              <a:ext uri="{FF2B5EF4-FFF2-40B4-BE49-F238E27FC236}">
                <a16:creationId xmlns:a16="http://schemas.microsoft.com/office/drawing/2014/main" id="{421AD6F4-FD7C-0F47-B6DB-67C49B39F470}"/>
              </a:ext>
            </a:extLst>
          </p:cNvPr>
          <p:cNvSpPr/>
          <p:nvPr/>
        </p:nvSpPr>
        <p:spPr>
          <a:xfrm>
            <a:off x="1504950" y="4200310"/>
            <a:ext cx="1206500" cy="1206500"/>
          </a:xfrm>
          <a:prstGeom prst="rect">
            <a:avLst/>
          </a:prstGeom>
          <a:gradFill>
            <a:gsLst>
              <a:gs pos="94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67" name="Рисунок 66">
            <a:extLst>
              <a:ext uri="{FF2B5EF4-FFF2-40B4-BE49-F238E27FC236}">
                <a16:creationId xmlns:a16="http://schemas.microsoft.com/office/drawing/2014/main" id="{E01B84DF-1153-61C4-D8E5-6CBB55FA0440}"/>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16670" r="16670"/>
          <a:stretch>
            <a:fillRect/>
          </a:stretch>
        </p:blipFill>
        <p:spPr>
          <a:ln w="31750">
            <a:solidFill>
              <a:schemeClr val="bg2"/>
            </a:solidFill>
          </a:ln>
        </p:spPr>
      </p:pic>
      <p:pic>
        <p:nvPicPr>
          <p:cNvPr id="63" name="Рисунок 62">
            <a:extLst>
              <a:ext uri="{FF2B5EF4-FFF2-40B4-BE49-F238E27FC236}">
                <a16:creationId xmlns:a16="http://schemas.microsoft.com/office/drawing/2014/main" id="{4D353F82-8B85-21BA-2098-4D454123071B}"/>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16670" r="16670"/>
          <a:stretch>
            <a:fillRect/>
          </a:stretch>
        </p:blipFill>
        <p:spPr>
          <a:ln w="31750">
            <a:solidFill>
              <a:schemeClr val="bg2"/>
            </a:solidFill>
          </a:ln>
        </p:spPr>
      </p:pic>
      <p:grpSp>
        <p:nvGrpSpPr>
          <p:cNvPr id="68" name="Группа 67">
            <a:extLst>
              <a:ext uri="{FF2B5EF4-FFF2-40B4-BE49-F238E27FC236}">
                <a16:creationId xmlns:a16="http://schemas.microsoft.com/office/drawing/2014/main" id="{2C4C953E-2045-8F10-CB23-921901A6F5A9}"/>
              </a:ext>
            </a:extLst>
          </p:cNvPr>
          <p:cNvGrpSpPr/>
          <p:nvPr/>
        </p:nvGrpSpPr>
        <p:grpSpPr>
          <a:xfrm>
            <a:off x="355600" y="6007100"/>
            <a:ext cx="11301722" cy="545746"/>
            <a:chOff x="355600" y="6007100"/>
            <a:chExt cx="11301722" cy="545746"/>
          </a:xfrm>
        </p:grpSpPr>
        <p:cxnSp>
          <p:nvCxnSpPr>
            <p:cNvPr id="69" name="Прямая соединительная линия 68">
              <a:extLst>
                <a:ext uri="{FF2B5EF4-FFF2-40B4-BE49-F238E27FC236}">
                  <a16:creationId xmlns:a16="http://schemas.microsoft.com/office/drawing/2014/main" id="{95C4589D-9D9A-DAAD-F034-B6CC319D93D0}"/>
                </a:ext>
              </a:extLst>
            </p:cNvPr>
            <p:cNvCxnSpPr>
              <a:cxnSpLocks/>
            </p:cNvCxnSpPr>
            <p:nvPr/>
          </p:nvCxnSpPr>
          <p:spPr>
            <a:xfrm>
              <a:off x="355600" y="6007100"/>
              <a:ext cx="9135683" cy="1"/>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0" name="Группа 69">
              <a:extLst>
                <a:ext uri="{FF2B5EF4-FFF2-40B4-BE49-F238E27FC236}">
                  <a16:creationId xmlns:a16="http://schemas.microsoft.com/office/drawing/2014/main" id="{2FA7C115-9063-B116-CCC6-A489A7D0272E}"/>
                </a:ext>
              </a:extLst>
            </p:cNvPr>
            <p:cNvGrpSpPr/>
            <p:nvPr/>
          </p:nvGrpSpPr>
          <p:grpSpPr>
            <a:xfrm>
              <a:off x="534678" y="6275847"/>
              <a:ext cx="11122644" cy="276999"/>
              <a:chOff x="558800" y="6275847"/>
              <a:chExt cx="11122644" cy="276999"/>
            </a:xfrm>
          </p:grpSpPr>
          <p:sp>
            <p:nvSpPr>
              <p:cNvPr id="71" name="TextBox 70">
                <a:extLst>
                  <a:ext uri="{FF2B5EF4-FFF2-40B4-BE49-F238E27FC236}">
                    <a16:creationId xmlns:a16="http://schemas.microsoft.com/office/drawing/2014/main" id="{BA50CC34-B6BF-E7FB-78CD-3F07B819682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2" name="TextBox 71">
                <a:extLst>
                  <a:ext uri="{FF2B5EF4-FFF2-40B4-BE49-F238E27FC236}">
                    <a16:creationId xmlns:a16="http://schemas.microsoft.com/office/drawing/2014/main" id="{68FC3190-8D81-0EFB-0B10-8A410A70BE9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3" name="TextBox 72">
                <a:extLst>
                  <a:ext uri="{FF2B5EF4-FFF2-40B4-BE49-F238E27FC236}">
                    <a16:creationId xmlns:a16="http://schemas.microsoft.com/office/drawing/2014/main" id="{7A3F9926-332D-6D16-BB3C-E0BF65A13C9C}"/>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74" name="TextBox 73">
                <a:extLst>
                  <a:ext uri="{FF2B5EF4-FFF2-40B4-BE49-F238E27FC236}">
                    <a16:creationId xmlns:a16="http://schemas.microsoft.com/office/drawing/2014/main" id="{9BFCF052-B474-BD4E-76C7-76CE443F0DE2}"/>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Tree>
    <p:extLst>
      <p:ext uri="{BB962C8B-B14F-4D97-AF65-F5344CB8AC3E}">
        <p14:creationId xmlns:p14="http://schemas.microsoft.com/office/powerpoint/2010/main" val="3174172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57">
            <a:extLst>
              <a:ext uri="{FF2B5EF4-FFF2-40B4-BE49-F238E27FC236}">
                <a16:creationId xmlns:a16="http://schemas.microsoft.com/office/drawing/2014/main" id="{A144BAD3-AA73-1901-2C4B-4D875913709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4066" r="24066"/>
          <a:stretch>
            <a:fillRect/>
          </a:stretch>
        </p:blipFill>
        <p:spPr/>
      </p:pic>
      <p:grpSp>
        <p:nvGrpSpPr>
          <p:cNvPr id="3" name="Группа 2">
            <a:extLst>
              <a:ext uri="{FF2B5EF4-FFF2-40B4-BE49-F238E27FC236}">
                <a16:creationId xmlns:a16="http://schemas.microsoft.com/office/drawing/2014/main" id="{8C4A2CC6-4635-A8DD-6771-3C4D36962B91}"/>
              </a:ext>
            </a:extLst>
          </p:cNvPr>
          <p:cNvGrpSpPr/>
          <p:nvPr/>
        </p:nvGrpSpPr>
        <p:grpSpPr>
          <a:xfrm>
            <a:off x="355600" y="6007100"/>
            <a:ext cx="11301722" cy="545746"/>
            <a:chOff x="355600" y="6007100"/>
            <a:chExt cx="11301722" cy="545746"/>
          </a:xfrm>
        </p:grpSpPr>
        <p:cxnSp>
          <p:nvCxnSpPr>
            <p:cNvPr id="4" name="Прямая соединительная линия 3">
              <a:extLst>
                <a:ext uri="{FF2B5EF4-FFF2-40B4-BE49-F238E27FC236}">
                  <a16:creationId xmlns:a16="http://schemas.microsoft.com/office/drawing/2014/main" id="{B5EB40B1-DB08-6977-FC22-5AA6051D554A}"/>
                </a:ext>
              </a:extLst>
            </p:cNvPr>
            <p:cNvCxnSpPr>
              <a:cxnSpLocks/>
            </p:cNvCxnSpPr>
            <p:nvPr/>
          </p:nvCxnSpPr>
          <p:spPr>
            <a:xfrm>
              <a:off x="355600" y="6007100"/>
              <a:ext cx="9135683" cy="1"/>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E03E0BC3-42FE-6D27-3EF9-7BDF66788893}"/>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70C81255-F72A-CFD8-7B51-56F931707AB7}"/>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23C6E6E5-E38E-BA72-DBF6-0887FE5E830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C0289B20-729B-0543-E3BA-AA8D7EF961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C36D32A0-8592-BE9F-2667-850E69128DD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E3B80833-003B-798E-1D7D-F27D2B25E68D}"/>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FC764AED-3E64-BF93-352B-BE1315442CD3}"/>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60015EBD-EB8C-FF82-BB51-C21E338AA484}"/>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BCB3B51A-2803-FE49-DD03-1F5A9B3E6FC4}"/>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1D1690D5-D05C-46EC-215F-E074F98622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7492378A-A694-F473-1245-D118D9F9E9A8}"/>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123A3E65-2EB0-B930-C298-B4B3F7B85CB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112E3044-D210-5541-202C-AADB7E1BB5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6FF800D5-E362-D619-2372-98992BDD430C}"/>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53B600D5-9804-5BEF-2FBB-55B52836740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BA9A2F40-3DE4-09F4-5ED6-1B4DD41F19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21" name="Прямоугольник 20">
            <a:extLst>
              <a:ext uri="{FF2B5EF4-FFF2-40B4-BE49-F238E27FC236}">
                <a16:creationId xmlns:a16="http://schemas.microsoft.com/office/drawing/2014/main" id="{FF5520D2-DACF-7C20-BD62-2928985F5E92}"/>
              </a:ext>
            </a:extLst>
          </p:cNvPr>
          <p:cNvSpPr/>
          <p:nvPr/>
        </p:nvSpPr>
        <p:spPr>
          <a:xfrm>
            <a:off x="7518400" y="1765299"/>
            <a:ext cx="2425700" cy="430783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a:extLst>
              <a:ext uri="{FF2B5EF4-FFF2-40B4-BE49-F238E27FC236}">
                <a16:creationId xmlns:a16="http://schemas.microsoft.com/office/drawing/2014/main" id="{8F959B6B-3583-7DBF-4BF7-ED44C8E78ACE}"/>
              </a:ext>
            </a:extLst>
          </p:cNvPr>
          <p:cNvGrpSpPr/>
          <p:nvPr/>
        </p:nvGrpSpPr>
        <p:grpSpPr>
          <a:xfrm>
            <a:off x="1180543" y="1146725"/>
            <a:ext cx="1293944" cy="954108"/>
            <a:chOff x="1299811" y="1366846"/>
            <a:chExt cx="1293944" cy="954108"/>
          </a:xfrm>
        </p:grpSpPr>
        <p:sp>
          <p:nvSpPr>
            <p:cNvPr id="23" name="TextBox 22">
              <a:extLst>
                <a:ext uri="{FF2B5EF4-FFF2-40B4-BE49-F238E27FC236}">
                  <a16:creationId xmlns:a16="http://schemas.microsoft.com/office/drawing/2014/main" id="{8BAB254B-0E46-10EE-4496-AF10CD37E9B2}"/>
                </a:ext>
              </a:extLst>
            </p:cNvPr>
            <p:cNvSpPr txBox="1"/>
            <p:nvPr/>
          </p:nvSpPr>
          <p:spPr>
            <a:xfrm>
              <a:off x="1299811" y="1674623"/>
              <a:ext cx="1293944" cy="646331"/>
            </a:xfrm>
            <a:prstGeom prst="rect">
              <a:avLst/>
            </a:prstGeom>
            <a:noFill/>
          </p:spPr>
          <p:txBody>
            <a:bodyPr wrap="non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4" name="TextBox 23">
              <a:extLst>
                <a:ext uri="{FF2B5EF4-FFF2-40B4-BE49-F238E27FC236}">
                  <a16:creationId xmlns:a16="http://schemas.microsoft.com/office/drawing/2014/main" id="{8A0F7A5E-E2AF-A8FC-DF22-20C8DBA00A1E}"/>
                </a:ext>
              </a:extLst>
            </p:cNvPr>
            <p:cNvSpPr txBox="1"/>
            <p:nvPr/>
          </p:nvSpPr>
          <p:spPr>
            <a:xfrm>
              <a:off x="1319793" y="1366846"/>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6370FC8A-3FC9-24C7-91C9-715DC3CCB0B1}"/>
              </a:ext>
            </a:extLst>
          </p:cNvPr>
          <p:cNvGrpSpPr/>
          <p:nvPr/>
        </p:nvGrpSpPr>
        <p:grpSpPr>
          <a:xfrm>
            <a:off x="1202906" y="2423998"/>
            <a:ext cx="3578645" cy="769442"/>
            <a:chOff x="1202906" y="2291021"/>
            <a:chExt cx="3578645" cy="769442"/>
          </a:xfrm>
        </p:grpSpPr>
        <p:sp>
          <p:nvSpPr>
            <p:cNvPr id="37" name="TextBox 36">
              <a:extLst>
                <a:ext uri="{FF2B5EF4-FFF2-40B4-BE49-F238E27FC236}">
                  <a16:creationId xmlns:a16="http://schemas.microsoft.com/office/drawing/2014/main" id="{D23EEA34-C498-62A6-ECEB-AC4EF6DD0E0F}"/>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38" name="Группа 37">
              <a:extLst>
                <a:ext uri="{FF2B5EF4-FFF2-40B4-BE49-F238E27FC236}">
                  <a16:creationId xmlns:a16="http://schemas.microsoft.com/office/drawing/2014/main" id="{2B26AC8A-722B-53BC-B33E-5529F61DDD7D}"/>
                </a:ext>
              </a:extLst>
            </p:cNvPr>
            <p:cNvGrpSpPr/>
            <p:nvPr/>
          </p:nvGrpSpPr>
          <p:grpSpPr>
            <a:xfrm>
              <a:off x="2023375" y="2291021"/>
              <a:ext cx="2758176" cy="769442"/>
              <a:chOff x="2023375" y="2291021"/>
              <a:chExt cx="2758176" cy="769442"/>
            </a:xfrm>
          </p:grpSpPr>
          <p:sp>
            <p:nvSpPr>
              <p:cNvPr id="39" name="TextBox 38">
                <a:extLst>
                  <a:ext uri="{FF2B5EF4-FFF2-40B4-BE49-F238E27FC236}">
                    <a16:creationId xmlns:a16="http://schemas.microsoft.com/office/drawing/2014/main" id="{1D5153CA-D9D0-FFD0-193D-85EA2C5FC48D}"/>
                  </a:ext>
                </a:extLst>
              </p:cNvPr>
              <p:cNvSpPr txBox="1"/>
              <p:nvPr/>
            </p:nvSpPr>
            <p:spPr>
              <a:xfrm>
                <a:off x="2023377" y="2598798"/>
                <a:ext cx="2758174"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a:t>
                </a:r>
              </a:p>
            </p:txBody>
          </p:sp>
          <p:sp>
            <p:nvSpPr>
              <p:cNvPr id="40" name="TextBox 39">
                <a:extLst>
                  <a:ext uri="{FF2B5EF4-FFF2-40B4-BE49-F238E27FC236}">
                    <a16:creationId xmlns:a16="http://schemas.microsoft.com/office/drawing/2014/main" id="{4AA759E2-ACF9-306F-C69E-9A27FAAA37C9}"/>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7" name="Группа 26">
            <a:extLst>
              <a:ext uri="{FF2B5EF4-FFF2-40B4-BE49-F238E27FC236}">
                <a16:creationId xmlns:a16="http://schemas.microsoft.com/office/drawing/2014/main" id="{BB1E9BC7-98B6-BE96-3FCF-03E050AF5ECF}"/>
              </a:ext>
            </a:extLst>
          </p:cNvPr>
          <p:cNvGrpSpPr/>
          <p:nvPr/>
        </p:nvGrpSpPr>
        <p:grpSpPr>
          <a:xfrm>
            <a:off x="1202906" y="4624273"/>
            <a:ext cx="3578645" cy="769442"/>
            <a:chOff x="1202906" y="2291021"/>
            <a:chExt cx="3578645" cy="769442"/>
          </a:xfrm>
        </p:grpSpPr>
        <p:sp>
          <p:nvSpPr>
            <p:cNvPr id="33" name="TextBox 32">
              <a:extLst>
                <a:ext uri="{FF2B5EF4-FFF2-40B4-BE49-F238E27FC236}">
                  <a16:creationId xmlns:a16="http://schemas.microsoft.com/office/drawing/2014/main" id="{06B03B5B-6007-7906-4828-AE28114601A9}"/>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12.00</a:t>
              </a:r>
            </a:p>
          </p:txBody>
        </p:sp>
        <p:grpSp>
          <p:nvGrpSpPr>
            <p:cNvPr id="34" name="Группа 33">
              <a:extLst>
                <a:ext uri="{FF2B5EF4-FFF2-40B4-BE49-F238E27FC236}">
                  <a16:creationId xmlns:a16="http://schemas.microsoft.com/office/drawing/2014/main" id="{4F4463B6-87CE-641E-8AC4-27775F25246D}"/>
                </a:ext>
              </a:extLst>
            </p:cNvPr>
            <p:cNvGrpSpPr/>
            <p:nvPr/>
          </p:nvGrpSpPr>
          <p:grpSpPr>
            <a:xfrm>
              <a:off x="2023375" y="2291021"/>
              <a:ext cx="2758176" cy="769442"/>
              <a:chOff x="2023375" y="2291021"/>
              <a:chExt cx="2758176" cy="769442"/>
            </a:xfrm>
          </p:grpSpPr>
          <p:sp>
            <p:nvSpPr>
              <p:cNvPr id="35" name="TextBox 34">
                <a:extLst>
                  <a:ext uri="{FF2B5EF4-FFF2-40B4-BE49-F238E27FC236}">
                    <a16:creationId xmlns:a16="http://schemas.microsoft.com/office/drawing/2014/main" id="{F15CE040-C8E3-C641-B8CC-9E03F4774B6D}"/>
                  </a:ext>
                </a:extLst>
              </p:cNvPr>
              <p:cNvSpPr txBox="1"/>
              <p:nvPr/>
            </p:nvSpPr>
            <p:spPr>
              <a:xfrm>
                <a:off x="2023377" y="2598798"/>
                <a:ext cx="2758174"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a:t>
                </a:r>
                <a:endParaRPr lang="de-DE" sz="1200" dirty="0">
                  <a:solidFill>
                    <a:schemeClr val="bg1"/>
                  </a:solidFill>
                  <a:cs typeface="Segoe Pro Light" panose="020F0502020204030204" pitchFamily="34" charset="0"/>
                </a:endParaRPr>
              </a:p>
            </p:txBody>
          </p:sp>
          <p:sp>
            <p:nvSpPr>
              <p:cNvPr id="36" name="TextBox 35">
                <a:extLst>
                  <a:ext uri="{FF2B5EF4-FFF2-40B4-BE49-F238E27FC236}">
                    <a16:creationId xmlns:a16="http://schemas.microsoft.com/office/drawing/2014/main" id="{751E1419-7BDD-1802-A5D5-35DD33527E1B}"/>
                  </a:ext>
                </a:extLst>
              </p:cNvPr>
              <p:cNvSpPr txBox="1"/>
              <p:nvPr/>
            </p:nvSpPr>
            <p:spPr>
              <a:xfrm>
                <a:off x="2023375" y="2291021"/>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8" name="Группа 27">
            <a:extLst>
              <a:ext uri="{FF2B5EF4-FFF2-40B4-BE49-F238E27FC236}">
                <a16:creationId xmlns:a16="http://schemas.microsoft.com/office/drawing/2014/main" id="{92783844-B486-8F2E-6B3D-40C3B323D61A}"/>
              </a:ext>
            </a:extLst>
          </p:cNvPr>
          <p:cNvGrpSpPr/>
          <p:nvPr/>
        </p:nvGrpSpPr>
        <p:grpSpPr>
          <a:xfrm>
            <a:off x="1202906" y="3524135"/>
            <a:ext cx="3578645" cy="769442"/>
            <a:chOff x="1202906" y="2291021"/>
            <a:chExt cx="3578645" cy="769442"/>
          </a:xfrm>
        </p:grpSpPr>
        <p:sp>
          <p:nvSpPr>
            <p:cNvPr id="29" name="TextBox 28">
              <a:extLst>
                <a:ext uri="{FF2B5EF4-FFF2-40B4-BE49-F238E27FC236}">
                  <a16:creationId xmlns:a16="http://schemas.microsoft.com/office/drawing/2014/main" id="{DA17585D-436C-FFA8-FF5C-8F2E7BF1F595}"/>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10.00</a:t>
              </a:r>
            </a:p>
          </p:txBody>
        </p:sp>
        <p:grpSp>
          <p:nvGrpSpPr>
            <p:cNvPr id="30" name="Группа 29">
              <a:extLst>
                <a:ext uri="{FF2B5EF4-FFF2-40B4-BE49-F238E27FC236}">
                  <a16:creationId xmlns:a16="http://schemas.microsoft.com/office/drawing/2014/main" id="{CDD3D8DD-117E-F69A-10A5-9F87FA503FCA}"/>
                </a:ext>
              </a:extLst>
            </p:cNvPr>
            <p:cNvGrpSpPr/>
            <p:nvPr/>
          </p:nvGrpSpPr>
          <p:grpSpPr>
            <a:xfrm>
              <a:off x="2023375" y="2291021"/>
              <a:ext cx="2758176" cy="769442"/>
              <a:chOff x="2023375" y="2291021"/>
              <a:chExt cx="2758176" cy="769442"/>
            </a:xfrm>
          </p:grpSpPr>
          <p:sp>
            <p:nvSpPr>
              <p:cNvPr id="31" name="TextBox 30">
                <a:extLst>
                  <a:ext uri="{FF2B5EF4-FFF2-40B4-BE49-F238E27FC236}">
                    <a16:creationId xmlns:a16="http://schemas.microsoft.com/office/drawing/2014/main" id="{B89520CF-BBBF-CC2A-BD80-A09020EDAE6E}"/>
                  </a:ext>
                </a:extLst>
              </p:cNvPr>
              <p:cNvSpPr txBox="1"/>
              <p:nvPr/>
            </p:nvSpPr>
            <p:spPr>
              <a:xfrm>
                <a:off x="2023377" y="2598798"/>
                <a:ext cx="2758174"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a:t>
                </a:r>
                <a:endParaRPr lang="de-DE" sz="1200" dirty="0">
                  <a:solidFill>
                    <a:schemeClr val="bg1"/>
                  </a:solidFill>
                  <a:cs typeface="Segoe Pro Light" panose="020F0502020204030204" pitchFamily="34" charset="0"/>
                </a:endParaRPr>
              </a:p>
            </p:txBody>
          </p:sp>
          <p:sp>
            <p:nvSpPr>
              <p:cNvPr id="32" name="TextBox 31">
                <a:extLst>
                  <a:ext uri="{FF2B5EF4-FFF2-40B4-BE49-F238E27FC236}">
                    <a16:creationId xmlns:a16="http://schemas.microsoft.com/office/drawing/2014/main" id="{6CA717E8-5C32-A156-5B49-9E24B8AC3869}"/>
                  </a:ext>
                </a:extLst>
              </p:cNvPr>
              <p:cNvSpPr txBox="1"/>
              <p:nvPr/>
            </p:nvSpPr>
            <p:spPr>
              <a:xfrm>
                <a:off x="2023375" y="2291021"/>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41" name="Группа 40">
            <a:extLst>
              <a:ext uri="{FF2B5EF4-FFF2-40B4-BE49-F238E27FC236}">
                <a16:creationId xmlns:a16="http://schemas.microsoft.com/office/drawing/2014/main" id="{4AC98FB0-70FB-0199-CC33-CC02FB5B3F13}"/>
              </a:ext>
            </a:extLst>
          </p:cNvPr>
          <p:cNvGrpSpPr/>
          <p:nvPr/>
        </p:nvGrpSpPr>
        <p:grpSpPr>
          <a:xfrm>
            <a:off x="5769349" y="2423998"/>
            <a:ext cx="3578645" cy="2969717"/>
            <a:chOff x="1202906" y="2291021"/>
            <a:chExt cx="3578645" cy="2969717"/>
          </a:xfrm>
        </p:grpSpPr>
        <p:grpSp>
          <p:nvGrpSpPr>
            <p:cNvPr id="42" name="Группа 41">
              <a:extLst>
                <a:ext uri="{FF2B5EF4-FFF2-40B4-BE49-F238E27FC236}">
                  <a16:creationId xmlns:a16="http://schemas.microsoft.com/office/drawing/2014/main" id="{B7A20C03-C274-72CD-D314-7F246D3009C8}"/>
                </a:ext>
              </a:extLst>
            </p:cNvPr>
            <p:cNvGrpSpPr/>
            <p:nvPr/>
          </p:nvGrpSpPr>
          <p:grpSpPr>
            <a:xfrm>
              <a:off x="1202906" y="2291021"/>
              <a:ext cx="3578645" cy="769442"/>
              <a:chOff x="1202906" y="2291021"/>
              <a:chExt cx="3578645" cy="769442"/>
            </a:xfrm>
          </p:grpSpPr>
          <p:sp>
            <p:nvSpPr>
              <p:cNvPr id="53" name="TextBox 52">
                <a:extLst>
                  <a:ext uri="{FF2B5EF4-FFF2-40B4-BE49-F238E27FC236}">
                    <a16:creationId xmlns:a16="http://schemas.microsoft.com/office/drawing/2014/main" id="{7489DC87-F5E3-A958-1F30-95730F62D221}"/>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13.00</a:t>
                </a:r>
              </a:p>
            </p:txBody>
          </p:sp>
          <p:grpSp>
            <p:nvGrpSpPr>
              <p:cNvPr id="54" name="Группа 53">
                <a:extLst>
                  <a:ext uri="{FF2B5EF4-FFF2-40B4-BE49-F238E27FC236}">
                    <a16:creationId xmlns:a16="http://schemas.microsoft.com/office/drawing/2014/main" id="{AC3B9E41-BE01-F01E-2DED-DA01534F466D}"/>
                  </a:ext>
                </a:extLst>
              </p:cNvPr>
              <p:cNvGrpSpPr/>
              <p:nvPr/>
            </p:nvGrpSpPr>
            <p:grpSpPr>
              <a:xfrm>
                <a:off x="2023375" y="2291021"/>
                <a:ext cx="2758176" cy="769442"/>
                <a:chOff x="2023375" y="2291021"/>
                <a:chExt cx="2758176" cy="769442"/>
              </a:xfrm>
            </p:grpSpPr>
            <p:sp>
              <p:nvSpPr>
                <p:cNvPr id="55" name="TextBox 54">
                  <a:extLst>
                    <a:ext uri="{FF2B5EF4-FFF2-40B4-BE49-F238E27FC236}">
                      <a16:creationId xmlns:a16="http://schemas.microsoft.com/office/drawing/2014/main" id="{7C74B8CF-D31C-C8D3-C988-AE32DA85D8F9}"/>
                    </a:ext>
                  </a:extLst>
                </p:cNvPr>
                <p:cNvSpPr txBox="1"/>
                <p:nvPr/>
              </p:nvSpPr>
              <p:spPr>
                <a:xfrm>
                  <a:off x="2023377" y="2598798"/>
                  <a:ext cx="2758174"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a:t>
                  </a:r>
                  <a:endParaRPr lang="de-DE" sz="1200" dirty="0">
                    <a:solidFill>
                      <a:schemeClr val="bg1"/>
                    </a:solidFill>
                    <a:cs typeface="Segoe Pro Light" panose="020F0502020204030204" pitchFamily="34" charset="0"/>
                  </a:endParaRPr>
                </a:p>
              </p:txBody>
            </p:sp>
            <p:sp>
              <p:nvSpPr>
                <p:cNvPr id="56" name="TextBox 55">
                  <a:extLst>
                    <a:ext uri="{FF2B5EF4-FFF2-40B4-BE49-F238E27FC236}">
                      <a16:creationId xmlns:a16="http://schemas.microsoft.com/office/drawing/2014/main" id="{C2E83AAA-A061-072F-6491-8BC9B2076835}"/>
                    </a:ext>
                  </a:extLst>
                </p:cNvPr>
                <p:cNvSpPr txBox="1"/>
                <p:nvPr/>
              </p:nvSpPr>
              <p:spPr>
                <a:xfrm>
                  <a:off x="2023375" y="2291021"/>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43" name="Группа 42">
              <a:extLst>
                <a:ext uri="{FF2B5EF4-FFF2-40B4-BE49-F238E27FC236}">
                  <a16:creationId xmlns:a16="http://schemas.microsoft.com/office/drawing/2014/main" id="{7D519405-9A70-1148-0DA3-73DDDCDCCC35}"/>
                </a:ext>
              </a:extLst>
            </p:cNvPr>
            <p:cNvGrpSpPr/>
            <p:nvPr/>
          </p:nvGrpSpPr>
          <p:grpSpPr>
            <a:xfrm>
              <a:off x="1202906" y="4491296"/>
              <a:ext cx="3578645" cy="769442"/>
              <a:chOff x="1202906" y="2291021"/>
              <a:chExt cx="3578645" cy="769442"/>
            </a:xfrm>
          </p:grpSpPr>
          <p:sp>
            <p:nvSpPr>
              <p:cNvPr id="49" name="TextBox 48">
                <a:extLst>
                  <a:ext uri="{FF2B5EF4-FFF2-40B4-BE49-F238E27FC236}">
                    <a16:creationId xmlns:a16="http://schemas.microsoft.com/office/drawing/2014/main" id="{356401BC-B457-F65F-5963-AD920CF6B837}"/>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17.00</a:t>
                </a:r>
              </a:p>
            </p:txBody>
          </p:sp>
          <p:grpSp>
            <p:nvGrpSpPr>
              <p:cNvPr id="50" name="Группа 49">
                <a:extLst>
                  <a:ext uri="{FF2B5EF4-FFF2-40B4-BE49-F238E27FC236}">
                    <a16:creationId xmlns:a16="http://schemas.microsoft.com/office/drawing/2014/main" id="{5EC8FF11-D07E-4F8B-EDCF-EBF8FE36AE09}"/>
                  </a:ext>
                </a:extLst>
              </p:cNvPr>
              <p:cNvGrpSpPr/>
              <p:nvPr/>
            </p:nvGrpSpPr>
            <p:grpSpPr>
              <a:xfrm>
                <a:off x="2023375" y="2291021"/>
                <a:ext cx="2758176" cy="769442"/>
                <a:chOff x="2023375" y="2291021"/>
                <a:chExt cx="2758176" cy="769442"/>
              </a:xfrm>
            </p:grpSpPr>
            <p:sp>
              <p:nvSpPr>
                <p:cNvPr id="51" name="TextBox 50">
                  <a:extLst>
                    <a:ext uri="{FF2B5EF4-FFF2-40B4-BE49-F238E27FC236}">
                      <a16:creationId xmlns:a16="http://schemas.microsoft.com/office/drawing/2014/main" id="{ED7A1B1F-3520-17EB-C620-79BA0AE8BC5D}"/>
                    </a:ext>
                  </a:extLst>
                </p:cNvPr>
                <p:cNvSpPr txBox="1"/>
                <p:nvPr/>
              </p:nvSpPr>
              <p:spPr>
                <a:xfrm>
                  <a:off x="2023377" y="2598798"/>
                  <a:ext cx="2758174"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a:t>
                  </a:r>
                </a:p>
              </p:txBody>
            </p:sp>
            <p:sp>
              <p:nvSpPr>
                <p:cNvPr id="52" name="TextBox 51">
                  <a:extLst>
                    <a:ext uri="{FF2B5EF4-FFF2-40B4-BE49-F238E27FC236}">
                      <a16:creationId xmlns:a16="http://schemas.microsoft.com/office/drawing/2014/main" id="{864C37D6-84F6-23B0-D689-8DFF6864DF52}"/>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44" name="Группа 43">
              <a:extLst>
                <a:ext uri="{FF2B5EF4-FFF2-40B4-BE49-F238E27FC236}">
                  <a16:creationId xmlns:a16="http://schemas.microsoft.com/office/drawing/2014/main" id="{C3028EC1-30C0-FEBC-0DA9-13BD93FD6BB6}"/>
                </a:ext>
              </a:extLst>
            </p:cNvPr>
            <p:cNvGrpSpPr/>
            <p:nvPr/>
          </p:nvGrpSpPr>
          <p:grpSpPr>
            <a:xfrm>
              <a:off x="1202906" y="3391158"/>
              <a:ext cx="3578645" cy="769442"/>
              <a:chOff x="1202906" y="2291021"/>
              <a:chExt cx="3578645" cy="769442"/>
            </a:xfrm>
          </p:grpSpPr>
          <p:sp>
            <p:nvSpPr>
              <p:cNvPr id="45" name="TextBox 44">
                <a:extLst>
                  <a:ext uri="{FF2B5EF4-FFF2-40B4-BE49-F238E27FC236}">
                    <a16:creationId xmlns:a16="http://schemas.microsoft.com/office/drawing/2014/main" id="{7B48FB13-9901-19C0-2C6C-07D113BFC94D}"/>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15.00</a:t>
                </a:r>
              </a:p>
            </p:txBody>
          </p:sp>
          <p:grpSp>
            <p:nvGrpSpPr>
              <p:cNvPr id="46" name="Группа 45">
                <a:extLst>
                  <a:ext uri="{FF2B5EF4-FFF2-40B4-BE49-F238E27FC236}">
                    <a16:creationId xmlns:a16="http://schemas.microsoft.com/office/drawing/2014/main" id="{E32F8E32-37E1-B39C-DCA2-42D4D7DC1607}"/>
                  </a:ext>
                </a:extLst>
              </p:cNvPr>
              <p:cNvGrpSpPr/>
              <p:nvPr/>
            </p:nvGrpSpPr>
            <p:grpSpPr>
              <a:xfrm>
                <a:off x="2023375" y="2291021"/>
                <a:ext cx="2758176" cy="769442"/>
                <a:chOff x="2023375" y="2291021"/>
                <a:chExt cx="2758176" cy="769442"/>
              </a:xfrm>
            </p:grpSpPr>
            <p:sp>
              <p:nvSpPr>
                <p:cNvPr id="47" name="TextBox 46">
                  <a:extLst>
                    <a:ext uri="{FF2B5EF4-FFF2-40B4-BE49-F238E27FC236}">
                      <a16:creationId xmlns:a16="http://schemas.microsoft.com/office/drawing/2014/main" id="{AFF415D8-A3DF-4471-3412-5197A33E7660}"/>
                    </a:ext>
                  </a:extLst>
                </p:cNvPr>
                <p:cNvSpPr txBox="1"/>
                <p:nvPr/>
              </p:nvSpPr>
              <p:spPr>
                <a:xfrm>
                  <a:off x="2023377" y="2598798"/>
                  <a:ext cx="2758174"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a:t>
                  </a:r>
                  <a:endParaRPr lang="de-DE" sz="1200" dirty="0">
                    <a:solidFill>
                      <a:schemeClr val="bg1"/>
                    </a:solidFill>
                    <a:cs typeface="Segoe Pro Light" panose="020F0502020204030204" pitchFamily="34" charset="0"/>
                  </a:endParaRPr>
                </a:p>
              </p:txBody>
            </p:sp>
            <p:sp>
              <p:nvSpPr>
                <p:cNvPr id="48" name="TextBox 47">
                  <a:extLst>
                    <a:ext uri="{FF2B5EF4-FFF2-40B4-BE49-F238E27FC236}">
                      <a16:creationId xmlns:a16="http://schemas.microsoft.com/office/drawing/2014/main" id="{458B4742-E6EE-EFDE-443A-FF1644CF24AC}"/>
                    </a:ext>
                  </a:extLst>
                </p:cNvPr>
                <p:cNvSpPr txBox="1"/>
                <p:nvPr/>
              </p:nvSpPr>
              <p:spPr>
                <a:xfrm>
                  <a:off x="2023375" y="2291021"/>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spTree>
    <p:extLst>
      <p:ext uri="{BB962C8B-B14F-4D97-AF65-F5344CB8AC3E}">
        <p14:creationId xmlns:p14="http://schemas.microsoft.com/office/powerpoint/2010/main" val="410236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a:extLst>
              <a:ext uri="{FF2B5EF4-FFF2-40B4-BE49-F238E27FC236}">
                <a16:creationId xmlns:a16="http://schemas.microsoft.com/office/drawing/2014/main" id="{C1F83560-D961-551A-D1D8-990AC335830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767" b="3767"/>
          <a:stretch>
            <a:fillRect/>
          </a:stretch>
        </p:blipFill>
        <p:spPr/>
      </p:pic>
      <p:sp>
        <p:nvSpPr>
          <p:cNvPr id="10" name="TextBox 9">
            <a:extLst>
              <a:ext uri="{FF2B5EF4-FFF2-40B4-BE49-F238E27FC236}">
                <a16:creationId xmlns:a16="http://schemas.microsoft.com/office/drawing/2014/main" id="{B4E24777-5EED-84F3-4734-4E0B9277207B}"/>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D5F8D8C7-786C-03AE-6121-B8D702DB122D}"/>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24C5840B-D2CD-2F62-0CC0-6CB635C9D4C1}"/>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0013C84C-28F6-9D88-A08A-9FDBAD631ECA}"/>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AB43C8F3-5D26-0DCA-2DA6-EF48F7456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C73CA1D2-7CC5-DE96-61AE-B95E6CAB583C}"/>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6A8EF456-FBD4-826E-7841-149117BD9D47}"/>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07053671-2A00-534D-C5DA-CA7BD464E6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BB7BC48D-A37F-BCEC-5340-BC5F3398244F}"/>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6C48BB41-A18F-73A9-2F69-5FAD220E61F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E438D249-9710-9DDF-4D17-F97F12F0B8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69642080-F456-E8CE-157C-4B4B727FE0ED}"/>
              </a:ext>
            </a:extLst>
          </p:cNvPr>
          <p:cNvGrpSpPr/>
          <p:nvPr/>
        </p:nvGrpSpPr>
        <p:grpSpPr>
          <a:xfrm>
            <a:off x="963881" y="1146725"/>
            <a:ext cx="5138468" cy="1870659"/>
            <a:chOff x="963881" y="1146725"/>
            <a:chExt cx="5138468" cy="1870659"/>
          </a:xfrm>
        </p:grpSpPr>
        <p:grpSp>
          <p:nvGrpSpPr>
            <p:cNvPr id="22" name="Группа 21">
              <a:extLst>
                <a:ext uri="{FF2B5EF4-FFF2-40B4-BE49-F238E27FC236}">
                  <a16:creationId xmlns:a16="http://schemas.microsoft.com/office/drawing/2014/main" id="{AFF7E4CC-D978-5CE3-2D44-BB66597A6979}"/>
                </a:ext>
              </a:extLst>
            </p:cNvPr>
            <p:cNvGrpSpPr/>
            <p:nvPr/>
          </p:nvGrpSpPr>
          <p:grpSpPr>
            <a:xfrm>
              <a:off x="963881" y="1146725"/>
              <a:ext cx="1293944" cy="954108"/>
              <a:chOff x="1299811" y="1366846"/>
              <a:chExt cx="1293944" cy="954108"/>
            </a:xfrm>
          </p:grpSpPr>
          <p:sp>
            <p:nvSpPr>
              <p:cNvPr id="24" name="TextBox 23">
                <a:extLst>
                  <a:ext uri="{FF2B5EF4-FFF2-40B4-BE49-F238E27FC236}">
                    <a16:creationId xmlns:a16="http://schemas.microsoft.com/office/drawing/2014/main" id="{A265A29A-B8CB-F478-9902-645EA6A2907F}"/>
                  </a:ext>
                </a:extLst>
              </p:cNvPr>
              <p:cNvSpPr txBox="1"/>
              <p:nvPr/>
            </p:nvSpPr>
            <p:spPr>
              <a:xfrm>
                <a:off x="1299811" y="1674623"/>
                <a:ext cx="1293944" cy="646331"/>
              </a:xfrm>
              <a:prstGeom prst="rect">
                <a:avLst/>
              </a:prstGeom>
              <a:noFill/>
            </p:spPr>
            <p:txBody>
              <a:bodyPr wrap="non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0CB0512D-E95A-8B04-A1D6-C33C5C2FB6E1}"/>
                  </a:ext>
                </a:extLst>
              </p:cNvPr>
              <p:cNvSpPr txBox="1"/>
              <p:nvPr/>
            </p:nvSpPr>
            <p:spPr>
              <a:xfrm>
                <a:off x="1319793" y="1366846"/>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3" name="TextBox 22">
              <a:extLst>
                <a:ext uri="{FF2B5EF4-FFF2-40B4-BE49-F238E27FC236}">
                  <a16:creationId xmlns:a16="http://schemas.microsoft.com/office/drawing/2014/main" id="{9AA2455B-8AC5-BCA6-4D69-97653BE99BFB}"/>
                </a:ext>
              </a:extLst>
            </p:cNvPr>
            <p:cNvSpPr txBox="1"/>
            <p:nvPr/>
          </p:nvSpPr>
          <p:spPr>
            <a:xfrm>
              <a:off x="991500" y="2186387"/>
              <a:ext cx="5110849"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B0C5FE1C-E8FE-245E-05C9-25C2B27C93B5}"/>
              </a:ext>
            </a:extLst>
          </p:cNvPr>
          <p:cNvGrpSpPr/>
          <p:nvPr/>
        </p:nvGrpSpPr>
        <p:grpSpPr>
          <a:xfrm>
            <a:off x="765672" y="3889375"/>
            <a:ext cx="3200538" cy="1587086"/>
            <a:chOff x="765672" y="3889375"/>
            <a:chExt cx="3200538" cy="1587086"/>
          </a:xfrm>
        </p:grpSpPr>
        <p:sp>
          <p:nvSpPr>
            <p:cNvPr id="27" name="Прямоугольник: скругленные углы 26">
              <a:extLst>
                <a:ext uri="{FF2B5EF4-FFF2-40B4-BE49-F238E27FC236}">
                  <a16:creationId xmlns:a16="http://schemas.microsoft.com/office/drawing/2014/main" id="{9C28B0FF-0489-6375-8A2B-4417AD9639F4}"/>
                </a:ext>
              </a:extLst>
            </p:cNvPr>
            <p:cNvSpPr/>
            <p:nvPr/>
          </p:nvSpPr>
          <p:spPr>
            <a:xfrm>
              <a:off x="765672" y="3889375"/>
              <a:ext cx="3200538" cy="1587086"/>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8" name="Группа 27">
              <a:extLst>
                <a:ext uri="{FF2B5EF4-FFF2-40B4-BE49-F238E27FC236}">
                  <a16:creationId xmlns:a16="http://schemas.microsoft.com/office/drawing/2014/main" id="{1AB3719E-417B-C3BF-5756-74EE7FB75247}"/>
                </a:ext>
              </a:extLst>
            </p:cNvPr>
            <p:cNvGrpSpPr/>
            <p:nvPr/>
          </p:nvGrpSpPr>
          <p:grpSpPr>
            <a:xfrm>
              <a:off x="983679" y="4156168"/>
              <a:ext cx="2764525" cy="1138774"/>
              <a:chOff x="1202906" y="2291021"/>
              <a:chExt cx="2764525" cy="1138774"/>
            </a:xfrm>
          </p:grpSpPr>
          <p:sp>
            <p:nvSpPr>
              <p:cNvPr id="29" name="TextBox 28">
                <a:extLst>
                  <a:ext uri="{FF2B5EF4-FFF2-40B4-BE49-F238E27FC236}">
                    <a16:creationId xmlns:a16="http://schemas.microsoft.com/office/drawing/2014/main" id="{483859BA-B2D3-7A61-B9FA-44454368F153}"/>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30" name="Группа 29">
                <a:extLst>
                  <a:ext uri="{FF2B5EF4-FFF2-40B4-BE49-F238E27FC236}">
                    <a16:creationId xmlns:a16="http://schemas.microsoft.com/office/drawing/2014/main" id="{FA8C597E-78A1-4CA4-EFCF-8AFADDD473B1}"/>
                  </a:ext>
                </a:extLst>
              </p:cNvPr>
              <p:cNvGrpSpPr/>
              <p:nvPr/>
            </p:nvGrpSpPr>
            <p:grpSpPr>
              <a:xfrm>
                <a:off x="2023375" y="2291021"/>
                <a:ext cx="1944056" cy="1138774"/>
                <a:chOff x="2023375" y="2291021"/>
                <a:chExt cx="1944056" cy="1138774"/>
              </a:xfrm>
            </p:grpSpPr>
            <p:sp>
              <p:nvSpPr>
                <p:cNvPr id="31" name="TextBox 30">
                  <a:extLst>
                    <a:ext uri="{FF2B5EF4-FFF2-40B4-BE49-F238E27FC236}">
                      <a16:creationId xmlns:a16="http://schemas.microsoft.com/office/drawing/2014/main" id="{E17D25CF-7B24-BE4A-EF93-A988AC592790}"/>
                    </a:ext>
                  </a:extLst>
                </p:cNvPr>
                <p:cNvSpPr txBox="1"/>
                <p:nvPr/>
              </p:nvSpPr>
              <p:spPr>
                <a:xfrm>
                  <a:off x="2023377" y="2598798"/>
                  <a:ext cx="1944054"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p>
              </p:txBody>
            </p:sp>
            <p:sp>
              <p:nvSpPr>
                <p:cNvPr id="32" name="TextBox 31">
                  <a:extLst>
                    <a:ext uri="{FF2B5EF4-FFF2-40B4-BE49-F238E27FC236}">
                      <a16:creationId xmlns:a16="http://schemas.microsoft.com/office/drawing/2014/main" id="{71507B43-90DF-CC99-D680-A22EDF2EC95A}"/>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33" name="Группа 32">
            <a:extLst>
              <a:ext uri="{FF2B5EF4-FFF2-40B4-BE49-F238E27FC236}">
                <a16:creationId xmlns:a16="http://schemas.microsoft.com/office/drawing/2014/main" id="{57305274-48E5-04FA-8F70-4085378558F6}"/>
              </a:ext>
            </a:extLst>
          </p:cNvPr>
          <p:cNvGrpSpPr/>
          <p:nvPr/>
        </p:nvGrpSpPr>
        <p:grpSpPr>
          <a:xfrm>
            <a:off x="4372506" y="3889375"/>
            <a:ext cx="3200538" cy="1587086"/>
            <a:chOff x="765672" y="3889375"/>
            <a:chExt cx="3200538" cy="1587086"/>
          </a:xfrm>
        </p:grpSpPr>
        <p:sp>
          <p:nvSpPr>
            <p:cNvPr id="34" name="Прямоугольник: скругленные углы 33">
              <a:extLst>
                <a:ext uri="{FF2B5EF4-FFF2-40B4-BE49-F238E27FC236}">
                  <a16:creationId xmlns:a16="http://schemas.microsoft.com/office/drawing/2014/main" id="{EB6348C7-FAB9-AE4D-A3B6-BDD27D6C145B}"/>
                </a:ext>
              </a:extLst>
            </p:cNvPr>
            <p:cNvSpPr/>
            <p:nvPr/>
          </p:nvSpPr>
          <p:spPr>
            <a:xfrm>
              <a:off x="765672" y="3889375"/>
              <a:ext cx="3200538" cy="1587086"/>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Группа 34">
              <a:extLst>
                <a:ext uri="{FF2B5EF4-FFF2-40B4-BE49-F238E27FC236}">
                  <a16:creationId xmlns:a16="http://schemas.microsoft.com/office/drawing/2014/main" id="{D947288D-8E86-09FF-9022-247B52017A6D}"/>
                </a:ext>
              </a:extLst>
            </p:cNvPr>
            <p:cNvGrpSpPr/>
            <p:nvPr/>
          </p:nvGrpSpPr>
          <p:grpSpPr>
            <a:xfrm>
              <a:off x="983679" y="4156168"/>
              <a:ext cx="2764525" cy="1138774"/>
              <a:chOff x="1202906" y="2291021"/>
              <a:chExt cx="2764525" cy="1138774"/>
            </a:xfrm>
          </p:grpSpPr>
          <p:sp>
            <p:nvSpPr>
              <p:cNvPr id="36" name="TextBox 35">
                <a:extLst>
                  <a:ext uri="{FF2B5EF4-FFF2-40B4-BE49-F238E27FC236}">
                    <a16:creationId xmlns:a16="http://schemas.microsoft.com/office/drawing/2014/main" id="{E3094EFD-628F-4322-FB84-8E3ABBF11BAC}"/>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37" name="Группа 36">
                <a:extLst>
                  <a:ext uri="{FF2B5EF4-FFF2-40B4-BE49-F238E27FC236}">
                    <a16:creationId xmlns:a16="http://schemas.microsoft.com/office/drawing/2014/main" id="{4FC1AB2C-9698-228E-8EA4-06D1E9CD4B78}"/>
                  </a:ext>
                </a:extLst>
              </p:cNvPr>
              <p:cNvGrpSpPr/>
              <p:nvPr/>
            </p:nvGrpSpPr>
            <p:grpSpPr>
              <a:xfrm>
                <a:off x="2023375" y="2291021"/>
                <a:ext cx="1944056" cy="1138774"/>
                <a:chOff x="2023375" y="2291021"/>
                <a:chExt cx="1944056" cy="1138774"/>
              </a:xfrm>
            </p:grpSpPr>
            <p:sp>
              <p:nvSpPr>
                <p:cNvPr id="38" name="TextBox 37">
                  <a:extLst>
                    <a:ext uri="{FF2B5EF4-FFF2-40B4-BE49-F238E27FC236}">
                      <a16:creationId xmlns:a16="http://schemas.microsoft.com/office/drawing/2014/main" id="{F0AC14A9-A8A1-6E51-4C7F-D08F1318EECF}"/>
                    </a:ext>
                  </a:extLst>
                </p:cNvPr>
                <p:cNvSpPr txBox="1"/>
                <p:nvPr/>
              </p:nvSpPr>
              <p:spPr>
                <a:xfrm>
                  <a:off x="2023377" y="2598798"/>
                  <a:ext cx="194405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9" name="TextBox 38">
                  <a:extLst>
                    <a:ext uri="{FF2B5EF4-FFF2-40B4-BE49-F238E27FC236}">
                      <a16:creationId xmlns:a16="http://schemas.microsoft.com/office/drawing/2014/main" id="{68FE8E79-B434-8F24-736F-8EBDF3476682}"/>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40" name="Группа 39">
            <a:extLst>
              <a:ext uri="{FF2B5EF4-FFF2-40B4-BE49-F238E27FC236}">
                <a16:creationId xmlns:a16="http://schemas.microsoft.com/office/drawing/2014/main" id="{B1D46A02-4D12-27FB-0E59-6254D25CBDC9}"/>
              </a:ext>
            </a:extLst>
          </p:cNvPr>
          <p:cNvGrpSpPr/>
          <p:nvPr/>
        </p:nvGrpSpPr>
        <p:grpSpPr>
          <a:xfrm>
            <a:off x="7979340" y="3889375"/>
            <a:ext cx="3200538" cy="1587086"/>
            <a:chOff x="765672" y="3889375"/>
            <a:chExt cx="3200538" cy="1587086"/>
          </a:xfrm>
        </p:grpSpPr>
        <p:sp>
          <p:nvSpPr>
            <p:cNvPr id="41" name="Прямоугольник: скругленные углы 40">
              <a:extLst>
                <a:ext uri="{FF2B5EF4-FFF2-40B4-BE49-F238E27FC236}">
                  <a16:creationId xmlns:a16="http://schemas.microsoft.com/office/drawing/2014/main" id="{8D07C5CB-4D02-3CF6-8E25-7A6E542CB679}"/>
                </a:ext>
              </a:extLst>
            </p:cNvPr>
            <p:cNvSpPr/>
            <p:nvPr/>
          </p:nvSpPr>
          <p:spPr>
            <a:xfrm>
              <a:off x="765672" y="3889375"/>
              <a:ext cx="3200538" cy="1587086"/>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2" name="Группа 41">
              <a:extLst>
                <a:ext uri="{FF2B5EF4-FFF2-40B4-BE49-F238E27FC236}">
                  <a16:creationId xmlns:a16="http://schemas.microsoft.com/office/drawing/2014/main" id="{B0706610-AF61-B2DC-5316-D546D636B63E}"/>
                </a:ext>
              </a:extLst>
            </p:cNvPr>
            <p:cNvGrpSpPr/>
            <p:nvPr/>
          </p:nvGrpSpPr>
          <p:grpSpPr>
            <a:xfrm>
              <a:off x="983679" y="4156168"/>
              <a:ext cx="2764525" cy="1138774"/>
              <a:chOff x="1202906" y="2291021"/>
              <a:chExt cx="2764525" cy="1138774"/>
            </a:xfrm>
          </p:grpSpPr>
          <p:sp>
            <p:nvSpPr>
              <p:cNvPr id="43" name="TextBox 42">
                <a:extLst>
                  <a:ext uri="{FF2B5EF4-FFF2-40B4-BE49-F238E27FC236}">
                    <a16:creationId xmlns:a16="http://schemas.microsoft.com/office/drawing/2014/main" id="{A136CB22-E670-54A7-BEB7-B1203A96DE19}"/>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44" name="Группа 43">
                <a:extLst>
                  <a:ext uri="{FF2B5EF4-FFF2-40B4-BE49-F238E27FC236}">
                    <a16:creationId xmlns:a16="http://schemas.microsoft.com/office/drawing/2014/main" id="{D60701CA-4AA2-7CEF-A191-C8956EAA7C7D}"/>
                  </a:ext>
                </a:extLst>
              </p:cNvPr>
              <p:cNvGrpSpPr/>
              <p:nvPr/>
            </p:nvGrpSpPr>
            <p:grpSpPr>
              <a:xfrm>
                <a:off x="2023375" y="2291021"/>
                <a:ext cx="1944056" cy="1138774"/>
                <a:chOff x="2023375" y="2291021"/>
                <a:chExt cx="1944056" cy="1138774"/>
              </a:xfrm>
            </p:grpSpPr>
            <p:sp>
              <p:nvSpPr>
                <p:cNvPr id="45" name="TextBox 44">
                  <a:extLst>
                    <a:ext uri="{FF2B5EF4-FFF2-40B4-BE49-F238E27FC236}">
                      <a16:creationId xmlns:a16="http://schemas.microsoft.com/office/drawing/2014/main" id="{85BF9029-9B64-DFF5-1064-10F690B76E90}"/>
                    </a:ext>
                  </a:extLst>
                </p:cNvPr>
                <p:cNvSpPr txBox="1"/>
                <p:nvPr/>
              </p:nvSpPr>
              <p:spPr>
                <a:xfrm>
                  <a:off x="2023377" y="2598798"/>
                  <a:ext cx="194405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46" name="TextBox 45">
                  <a:extLst>
                    <a:ext uri="{FF2B5EF4-FFF2-40B4-BE49-F238E27FC236}">
                      <a16:creationId xmlns:a16="http://schemas.microsoft.com/office/drawing/2014/main" id="{708A5CC8-6C4E-0FFA-6F52-ECB585035F46}"/>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2" name="Группа 1">
            <a:extLst>
              <a:ext uri="{FF2B5EF4-FFF2-40B4-BE49-F238E27FC236}">
                <a16:creationId xmlns:a16="http://schemas.microsoft.com/office/drawing/2014/main" id="{F7FFB737-A359-963A-270A-4A149DEE6F04}"/>
              </a:ext>
            </a:extLst>
          </p:cNvPr>
          <p:cNvGrpSpPr/>
          <p:nvPr/>
        </p:nvGrpSpPr>
        <p:grpSpPr>
          <a:xfrm>
            <a:off x="355600" y="6007100"/>
            <a:ext cx="11480800" cy="545746"/>
            <a:chOff x="355600" y="6007100"/>
            <a:chExt cx="11480800" cy="545746"/>
          </a:xfrm>
        </p:grpSpPr>
        <p:cxnSp>
          <p:nvCxnSpPr>
            <p:cNvPr id="47" name="Прямая соединительная линия 46">
              <a:extLst>
                <a:ext uri="{FF2B5EF4-FFF2-40B4-BE49-F238E27FC236}">
                  <a16:creationId xmlns:a16="http://schemas.microsoft.com/office/drawing/2014/main" id="{E06E1E2B-077B-04BB-E9AD-278A9EEE89D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8" name="Группа 47">
              <a:extLst>
                <a:ext uri="{FF2B5EF4-FFF2-40B4-BE49-F238E27FC236}">
                  <a16:creationId xmlns:a16="http://schemas.microsoft.com/office/drawing/2014/main" id="{B4771ED9-8047-3914-7D12-C1AC84D30794}"/>
                </a:ext>
              </a:extLst>
            </p:cNvPr>
            <p:cNvGrpSpPr/>
            <p:nvPr/>
          </p:nvGrpSpPr>
          <p:grpSpPr>
            <a:xfrm>
              <a:off x="534678" y="6275847"/>
              <a:ext cx="11122644" cy="276999"/>
              <a:chOff x="558800" y="6275847"/>
              <a:chExt cx="11122644" cy="276999"/>
            </a:xfrm>
          </p:grpSpPr>
          <p:sp>
            <p:nvSpPr>
              <p:cNvPr id="49" name="TextBox 48">
                <a:extLst>
                  <a:ext uri="{FF2B5EF4-FFF2-40B4-BE49-F238E27FC236}">
                    <a16:creationId xmlns:a16="http://schemas.microsoft.com/office/drawing/2014/main" id="{ED423688-4BFA-10E0-A462-3FA906DC177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50" name="TextBox 49">
                <a:extLst>
                  <a:ext uri="{FF2B5EF4-FFF2-40B4-BE49-F238E27FC236}">
                    <a16:creationId xmlns:a16="http://schemas.microsoft.com/office/drawing/2014/main" id="{D41A3354-9F8A-8102-36D7-C92081924F82}"/>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51" name="TextBox 50">
                <a:extLst>
                  <a:ext uri="{FF2B5EF4-FFF2-40B4-BE49-F238E27FC236}">
                    <a16:creationId xmlns:a16="http://schemas.microsoft.com/office/drawing/2014/main" id="{8E970288-BDE9-F2B7-C414-023F9F2696CE}"/>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53" name="TextBox 52">
                <a:extLst>
                  <a:ext uri="{FF2B5EF4-FFF2-40B4-BE49-F238E27FC236}">
                    <a16:creationId xmlns:a16="http://schemas.microsoft.com/office/drawing/2014/main" id="{0F97916D-B7B7-2B60-0CBD-E386965EBE6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Tree>
    <p:extLst>
      <p:ext uri="{BB962C8B-B14F-4D97-AF65-F5344CB8AC3E}">
        <p14:creationId xmlns:p14="http://schemas.microsoft.com/office/powerpoint/2010/main" val="3522461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C4A8681C-1721-22EC-5CA6-EB883A6E4A8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6038" b="16038"/>
          <a:stretch>
            <a:fillRect/>
          </a:stretch>
        </p:blipFill>
        <p:spPr/>
      </p:pic>
      <p:sp>
        <p:nvSpPr>
          <p:cNvPr id="10" name="TextBox 9">
            <a:extLst>
              <a:ext uri="{FF2B5EF4-FFF2-40B4-BE49-F238E27FC236}">
                <a16:creationId xmlns:a16="http://schemas.microsoft.com/office/drawing/2014/main" id="{B900BE84-DDD2-E20C-A784-C999768B5F2D}"/>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803D23F6-D6C4-76FD-66F8-EE4CC8D30E26}"/>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55D08BBA-F6E1-AAAC-D35B-BDB5341EA98E}"/>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770F2BE5-D4CA-F7B1-D47F-7BC021B2FF59}"/>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F2BEC476-4B07-CB46-D748-5E4BB2919D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E351B01F-D55D-B8E2-C200-B8345B67BA75}"/>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2A597F14-CA96-5C09-F200-28FCB7449194}"/>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0C44BDBF-9200-18FE-B5DE-B50172D10E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04372519-9B36-ED76-A05D-5687402772A8}"/>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5F1F68AA-749D-3313-4501-DEA45D30449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73E05A96-A355-761B-2B0E-D1EF7FCFBB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3D91F008-AC3B-43B2-A0E0-AE5D50BC7ECF}"/>
              </a:ext>
            </a:extLst>
          </p:cNvPr>
          <p:cNvGrpSpPr/>
          <p:nvPr/>
        </p:nvGrpSpPr>
        <p:grpSpPr>
          <a:xfrm>
            <a:off x="888897" y="3889375"/>
            <a:ext cx="10414206" cy="1587086"/>
            <a:chOff x="765672" y="3889375"/>
            <a:chExt cx="10414206" cy="1587086"/>
          </a:xfrm>
        </p:grpSpPr>
        <p:grpSp>
          <p:nvGrpSpPr>
            <p:cNvPr id="22" name="Группа 21">
              <a:extLst>
                <a:ext uri="{FF2B5EF4-FFF2-40B4-BE49-F238E27FC236}">
                  <a16:creationId xmlns:a16="http://schemas.microsoft.com/office/drawing/2014/main" id="{8A4AD607-45A9-51E6-C706-ADC7471BD7EB}"/>
                </a:ext>
              </a:extLst>
            </p:cNvPr>
            <p:cNvGrpSpPr/>
            <p:nvPr/>
          </p:nvGrpSpPr>
          <p:grpSpPr>
            <a:xfrm>
              <a:off x="765672" y="3889375"/>
              <a:ext cx="3200538" cy="1587086"/>
              <a:chOff x="765672" y="3889375"/>
              <a:chExt cx="3200538" cy="1587086"/>
            </a:xfrm>
          </p:grpSpPr>
          <p:sp>
            <p:nvSpPr>
              <p:cNvPr id="37" name="Прямоугольник: скругленные углы 36">
                <a:extLst>
                  <a:ext uri="{FF2B5EF4-FFF2-40B4-BE49-F238E27FC236}">
                    <a16:creationId xmlns:a16="http://schemas.microsoft.com/office/drawing/2014/main" id="{9B07A4B5-EA11-7DE4-BD99-76A74D1E1D19}"/>
                  </a:ext>
                </a:extLst>
              </p:cNvPr>
              <p:cNvSpPr/>
              <p:nvPr/>
            </p:nvSpPr>
            <p:spPr>
              <a:xfrm>
                <a:off x="765672" y="3889375"/>
                <a:ext cx="3200538" cy="1587086"/>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8" name="Группа 37">
                <a:extLst>
                  <a:ext uri="{FF2B5EF4-FFF2-40B4-BE49-F238E27FC236}">
                    <a16:creationId xmlns:a16="http://schemas.microsoft.com/office/drawing/2014/main" id="{6EDF467F-F39B-C924-9AFC-C86BD06F95E0}"/>
                  </a:ext>
                </a:extLst>
              </p:cNvPr>
              <p:cNvGrpSpPr/>
              <p:nvPr/>
            </p:nvGrpSpPr>
            <p:grpSpPr>
              <a:xfrm>
                <a:off x="983679" y="4156168"/>
                <a:ext cx="2764525" cy="1138774"/>
                <a:chOff x="1202906" y="2291021"/>
                <a:chExt cx="2764525" cy="1138774"/>
              </a:xfrm>
            </p:grpSpPr>
            <p:sp>
              <p:nvSpPr>
                <p:cNvPr id="39" name="TextBox 38">
                  <a:extLst>
                    <a:ext uri="{FF2B5EF4-FFF2-40B4-BE49-F238E27FC236}">
                      <a16:creationId xmlns:a16="http://schemas.microsoft.com/office/drawing/2014/main" id="{E62BECA1-A9A6-00AE-65AA-CBE169DEAC9E}"/>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40" name="Группа 39">
                  <a:extLst>
                    <a:ext uri="{FF2B5EF4-FFF2-40B4-BE49-F238E27FC236}">
                      <a16:creationId xmlns:a16="http://schemas.microsoft.com/office/drawing/2014/main" id="{D4980E62-DC7A-7D4F-5623-7ECF4B217F23}"/>
                    </a:ext>
                  </a:extLst>
                </p:cNvPr>
                <p:cNvGrpSpPr/>
                <p:nvPr/>
              </p:nvGrpSpPr>
              <p:grpSpPr>
                <a:xfrm>
                  <a:off x="2023375" y="2291021"/>
                  <a:ext cx="1944056" cy="1138774"/>
                  <a:chOff x="2023375" y="2291021"/>
                  <a:chExt cx="1944056" cy="1138774"/>
                </a:xfrm>
              </p:grpSpPr>
              <p:sp>
                <p:nvSpPr>
                  <p:cNvPr id="41" name="TextBox 40">
                    <a:extLst>
                      <a:ext uri="{FF2B5EF4-FFF2-40B4-BE49-F238E27FC236}">
                        <a16:creationId xmlns:a16="http://schemas.microsoft.com/office/drawing/2014/main" id="{7FCF5728-6711-815B-B0FF-2F2E709CC1A1}"/>
                      </a:ext>
                    </a:extLst>
                  </p:cNvPr>
                  <p:cNvSpPr txBox="1"/>
                  <p:nvPr/>
                </p:nvSpPr>
                <p:spPr>
                  <a:xfrm>
                    <a:off x="2023377" y="2598798"/>
                    <a:ext cx="1944054"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p>
                </p:txBody>
              </p:sp>
              <p:sp>
                <p:nvSpPr>
                  <p:cNvPr id="42" name="TextBox 41">
                    <a:extLst>
                      <a:ext uri="{FF2B5EF4-FFF2-40B4-BE49-F238E27FC236}">
                        <a16:creationId xmlns:a16="http://schemas.microsoft.com/office/drawing/2014/main" id="{F88F5419-6D23-814E-3C17-690B5A8CBAC7}"/>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23" name="Группа 22">
              <a:extLst>
                <a:ext uri="{FF2B5EF4-FFF2-40B4-BE49-F238E27FC236}">
                  <a16:creationId xmlns:a16="http://schemas.microsoft.com/office/drawing/2014/main" id="{02E02AEC-3250-52C9-5C98-D3CBDD1471D6}"/>
                </a:ext>
              </a:extLst>
            </p:cNvPr>
            <p:cNvGrpSpPr/>
            <p:nvPr/>
          </p:nvGrpSpPr>
          <p:grpSpPr>
            <a:xfrm>
              <a:off x="4372506" y="3889375"/>
              <a:ext cx="3200538" cy="1587086"/>
              <a:chOff x="765672" y="3889375"/>
              <a:chExt cx="3200538" cy="1587086"/>
            </a:xfrm>
          </p:grpSpPr>
          <p:sp>
            <p:nvSpPr>
              <p:cNvPr id="31" name="Прямоугольник: скругленные углы 30">
                <a:extLst>
                  <a:ext uri="{FF2B5EF4-FFF2-40B4-BE49-F238E27FC236}">
                    <a16:creationId xmlns:a16="http://schemas.microsoft.com/office/drawing/2014/main" id="{55C64FEB-B1D0-23C2-9E16-33222953833E}"/>
                  </a:ext>
                </a:extLst>
              </p:cNvPr>
              <p:cNvSpPr/>
              <p:nvPr/>
            </p:nvSpPr>
            <p:spPr>
              <a:xfrm>
                <a:off x="765672" y="3889375"/>
                <a:ext cx="3200538" cy="1587086"/>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2" name="Группа 31">
                <a:extLst>
                  <a:ext uri="{FF2B5EF4-FFF2-40B4-BE49-F238E27FC236}">
                    <a16:creationId xmlns:a16="http://schemas.microsoft.com/office/drawing/2014/main" id="{2E7C05CA-936F-FA43-5706-483BF5226745}"/>
                  </a:ext>
                </a:extLst>
              </p:cNvPr>
              <p:cNvGrpSpPr/>
              <p:nvPr/>
            </p:nvGrpSpPr>
            <p:grpSpPr>
              <a:xfrm>
                <a:off x="983679" y="4156168"/>
                <a:ext cx="2764525" cy="1138774"/>
                <a:chOff x="1202906" y="2291021"/>
                <a:chExt cx="2764525" cy="1138774"/>
              </a:xfrm>
            </p:grpSpPr>
            <p:sp>
              <p:nvSpPr>
                <p:cNvPr id="33" name="TextBox 32">
                  <a:extLst>
                    <a:ext uri="{FF2B5EF4-FFF2-40B4-BE49-F238E27FC236}">
                      <a16:creationId xmlns:a16="http://schemas.microsoft.com/office/drawing/2014/main" id="{381AE0F0-4776-4BB6-4799-67D43A355524}"/>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34" name="Группа 33">
                  <a:extLst>
                    <a:ext uri="{FF2B5EF4-FFF2-40B4-BE49-F238E27FC236}">
                      <a16:creationId xmlns:a16="http://schemas.microsoft.com/office/drawing/2014/main" id="{4830F898-8576-984A-9E35-93F3F049240C}"/>
                    </a:ext>
                  </a:extLst>
                </p:cNvPr>
                <p:cNvGrpSpPr/>
                <p:nvPr/>
              </p:nvGrpSpPr>
              <p:grpSpPr>
                <a:xfrm>
                  <a:off x="2023375" y="2291021"/>
                  <a:ext cx="1944056" cy="1138774"/>
                  <a:chOff x="2023375" y="2291021"/>
                  <a:chExt cx="1944056" cy="1138774"/>
                </a:xfrm>
              </p:grpSpPr>
              <p:sp>
                <p:nvSpPr>
                  <p:cNvPr id="35" name="TextBox 34">
                    <a:extLst>
                      <a:ext uri="{FF2B5EF4-FFF2-40B4-BE49-F238E27FC236}">
                        <a16:creationId xmlns:a16="http://schemas.microsoft.com/office/drawing/2014/main" id="{03C46150-92C3-E322-2855-A14FA8328D4A}"/>
                      </a:ext>
                    </a:extLst>
                  </p:cNvPr>
                  <p:cNvSpPr txBox="1"/>
                  <p:nvPr/>
                </p:nvSpPr>
                <p:spPr>
                  <a:xfrm>
                    <a:off x="2023377" y="2598798"/>
                    <a:ext cx="194405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6" name="TextBox 35">
                    <a:extLst>
                      <a:ext uri="{FF2B5EF4-FFF2-40B4-BE49-F238E27FC236}">
                        <a16:creationId xmlns:a16="http://schemas.microsoft.com/office/drawing/2014/main" id="{C7B030AA-3FB5-C8C5-D5A0-BE168E2795E6}"/>
                      </a:ext>
                    </a:extLst>
                  </p:cNvPr>
                  <p:cNvSpPr txBox="1"/>
                  <p:nvPr/>
                </p:nvSpPr>
                <p:spPr>
                  <a:xfrm>
                    <a:off x="2023375" y="2291021"/>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24" name="Группа 23">
              <a:extLst>
                <a:ext uri="{FF2B5EF4-FFF2-40B4-BE49-F238E27FC236}">
                  <a16:creationId xmlns:a16="http://schemas.microsoft.com/office/drawing/2014/main" id="{3FFB8055-447B-4C81-2D6C-B3102CF50D18}"/>
                </a:ext>
              </a:extLst>
            </p:cNvPr>
            <p:cNvGrpSpPr/>
            <p:nvPr/>
          </p:nvGrpSpPr>
          <p:grpSpPr>
            <a:xfrm>
              <a:off x="7979340" y="3889375"/>
              <a:ext cx="3200538" cy="1587086"/>
              <a:chOff x="765672" y="3889375"/>
              <a:chExt cx="3200538" cy="1587086"/>
            </a:xfrm>
          </p:grpSpPr>
          <p:sp>
            <p:nvSpPr>
              <p:cNvPr id="25" name="Прямоугольник: скругленные углы 24">
                <a:extLst>
                  <a:ext uri="{FF2B5EF4-FFF2-40B4-BE49-F238E27FC236}">
                    <a16:creationId xmlns:a16="http://schemas.microsoft.com/office/drawing/2014/main" id="{DB34C1B5-410B-6E85-E4ED-D742DC0AFB6D}"/>
                  </a:ext>
                </a:extLst>
              </p:cNvPr>
              <p:cNvSpPr/>
              <p:nvPr/>
            </p:nvSpPr>
            <p:spPr>
              <a:xfrm>
                <a:off x="765672" y="3889375"/>
                <a:ext cx="3200538" cy="1587086"/>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a:extLst>
                  <a:ext uri="{FF2B5EF4-FFF2-40B4-BE49-F238E27FC236}">
                    <a16:creationId xmlns:a16="http://schemas.microsoft.com/office/drawing/2014/main" id="{121F29F2-BA6F-40FC-6638-AB0D9A17C4B3}"/>
                  </a:ext>
                </a:extLst>
              </p:cNvPr>
              <p:cNvGrpSpPr/>
              <p:nvPr/>
            </p:nvGrpSpPr>
            <p:grpSpPr>
              <a:xfrm>
                <a:off x="983679" y="4156168"/>
                <a:ext cx="2764525" cy="1138774"/>
                <a:chOff x="1202906" y="2291021"/>
                <a:chExt cx="2764525" cy="1138774"/>
              </a:xfrm>
            </p:grpSpPr>
            <p:sp>
              <p:nvSpPr>
                <p:cNvPr id="27" name="TextBox 26">
                  <a:extLst>
                    <a:ext uri="{FF2B5EF4-FFF2-40B4-BE49-F238E27FC236}">
                      <a16:creationId xmlns:a16="http://schemas.microsoft.com/office/drawing/2014/main" id="{88E50DEE-C4AD-F075-CB5B-8FBB332BC4E9}"/>
                    </a:ext>
                  </a:extLst>
                </p:cNvPr>
                <p:cNvSpPr txBox="1"/>
                <p:nvPr/>
              </p:nvSpPr>
              <p:spPr>
                <a:xfrm>
                  <a:off x="1202906" y="2291021"/>
                  <a:ext cx="790200" cy="307777"/>
                </a:xfrm>
                <a:prstGeom prst="rect">
                  <a:avLst/>
                </a:prstGeom>
                <a:noFill/>
              </p:spPr>
              <p:txBody>
                <a:bodyPr wrap="square" rtlCol="0">
                  <a:spAutoFit/>
                </a:bodyPr>
                <a:lstStyle/>
                <a:p>
                  <a:r>
                    <a:rPr lang="ru-RU" sz="1400" b="1" dirty="0">
                      <a:gradFill>
                        <a:gsLst>
                          <a:gs pos="100000">
                            <a:schemeClr val="accent2"/>
                          </a:gs>
                          <a:gs pos="0">
                            <a:schemeClr val="accent1"/>
                          </a:gs>
                        </a:gsLst>
                        <a:lin ang="0" scaled="0"/>
                      </a:gradFill>
                      <a:latin typeface="+mj-lt"/>
                      <a:cs typeface="Segoe Pro Light" panose="020F0502020204030204" pitchFamily="34" charset="0"/>
                    </a:rPr>
                    <a:t>08.00</a:t>
                  </a:r>
                </a:p>
              </p:txBody>
            </p:sp>
            <p:grpSp>
              <p:nvGrpSpPr>
                <p:cNvPr id="28" name="Группа 27">
                  <a:extLst>
                    <a:ext uri="{FF2B5EF4-FFF2-40B4-BE49-F238E27FC236}">
                      <a16:creationId xmlns:a16="http://schemas.microsoft.com/office/drawing/2014/main" id="{6F076F3F-E199-DE9F-CD06-31570D8D1749}"/>
                    </a:ext>
                  </a:extLst>
                </p:cNvPr>
                <p:cNvGrpSpPr/>
                <p:nvPr/>
              </p:nvGrpSpPr>
              <p:grpSpPr>
                <a:xfrm>
                  <a:off x="2023375" y="2291021"/>
                  <a:ext cx="1944056" cy="1138774"/>
                  <a:chOff x="2023375" y="2291021"/>
                  <a:chExt cx="1944056" cy="1138774"/>
                </a:xfrm>
              </p:grpSpPr>
              <p:sp>
                <p:nvSpPr>
                  <p:cNvPr id="29" name="TextBox 28">
                    <a:extLst>
                      <a:ext uri="{FF2B5EF4-FFF2-40B4-BE49-F238E27FC236}">
                        <a16:creationId xmlns:a16="http://schemas.microsoft.com/office/drawing/2014/main" id="{BAECB185-3AD9-913D-8D4E-B4DB74722DD3}"/>
                      </a:ext>
                    </a:extLst>
                  </p:cNvPr>
                  <p:cNvSpPr txBox="1"/>
                  <p:nvPr/>
                </p:nvSpPr>
                <p:spPr>
                  <a:xfrm>
                    <a:off x="2023377" y="2598798"/>
                    <a:ext cx="194405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0" name="TextBox 29">
                    <a:extLst>
                      <a:ext uri="{FF2B5EF4-FFF2-40B4-BE49-F238E27FC236}">
                        <a16:creationId xmlns:a16="http://schemas.microsoft.com/office/drawing/2014/main" id="{DE81323D-6DE7-7FD9-A41F-F8E76FC7FF20}"/>
                      </a:ext>
                    </a:extLst>
                  </p:cNvPr>
                  <p:cNvSpPr txBox="1"/>
                  <p:nvPr/>
                </p:nvSpPr>
                <p:spPr>
                  <a:xfrm>
                    <a:off x="2023375" y="2291021"/>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grpSp>
        <p:nvGrpSpPr>
          <p:cNvPr id="2" name="Группа 1">
            <a:extLst>
              <a:ext uri="{FF2B5EF4-FFF2-40B4-BE49-F238E27FC236}">
                <a16:creationId xmlns:a16="http://schemas.microsoft.com/office/drawing/2014/main" id="{C6DA0056-9724-C066-3ADD-992A80780C69}"/>
              </a:ext>
            </a:extLst>
          </p:cNvPr>
          <p:cNvGrpSpPr/>
          <p:nvPr/>
        </p:nvGrpSpPr>
        <p:grpSpPr>
          <a:xfrm>
            <a:off x="355600" y="6007100"/>
            <a:ext cx="11480800" cy="545746"/>
            <a:chOff x="355600" y="6007100"/>
            <a:chExt cx="11480800" cy="545746"/>
          </a:xfrm>
        </p:grpSpPr>
        <p:cxnSp>
          <p:nvCxnSpPr>
            <p:cNvPr id="43" name="Прямая соединительная линия 42">
              <a:extLst>
                <a:ext uri="{FF2B5EF4-FFF2-40B4-BE49-F238E27FC236}">
                  <a16:creationId xmlns:a16="http://schemas.microsoft.com/office/drawing/2014/main" id="{CA8115D9-A210-2214-2B9E-13389AEF56CA}"/>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id="{693CAA7E-EA7B-A18A-3E03-84F4A22B89EE}"/>
                </a:ext>
              </a:extLst>
            </p:cNvPr>
            <p:cNvGrpSpPr/>
            <p:nvPr/>
          </p:nvGrpSpPr>
          <p:grpSpPr>
            <a:xfrm>
              <a:off x="534678" y="6275847"/>
              <a:ext cx="11122644" cy="276999"/>
              <a:chOff x="558800" y="6275847"/>
              <a:chExt cx="11122644" cy="276999"/>
            </a:xfrm>
          </p:grpSpPr>
          <p:sp>
            <p:nvSpPr>
              <p:cNvPr id="46" name="TextBox 45">
                <a:extLst>
                  <a:ext uri="{FF2B5EF4-FFF2-40B4-BE49-F238E27FC236}">
                    <a16:creationId xmlns:a16="http://schemas.microsoft.com/office/drawing/2014/main" id="{29FA3842-5914-D2C1-88F0-FFA95C8543FF}"/>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47" name="TextBox 46">
                <a:extLst>
                  <a:ext uri="{FF2B5EF4-FFF2-40B4-BE49-F238E27FC236}">
                    <a16:creationId xmlns:a16="http://schemas.microsoft.com/office/drawing/2014/main" id="{B2CF8597-8C60-676B-F9B2-4A0EA9E74FF3}"/>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48" name="TextBox 47">
                <a:extLst>
                  <a:ext uri="{FF2B5EF4-FFF2-40B4-BE49-F238E27FC236}">
                    <a16:creationId xmlns:a16="http://schemas.microsoft.com/office/drawing/2014/main" id="{DBBB057E-3405-FEAE-0100-CE902FDEBE7D}"/>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49" name="TextBox 48">
                <a:extLst>
                  <a:ext uri="{FF2B5EF4-FFF2-40B4-BE49-F238E27FC236}">
                    <a16:creationId xmlns:a16="http://schemas.microsoft.com/office/drawing/2014/main" id="{27B9B094-E7C2-2C3B-EE6B-12D78A0389E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Tree>
    <p:extLst>
      <p:ext uri="{BB962C8B-B14F-4D97-AF65-F5344CB8AC3E}">
        <p14:creationId xmlns:p14="http://schemas.microsoft.com/office/powerpoint/2010/main" val="240712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91B7BDA-A206-4BBA-8A52-463941BA5DC1}"/>
              </a:ext>
            </a:extLst>
          </p:cNvPr>
          <p:cNvGraphicFramePr>
            <a:graphicFrameLocks noChangeAspect="1"/>
          </p:cNvGraphicFramePr>
          <p:nvPr>
            <p:custDataLst>
              <p:tags r:id="rId1"/>
            </p:custDataLst>
            <p:extLst>
              <p:ext uri="{D42A27DB-BD31-4B8C-83A1-F6EECF244321}">
                <p14:modId xmlns:p14="http://schemas.microsoft.com/office/powerpoint/2010/main" val="375848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2" imgH="533" progId="TCLayout.ActiveDocument.1">
                  <p:embed/>
                </p:oleObj>
              </mc:Choice>
              <mc:Fallback>
                <p:oleObj name="think-cell Folie" r:id="rId4" imgW="532" imgH="533" progId="TCLayout.ActiveDocument.1">
                  <p:embed/>
                  <p:pic>
                    <p:nvPicPr>
                      <p:cNvPr id="13" name="think-cell data - do not delete" hidden="1">
                        <a:extLst>
                          <a:ext uri="{FF2B5EF4-FFF2-40B4-BE49-F238E27FC236}">
                            <a16:creationId xmlns:a16="http://schemas.microsoft.com/office/drawing/2014/main" id="{D91B7BDA-A206-4BBA-8A52-463941BA5D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Grafik 11">
            <a:hlinkClick r:id="rId6"/>
            <a:extLst>
              <a:ext uri="{FF2B5EF4-FFF2-40B4-BE49-F238E27FC236}">
                <a16:creationId xmlns:a16="http://schemas.microsoft.com/office/drawing/2014/main" id="{EFA0ABC9-538A-FA8A-27C6-FC491479FF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4666" y="1676400"/>
            <a:ext cx="6762750" cy="5181600"/>
          </a:xfrm>
          <a:prstGeom prst="rect">
            <a:avLst/>
          </a:prstGeom>
        </p:spPr>
      </p:pic>
      <p:sp>
        <p:nvSpPr>
          <p:cNvPr id="3" name="Textfeld 2">
            <a:extLst>
              <a:ext uri="{FF2B5EF4-FFF2-40B4-BE49-F238E27FC236}">
                <a16:creationId xmlns:a16="http://schemas.microsoft.com/office/drawing/2014/main" id="{01B0A627-64E7-3DDE-0168-E6D6931FC8B6}"/>
              </a:ext>
            </a:extLst>
          </p:cNvPr>
          <p:cNvSpPr txBox="1"/>
          <p:nvPr/>
        </p:nvSpPr>
        <p:spPr>
          <a:xfrm>
            <a:off x="334962" y="476250"/>
            <a:ext cx="11522075" cy="818469"/>
          </a:xfrm>
          <a:prstGeom prst="rect">
            <a:avLst/>
          </a:prstGeom>
          <a:noFill/>
        </p:spPr>
        <p:txBody>
          <a:bodyPr wrap="square" lIns="0" tIns="0" rIns="0" bIns="0">
            <a:noAutofit/>
          </a:bodyPr>
          <a:lstStyle/>
          <a:p>
            <a:r>
              <a:rPr lang="de-DE" sz="2400" b="1" dirty="0">
                <a:solidFill>
                  <a:schemeClr val="bg1"/>
                </a:solidFill>
                <a:latin typeface="Segoe UI" panose="020B0502040204020203" pitchFamily="34" charset="0"/>
                <a:cs typeface="Segoe UI" panose="020B0502040204020203" pitchFamily="34" charset="0"/>
              </a:rPr>
              <a:t>Außerdem gibt es zwei coole Events, an denen du gerne teilnehmen kannst, wenn du auch solche Folien erstellen möchtest:</a:t>
            </a:r>
          </a:p>
          <a:p>
            <a:endParaRPr lang="de-DE" dirty="0">
              <a:solidFill>
                <a:schemeClr val="bg1"/>
              </a:solidFill>
              <a:latin typeface="Segoe UI" panose="020B0502040204020203" pitchFamily="34" charset="0"/>
              <a:cs typeface="Segoe UI" panose="020B0502040204020203" pitchFamily="34" charset="0"/>
            </a:endParaRPr>
          </a:p>
        </p:txBody>
      </p:sp>
      <p:pic>
        <p:nvPicPr>
          <p:cNvPr id="23" name="Grafik 22">
            <a:extLst>
              <a:ext uri="{FF2B5EF4-FFF2-40B4-BE49-F238E27FC236}">
                <a16:creationId xmlns:a16="http://schemas.microsoft.com/office/drawing/2014/main" id="{EC2D13BA-1A12-F031-8C43-CC87EC7521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111" y="1695450"/>
            <a:ext cx="6762750" cy="5162550"/>
          </a:xfrm>
          <a:prstGeom prst="rect">
            <a:avLst/>
          </a:prstGeom>
        </p:spPr>
      </p:pic>
      <p:sp>
        <p:nvSpPr>
          <p:cNvPr id="25" name="Rechteck: abgerundete Ecken 24">
            <a:hlinkClick r:id="rId11"/>
            <a:extLst>
              <a:ext uri="{FF2B5EF4-FFF2-40B4-BE49-F238E27FC236}">
                <a16:creationId xmlns:a16="http://schemas.microsoft.com/office/drawing/2014/main" id="{9B3D79C0-9E77-C053-68CC-B89A060F0B40}"/>
              </a:ext>
            </a:extLst>
          </p:cNvPr>
          <p:cNvSpPr>
            <a:spLocks/>
          </p:cNvSpPr>
          <p:nvPr/>
        </p:nvSpPr>
        <p:spPr>
          <a:xfrm>
            <a:off x="4242893" y="4591277"/>
            <a:ext cx="1814285" cy="571273"/>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latin typeface="Segoe UI" panose="020B0502040204020203" pitchFamily="34" charset="0"/>
                <a:cs typeface="Segoe UI" panose="020B0502040204020203" pitchFamily="34" charset="0"/>
              </a:rPr>
              <a:t>Link</a:t>
            </a:r>
          </a:p>
        </p:txBody>
      </p:sp>
      <p:sp>
        <p:nvSpPr>
          <p:cNvPr id="27" name="Rechteck: abgerundete Ecken 26">
            <a:hlinkClick r:id="rId6"/>
            <a:extLst>
              <a:ext uri="{FF2B5EF4-FFF2-40B4-BE49-F238E27FC236}">
                <a16:creationId xmlns:a16="http://schemas.microsoft.com/office/drawing/2014/main" id="{087ED678-8EB4-5263-4FF4-8E4321EF30C9}"/>
              </a:ext>
            </a:extLst>
          </p:cNvPr>
          <p:cNvSpPr/>
          <p:nvPr/>
        </p:nvSpPr>
        <p:spPr>
          <a:xfrm>
            <a:off x="10042753" y="4591277"/>
            <a:ext cx="1814285" cy="571273"/>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latin typeface="Segoe UI" panose="020B0502040204020203" pitchFamily="34" charset="0"/>
                <a:cs typeface="Segoe UI" panose="020B0502040204020203" pitchFamily="34" charset="0"/>
              </a:rPr>
              <a:t>Link</a:t>
            </a:r>
          </a:p>
        </p:txBody>
      </p:sp>
    </p:spTree>
    <p:extLst>
      <p:ext uri="{BB962C8B-B14F-4D97-AF65-F5344CB8AC3E}">
        <p14:creationId xmlns:p14="http://schemas.microsoft.com/office/powerpoint/2010/main" val="219210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a:extLst>
              <a:ext uri="{FF2B5EF4-FFF2-40B4-BE49-F238E27FC236}">
                <a16:creationId xmlns:a16="http://schemas.microsoft.com/office/drawing/2014/main" id="{43B87A9B-4632-6EC6-0517-3A1C330A374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241" b="3241"/>
          <a:stretch>
            <a:fillRect/>
          </a:stretch>
        </p:blipFill>
        <p:spPr/>
      </p:pic>
      <p:sp>
        <p:nvSpPr>
          <p:cNvPr id="3" name="Прямоугольник: скругленные верхние углы 2">
            <a:extLst>
              <a:ext uri="{FF2B5EF4-FFF2-40B4-BE49-F238E27FC236}">
                <a16:creationId xmlns:a16="http://schemas.microsoft.com/office/drawing/2014/main" id="{F1EC0094-962E-8683-22CE-FADE7C57DEE5}"/>
              </a:ext>
            </a:extLst>
          </p:cNvPr>
          <p:cNvSpPr/>
          <p:nvPr/>
        </p:nvSpPr>
        <p:spPr>
          <a:xfrm rot="5400000">
            <a:off x="1154675" y="359495"/>
            <a:ext cx="3824751" cy="6134100"/>
          </a:xfrm>
          <a:prstGeom prst="round2SameRect">
            <a:avLst>
              <a:gd name="adj1" fmla="val 5585"/>
              <a:gd name="adj2" fmla="val 0"/>
            </a:avLst>
          </a:prstGeom>
          <a:solidFill>
            <a:schemeClr val="bg2">
              <a:alpha val="90000"/>
            </a:schemeClr>
          </a:solidFill>
          <a:ln w="31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CA2DA918-E0F2-B2B2-5D07-97EC4D1274AA}"/>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5" name="Группа 4">
            <a:extLst>
              <a:ext uri="{FF2B5EF4-FFF2-40B4-BE49-F238E27FC236}">
                <a16:creationId xmlns:a16="http://schemas.microsoft.com/office/drawing/2014/main" id="{EFAB41F8-C355-5AC8-4453-555681B4291B}"/>
              </a:ext>
            </a:extLst>
          </p:cNvPr>
          <p:cNvGrpSpPr/>
          <p:nvPr/>
        </p:nvGrpSpPr>
        <p:grpSpPr>
          <a:xfrm>
            <a:off x="10467105" y="368423"/>
            <a:ext cx="1208958" cy="323385"/>
            <a:chOff x="10467105" y="586136"/>
            <a:chExt cx="1208958" cy="323385"/>
          </a:xfrm>
        </p:grpSpPr>
        <p:grpSp>
          <p:nvGrpSpPr>
            <p:cNvPr id="6" name="Группа 5">
              <a:extLst>
                <a:ext uri="{FF2B5EF4-FFF2-40B4-BE49-F238E27FC236}">
                  <a16:creationId xmlns:a16="http://schemas.microsoft.com/office/drawing/2014/main" id="{066EFB43-991F-D683-0F9C-4F142AD5BC65}"/>
                </a:ext>
              </a:extLst>
            </p:cNvPr>
            <p:cNvGrpSpPr/>
            <p:nvPr/>
          </p:nvGrpSpPr>
          <p:grpSpPr>
            <a:xfrm>
              <a:off x="10467105" y="586136"/>
              <a:ext cx="323385" cy="323385"/>
              <a:chOff x="10467105" y="586136"/>
              <a:chExt cx="323385" cy="323385"/>
            </a:xfrm>
          </p:grpSpPr>
          <p:sp>
            <p:nvSpPr>
              <p:cNvPr id="13" name="Овал 12">
                <a:extLst>
                  <a:ext uri="{FF2B5EF4-FFF2-40B4-BE49-F238E27FC236}">
                    <a16:creationId xmlns:a16="http://schemas.microsoft.com/office/drawing/2014/main" id="{22831811-D11A-5A6A-E697-ACEF7E1B661B}"/>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a:extLst>
                  <a:ext uri="{FF2B5EF4-FFF2-40B4-BE49-F238E27FC236}">
                    <a16:creationId xmlns:a16="http://schemas.microsoft.com/office/drawing/2014/main" id="{54151C57-82A6-41C4-9F8F-B009E05D1F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7" name="Группа 6">
              <a:extLst>
                <a:ext uri="{FF2B5EF4-FFF2-40B4-BE49-F238E27FC236}">
                  <a16:creationId xmlns:a16="http://schemas.microsoft.com/office/drawing/2014/main" id="{2F1CD8F9-0003-91B5-7DF0-710A91438E55}"/>
                </a:ext>
              </a:extLst>
            </p:cNvPr>
            <p:cNvGrpSpPr/>
            <p:nvPr/>
          </p:nvGrpSpPr>
          <p:grpSpPr>
            <a:xfrm>
              <a:off x="10909891" y="586136"/>
              <a:ext cx="323385" cy="323385"/>
              <a:chOff x="10909892" y="586136"/>
              <a:chExt cx="323385" cy="323385"/>
            </a:xfrm>
          </p:grpSpPr>
          <p:sp>
            <p:nvSpPr>
              <p:cNvPr id="11" name="Овал 10">
                <a:extLst>
                  <a:ext uri="{FF2B5EF4-FFF2-40B4-BE49-F238E27FC236}">
                    <a16:creationId xmlns:a16="http://schemas.microsoft.com/office/drawing/2014/main" id="{936453CE-C555-20BD-56F3-1330FDF1E271}"/>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C487B4B7-FF8E-F4D0-161C-9EA9A7F6D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8" name="Группа 7">
              <a:extLst>
                <a:ext uri="{FF2B5EF4-FFF2-40B4-BE49-F238E27FC236}">
                  <a16:creationId xmlns:a16="http://schemas.microsoft.com/office/drawing/2014/main" id="{80C54B8A-70B1-E284-0A41-51F46CDC4566}"/>
                </a:ext>
              </a:extLst>
            </p:cNvPr>
            <p:cNvGrpSpPr/>
            <p:nvPr/>
          </p:nvGrpSpPr>
          <p:grpSpPr>
            <a:xfrm>
              <a:off x="11352678" y="586136"/>
              <a:ext cx="323385" cy="323385"/>
              <a:chOff x="11352678" y="586136"/>
              <a:chExt cx="323385" cy="323385"/>
            </a:xfrm>
          </p:grpSpPr>
          <p:sp>
            <p:nvSpPr>
              <p:cNvPr id="9" name="Овал 8">
                <a:extLst>
                  <a:ext uri="{FF2B5EF4-FFF2-40B4-BE49-F238E27FC236}">
                    <a16:creationId xmlns:a16="http://schemas.microsoft.com/office/drawing/2014/main" id="{8B995E17-7125-1D52-E470-DA248BC8631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Рисунок 9">
                <a:extLst>
                  <a:ext uri="{FF2B5EF4-FFF2-40B4-BE49-F238E27FC236}">
                    <a16:creationId xmlns:a16="http://schemas.microsoft.com/office/drawing/2014/main" id="{B1138DA9-4187-B053-AB11-9282515860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15" name="Группа 14">
            <a:extLst>
              <a:ext uri="{FF2B5EF4-FFF2-40B4-BE49-F238E27FC236}">
                <a16:creationId xmlns:a16="http://schemas.microsoft.com/office/drawing/2014/main" id="{31DE61B9-F3F7-07C5-839B-4167DDFB4F39}"/>
              </a:ext>
            </a:extLst>
          </p:cNvPr>
          <p:cNvGrpSpPr/>
          <p:nvPr/>
        </p:nvGrpSpPr>
        <p:grpSpPr>
          <a:xfrm>
            <a:off x="355600" y="6007100"/>
            <a:ext cx="11480800" cy="545746"/>
            <a:chOff x="355600" y="6007100"/>
            <a:chExt cx="11480800" cy="545746"/>
          </a:xfrm>
        </p:grpSpPr>
        <p:cxnSp>
          <p:nvCxnSpPr>
            <p:cNvPr id="16" name="Прямая соединительная линия 15">
              <a:extLst>
                <a:ext uri="{FF2B5EF4-FFF2-40B4-BE49-F238E27FC236}">
                  <a16:creationId xmlns:a16="http://schemas.microsoft.com/office/drawing/2014/main" id="{6759C325-FB98-C44F-57A5-5129EDE4B2CE}"/>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17" name="Группа 16">
              <a:extLst>
                <a:ext uri="{FF2B5EF4-FFF2-40B4-BE49-F238E27FC236}">
                  <a16:creationId xmlns:a16="http://schemas.microsoft.com/office/drawing/2014/main" id="{D33947C6-11F4-3FDB-E7E8-B3B2D16FEDF9}"/>
                </a:ext>
              </a:extLst>
            </p:cNvPr>
            <p:cNvGrpSpPr/>
            <p:nvPr/>
          </p:nvGrpSpPr>
          <p:grpSpPr>
            <a:xfrm>
              <a:off x="534678" y="6275847"/>
              <a:ext cx="11122644" cy="276999"/>
              <a:chOff x="558800" y="6275847"/>
              <a:chExt cx="11122644" cy="276999"/>
            </a:xfrm>
          </p:grpSpPr>
          <p:sp>
            <p:nvSpPr>
              <p:cNvPr id="18" name="TextBox 17">
                <a:extLst>
                  <a:ext uri="{FF2B5EF4-FFF2-40B4-BE49-F238E27FC236}">
                    <a16:creationId xmlns:a16="http://schemas.microsoft.com/office/drawing/2014/main" id="{CBFA4BE5-A80C-DE90-0C94-DEE9FD6F2F7C}"/>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9" name="TextBox 18">
                <a:extLst>
                  <a:ext uri="{FF2B5EF4-FFF2-40B4-BE49-F238E27FC236}">
                    <a16:creationId xmlns:a16="http://schemas.microsoft.com/office/drawing/2014/main" id="{CB7FD027-9F2F-DA7A-E198-723849B60845}"/>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20" name="TextBox 19">
                <a:extLst>
                  <a:ext uri="{FF2B5EF4-FFF2-40B4-BE49-F238E27FC236}">
                    <a16:creationId xmlns:a16="http://schemas.microsoft.com/office/drawing/2014/main" id="{90811832-39D5-DEDE-7944-1ED303DE563E}"/>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21" name="TextBox 20">
                <a:extLst>
                  <a:ext uri="{FF2B5EF4-FFF2-40B4-BE49-F238E27FC236}">
                    <a16:creationId xmlns:a16="http://schemas.microsoft.com/office/drawing/2014/main" id="{4C525FBD-1366-F980-8342-BD76643C8C2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22" name="Группа 21">
            <a:extLst>
              <a:ext uri="{FF2B5EF4-FFF2-40B4-BE49-F238E27FC236}">
                <a16:creationId xmlns:a16="http://schemas.microsoft.com/office/drawing/2014/main" id="{4B2F6D49-022B-9191-0A0C-B3E90592EE54}"/>
              </a:ext>
            </a:extLst>
          </p:cNvPr>
          <p:cNvGrpSpPr/>
          <p:nvPr/>
        </p:nvGrpSpPr>
        <p:grpSpPr>
          <a:xfrm>
            <a:off x="963881" y="2119340"/>
            <a:ext cx="4552625" cy="2614410"/>
            <a:chOff x="963881" y="2312696"/>
            <a:chExt cx="4552625" cy="2614410"/>
          </a:xfrm>
        </p:grpSpPr>
        <p:grpSp>
          <p:nvGrpSpPr>
            <p:cNvPr id="23" name="Группа 22">
              <a:extLst>
                <a:ext uri="{FF2B5EF4-FFF2-40B4-BE49-F238E27FC236}">
                  <a16:creationId xmlns:a16="http://schemas.microsoft.com/office/drawing/2014/main" id="{840091C1-5DB1-3F7C-884F-0B207D616245}"/>
                </a:ext>
              </a:extLst>
            </p:cNvPr>
            <p:cNvGrpSpPr/>
            <p:nvPr/>
          </p:nvGrpSpPr>
          <p:grpSpPr>
            <a:xfrm>
              <a:off x="963881" y="2312696"/>
              <a:ext cx="4552625" cy="954108"/>
              <a:chOff x="1299811" y="1366846"/>
              <a:chExt cx="4552625" cy="954108"/>
            </a:xfrm>
          </p:grpSpPr>
          <p:sp>
            <p:nvSpPr>
              <p:cNvPr id="25" name="TextBox 24">
                <a:extLst>
                  <a:ext uri="{FF2B5EF4-FFF2-40B4-BE49-F238E27FC236}">
                    <a16:creationId xmlns:a16="http://schemas.microsoft.com/office/drawing/2014/main" id="{E1C22D68-1A97-A2CC-123C-899441DC6017}"/>
                  </a:ext>
                </a:extLst>
              </p:cNvPr>
              <p:cNvSpPr txBox="1"/>
              <p:nvPr/>
            </p:nvSpPr>
            <p:spPr>
              <a:xfrm>
                <a:off x="1299811" y="1674623"/>
                <a:ext cx="4552625"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6" name="TextBox 25">
                <a:extLst>
                  <a:ext uri="{FF2B5EF4-FFF2-40B4-BE49-F238E27FC236}">
                    <a16:creationId xmlns:a16="http://schemas.microsoft.com/office/drawing/2014/main" id="{1480F98C-CB86-5558-6205-9267DEC187F7}"/>
                  </a:ext>
                </a:extLst>
              </p:cNvPr>
              <p:cNvSpPr txBox="1"/>
              <p:nvPr/>
            </p:nvSpPr>
            <p:spPr>
              <a:xfrm>
                <a:off x="1319793" y="1366846"/>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4" name="TextBox 23">
              <a:extLst>
                <a:ext uri="{FF2B5EF4-FFF2-40B4-BE49-F238E27FC236}">
                  <a16:creationId xmlns:a16="http://schemas.microsoft.com/office/drawing/2014/main" id="{5CBE52D5-9D38-E66C-07F0-08081051EB04}"/>
                </a:ext>
              </a:extLst>
            </p:cNvPr>
            <p:cNvSpPr txBox="1"/>
            <p:nvPr/>
          </p:nvSpPr>
          <p:spPr>
            <a:xfrm>
              <a:off x="991500" y="3911443"/>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de-DE" sz="1200" dirty="0">
                <a:solidFill>
                  <a:schemeClr val="bg1"/>
                </a:solidFill>
                <a:cs typeface="Segoe Pro Light" panose="020F0502020204030204" pitchFamily="34" charset="0"/>
              </a:endParaRPr>
            </a:p>
          </p:txBody>
        </p:sp>
      </p:grpSp>
      <p:grpSp>
        <p:nvGrpSpPr>
          <p:cNvPr id="27" name="Группа 26">
            <a:extLst>
              <a:ext uri="{FF2B5EF4-FFF2-40B4-BE49-F238E27FC236}">
                <a16:creationId xmlns:a16="http://schemas.microsoft.com/office/drawing/2014/main" id="{FAD9ECED-2B3B-79E1-A8AD-79650C8FD6B9}"/>
              </a:ext>
            </a:extLst>
          </p:cNvPr>
          <p:cNvGrpSpPr/>
          <p:nvPr/>
        </p:nvGrpSpPr>
        <p:grpSpPr>
          <a:xfrm>
            <a:off x="6604000" y="1146175"/>
            <a:ext cx="4603749" cy="1317625"/>
            <a:chOff x="6604000" y="1146175"/>
            <a:chExt cx="4603749" cy="1317625"/>
          </a:xfrm>
        </p:grpSpPr>
        <p:sp>
          <p:nvSpPr>
            <p:cNvPr id="28" name="Прямоугольник: скругленные углы 27">
              <a:extLst>
                <a:ext uri="{FF2B5EF4-FFF2-40B4-BE49-F238E27FC236}">
                  <a16:creationId xmlns:a16="http://schemas.microsoft.com/office/drawing/2014/main" id="{465C1224-7A01-2361-593B-D8ADA1042947}"/>
                </a:ext>
              </a:extLst>
            </p:cNvPr>
            <p:cNvSpPr/>
            <p:nvPr/>
          </p:nvSpPr>
          <p:spPr>
            <a:xfrm>
              <a:off x="6861174" y="114617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9" name="Группа 28">
              <a:extLst>
                <a:ext uri="{FF2B5EF4-FFF2-40B4-BE49-F238E27FC236}">
                  <a16:creationId xmlns:a16="http://schemas.microsoft.com/office/drawing/2014/main" id="{5DC2F1A5-A138-7E8C-1B9A-F083737A2A66}"/>
                </a:ext>
              </a:extLst>
            </p:cNvPr>
            <p:cNvGrpSpPr/>
            <p:nvPr/>
          </p:nvGrpSpPr>
          <p:grpSpPr>
            <a:xfrm>
              <a:off x="6604000" y="1365250"/>
              <a:ext cx="1022350" cy="552450"/>
              <a:chOff x="6604000" y="1365250"/>
              <a:chExt cx="1022350" cy="552450"/>
            </a:xfrm>
          </p:grpSpPr>
          <p:sp>
            <p:nvSpPr>
              <p:cNvPr id="33" name="Прямоугольник: скругленные углы 32">
                <a:extLst>
                  <a:ext uri="{FF2B5EF4-FFF2-40B4-BE49-F238E27FC236}">
                    <a16:creationId xmlns:a16="http://schemas.microsoft.com/office/drawing/2014/main" id="{767C0FB6-2825-E7CE-A100-79505B060B63}"/>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4" name="TextBox 33">
                <a:extLst>
                  <a:ext uri="{FF2B5EF4-FFF2-40B4-BE49-F238E27FC236}">
                    <a16:creationId xmlns:a16="http://schemas.microsoft.com/office/drawing/2014/main" id="{7C608039-1C36-2B8F-9AC2-46999536C352}"/>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30" name="Группа 29">
              <a:extLst>
                <a:ext uri="{FF2B5EF4-FFF2-40B4-BE49-F238E27FC236}">
                  <a16:creationId xmlns:a16="http://schemas.microsoft.com/office/drawing/2014/main" id="{2DF5CF92-C2C1-377C-B80B-B20AA0DAC334}"/>
                </a:ext>
              </a:extLst>
            </p:cNvPr>
            <p:cNvGrpSpPr/>
            <p:nvPr/>
          </p:nvGrpSpPr>
          <p:grpSpPr>
            <a:xfrm>
              <a:off x="7862048" y="1420266"/>
              <a:ext cx="3044076" cy="954108"/>
              <a:chOff x="1804148" y="4156168"/>
              <a:chExt cx="3044076" cy="954108"/>
            </a:xfrm>
          </p:grpSpPr>
          <p:sp>
            <p:nvSpPr>
              <p:cNvPr id="31" name="TextBox 30">
                <a:extLst>
                  <a:ext uri="{FF2B5EF4-FFF2-40B4-BE49-F238E27FC236}">
                    <a16:creationId xmlns:a16="http://schemas.microsoft.com/office/drawing/2014/main" id="{7A1A096D-B5B2-7F0B-6B2A-6DD2EBD6D3D1}"/>
                  </a:ext>
                </a:extLst>
              </p:cNvPr>
              <p:cNvSpPr txBox="1"/>
              <p:nvPr/>
            </p:nvSpPr>
            <p:spPr>
              <a:xfrm>
                <a:off x="1804149" y="4463945"/>
                <a:ext cx="3044075" cy="646331"/>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p>
            </p:txBody>
          </p:sp>
          <p:sp>
            <p:nvSpPr>
              <p:cNvPr id="32" name="TextBox 31">
                <a:extLst>
                  <a:ext uri="{FF2B5EF4-FFF2-40B4-BE49-F238E27FC236}">
                    <a16:creationId xmlns:a16="http://schemas.microsoft.com/office/drawing/2014/main" id="{486E32E5-ECDE-D5F3-BFDE-28123CA2E58C}"/>
                  </a:ext>
                </a:extLst>
              </p:cNvPr>
              <p:cNvSpPr txBox="1"/>
              <p:nvPr/>
            </p:nvSpPr>
            <p:spPr>
              <a:xfrm>
                <a:off x="1804148" y="4156168"/>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5" name="Группа 34">
            <a:extLst>
              <a:ext uri="{FF2B5EF4-FFF2-40B4-BE49-F238E27FC236}">
                <a16:creationId xmlns:a16="http://schemas.microsoft.com/office/drawing/2014/main" id="{1C98E1F6-E71D-F60E-A7AE-E30EEDDAE238}"/>
              </a:ext>
            </a:extLst>
          </p:cNvPr>
          <p:cNvGrpSpPr/>
          <p:nvPr/>
        </p:nvGrpSpPr>
        <p:grpSpPr>
          <a:xfrm>
            <a:off x="6604000" y="4403725"/>
            <a:ext cx="4603749" cy="1317625"/>
            <a:chOff x="6604000" y="1146175"/>
            <a:chExt cx="4603749" cy="1317625"/>
          </a:xfrm>
        </p:grpSpPr>
        <p:sp>
          <p:nvSpPr>
            <p:cNvPr id="36" name="Прямоугольник: скругленные углы 35">
              <a:extLst>
                <a:ext uri="{FF2B5EF4-FFF2-40B4-BE49-F238E27FC236}">
                  <a16:creationId xmlns:a16="http://schemas.microsoft.com/office/drawing/2014/main" id="{EF1BBB40-ADFB-5580-9E00-4F8BAC3EBB96}"/>
                </a:ext>
              </a:extLst>
            </p:cNvPr>
            <p:cNvSpPr/>
            <p:nvPr/>
          </p:nvSpPr>
          <p:spPr>
            <a:xfrm>
              <a:off x="6861174" y="114617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7" name="Группа 36">
              <a:extLst>
                <a:ext uri="{FF2B5EF4-FFF2-40B4-BE49-F238E27FC236}">
                  <a16:creationId xmlns:a16="http://schemas.microsoft.com/office/drawing/2014/main" id="{DD50C252-0B22-BD5D-37AE-38B7BEB45B81}"/>
                </a:ext>
              </a:extLst>
            </p:cNvPr>
            <p:cNvGrpSpPr/>
            <p:nvPr/>
          </p:nvGrpSpPr>
          <p:grpSpPr>
            <a:xfrm>
              <a:off x="6604000" y="1365250"/>
              <a:ext cx="1022350" cy="552450"/>
              <a:chOff x="6604000" y="1365250"/>
              <a:chExt cx="1022350" cy="552450"/>
            </a:xfrm>
          </p:grpSpPr>
          <p:sp>
            <p:nvSpPr>
              <p:cNvPr id="41" name="Прямоугольник: скругленные углы 40">
                <a:extLst>
                  <a:ext uri="{FF2B5EF4-FFF2-40B4-BE49-F238E27FC236}">
                    <a16:creationId xmlns:a16="http://schemas.microsoft.com/office/drawing/2014/main" id="{BC4DF09A-7960-53C6-1CD8-D0D97766D4FC}"/>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2" name="TextBox 41">
                <a:extLst>
                  <a:ext uri="{FF2B5EF4-FFF2-40B4-BE49-F238E27FC236}">
                    <a16:creationId xmlns:a16="http://schemas.microsoft.com/office/drawing/2014/main" id="{2B1619F4-CB69-407A-B94C-6C562E004483}"/>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14.00</a:t>
                </a:r>
              </a:p>
            </p:txBody>
          </p:sp>
        </p:grpSp>
        <p:grpSp>
          <p:nvGrpSpPr>
            <p:cNvPr id="38" name="Группа 37">
              <a:extLst>
                <a:ext uri="{FF2B5EF4-FFF2-40B4-BE49-F238E27FC236}">
                  <a16:creationId xmlns:a16="http://schemas.microsoft.com/office/drawing/2014/main" id="{E6E433B6-5A74-D986-CD2A-6B4FC27F0572}"/>
                </a:ext>
              </a:extLst>
            </p:cNvPr>
            <p:cNvGrpSpPr/>
            <p:nvPr/>
          </p:nvGrpSpPr>
          <p:grpSpPr>
            <a:xfrm>
              <a:off x="7862048" y="1420266"/>
              <a:ext cx="3044076" cy="954108"/>
              <a:chOff x="1804148" y="4156168"/>
              <a:chExt cx="3044076" cy="954108"/>
            </a:xfrm>
          </p:grpSpPr>
          <p:sp>
            <p:nvSpPr>
              <p:cNvPr id="39" name="TextBox 38">
                <a:extLst>
                  <a:ext uri="{FF2B5EF4-FFF2-40B4-BE49-F238E27FC236}">
                    <a16:creationId xmlns:a16="http://schemas.microsoft.com/office/drawing/2014/main" id="{71F833B6-17DD-0D24-FEAD-4BFAD93CD48E}"/>
                  </a:ext>
                </a:extLst>
              </p:cNvPr>
              <p:cNvSpPr txBox="1"/>
              <p:nvPr/>
            </p:nvSpPr>
            <p:spPr>
              <a:xfrm>
                <a:off x="1804149" y="4463945"/>
                <a:ext cx="3044075"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40" name="TextBox 39">
                <a:extLst>
                  <a:ext uri="{FF2B5EF4-FFF2-40B4-BE49-F238E27FC236}">
                    <a16:creationId xmlns:a16="http://schemas.microsoft.com/office/drawing/2014/main" id="{1D5EAB6D-4418-F1DA-09D4-7774B1675401}"/>
                  </a:ext>
                </a:extLst>
              </p:cNvPr>
              <p:cNvSpPr txBox="1"/>
              <p:nvPr/>
            </p:nvSpPr>
            <p:spPr>
              <a:xfrm>
                <a:off x="1804148" y="4156168"/>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43" name="Группа 42">
            <a:extLst>
              <a:ext uri="{FF2B5EF4-FFF2-40B4-BE49-F238E27FC236}">
                <a16:creationId xmlns:a16="http://schemas.microsoft.com/office/drawing/2014/main" id="{2920306C-71B1-6145-3469-FCD464D750D1}"/>
              </a:ext>
            </a:extLst>
          </p:cNvPr>
          <p:cNvGrpSpPr/>
          <p:nvPr/>
        </p:nvGrpSpPr>
        <p:grpSpPr>
          <a:xfrm>
            <a:off x="6604000" y="2774950"/>
            <a:ext cx="4603749" cy="1317625"/>
            <a:chOff x="6604000" y="1146175"/>
            <a:chExt cx="4603749" cy="1317625"/>
          </a:xfrm>
        </p:grpSpPr>
        <p:sp>
          <p:nvSpPr>
            <p:cNvPr id="44" name="Прямоугольник: скругленные углы 43">
              <a:extLst>
                <a:ext uri="{FF2B5EF4-FFF2-40B4-BE49-F238E27FC236}">
                  <a16:creationId xmlns:a16="http://schemas.microsoft.com/office/drawing/2014/main" id="{5567BFB5-5917-C788-5669-F74C8F586591}"/>
                </a:ext>
              </a:extLst>
            </p:cNvPr>
            <p:cNvSpPr/>
            <p:nvPr/>
          </p:nvSpPr>
          <p:spPr>
            <a:xfrm>
              <a:off x="6861174" y="114617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5" name="Группа 44">
              <a:extLst>
                <a:ext uri="{FF2B5EF4-FFF2-40B4-BE49-F238E27FC236}">
                  <a16:creationId xmlns:a16="http://schemas.microsoft.com/office/drawing/2014/main" id="{2B2E1E4D-1A81-19A2-00FE-BCF87CB51DB6}"/>
                </a:ext>
              </a:extLst>
            </p:cNvPr>
            <p:cNvGrpSpPr/>
            <p:nvPr/>
          </p:nvGrpSpPr>
          <p:grpSpPr>
            <a:xfrm>
              <a:off x="6604000" y="1365250"/>
              <a:ext cx="1022350" cy="552450"/>
              <a:chOff x="6604000" y="1365250"/>
              <a:chExt cx="1022350" cy="552450"/>
            </a:xfrm>
          </p:grpSpPr>
          <p:sp>
            <p:nvSpPr>
              <p:cNvPr id="49" name="Прямоугольник: скругленные углы 48">
                <a:extLst>
                  <a:ext uri="{FF2B5EF4-FFF2-40B4-BE49-F238E27FC236}">
                    <a16:creationId xmlns:a16="http://schemas.microsoft.com/office/drawing/2014/main" id="{6FCFC796-BC46-6912-710D-DFFE15D29FAD}"/>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0" name="TextBox 49">
                <a:extLst>
                  <a:ext uri="{FF2B5EF4-FFF2-40B4-BE49-F238E27FC236}">
                    <a16:creationId xmlns:a16="http://schemas.microsoft.com/office/drawing/2014/main" id="{32585C25-36A0-8A08-96EA-4AF20450354A}"/>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12.00</a:t>
                </a:r>
              </a:p>
            </p:txBody>
          </p:sp>
        </p:grpSp>
        <p:grpSp>
          <p:nvGrpSpPr>
            <p:cNvPr id="46" name="Группа 45">
              <a:extLst>
                <a:ext uri="{FF2B5EF4-FFF2-40B4-BE49-F238E27FC236}">
                  <a16:creationId xmlns:a16="http://schemas.microsoft.com/office/drawing/2014/main" id="{A6C6094C-A3A8-5881-2090-41906C2DE87D}"/>
                </a:ext>
              </a:extLst>
            </p:cNvPr>
            <p:cNvGrpSpPr/>
            <p:nvPr/>
          </p:nvGrpSpPr>
          <p:grpSpPr>
            <a:xfrm>
              <a:off x="7862048" y="1420266"/>
              <a:ext cx="3044076" cy="954108"/>
              <a:chOff x="1804148" y="4156168"/>
              <a:chExt cx="3044076" cy="954108"/>
            </a:xfrm>
          </p:grpSpPr>
          <p:sp>
            <p:nvSpPr>
              <p:cNvPr id="47" name="TextBox 46">
                <a:extLst>
                  <a:ext uri="{FF2B5EF4-FFF2-40B4-BE49-F238E27FC236}">
                    <a16:creationId xmlns:a16="http://schemas.microsoft.com/office/drawing/2014/main" id="{05F47C8C-CD8C-DAF7-4E0F-E8A62ED9E276}"/>
                  </a:ext>
                </a:extLst>
              </p:cNvPr>
              <p:cNvSpPr txBox="1"/>
              <p:nvPr/>
            </p:nvSpPr>
            <p:spPr>
              <a:xfrm>
                <a:off x="1804149" y="4463945"/>
                <a:ext cx="3044075"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48" name="TextBox 47">
                <a:extLst>
                  <a:ext uri="{FF2B5EF4-FFF2-40B4-BE49-F238E27FC236}">
                    <a16:creationId xmlns:a16="http://schemas.microsoft.com/office/drawing/2014/main" id="{18881122-AB49-00E2-5DA6-61514E0446BA}"/>
                  </a:ext>
                </a:extLst>
              </p:cNvPr>
              <p:cNvSpPr txBox="1"/>
              <p:nvPr/>
            </p:nvSpPr>
            <p:spPr>
              <a:xfrm>
                <a:off x="1804148" y="4156168"/>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420632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4681F4-6BDE-EE52-49BF-8677068AFA5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3" name="Группа 2">
            <a:extLst>
              <a:ext uri="{FF2B5EF4-FFF2-40B4-BE49-F238E27FC236}">
                <a16:creationId xmlns:a16="http://schemas.microsoft.com/office/drawing/2014/main" id="{7DD19DC8-CC04-A1CB-7B15-48FC3CF525BC}"/>
              </a:ext>
            </a:extLst>
          </p:cNvPr>
          <p:cNvGrpSpPr/>
          <p:nvPr/>
        </p:nvGrpSpPr>
        <p:grpSpPr>
          <a:xfrm>
            <a:off x="10467105" y="368423"/>
            <a:ext cx="1208958" cy="323385"/>
            <a:chOff x="10467105" y="586136"/>
            <a:chExt cx="1208958" cy="323385"/>
          </a:xfrm>
        </p:grpSpPr>
        <p:grpSp>
          <p:nvGrpSpPr>
            <p:cNvPr id="4" name="Группа 3">
              <a:extLst>
                <a:ext uri="{FF2B5EF4-FFF2-40B4-BE49-F238E27FC236}">
                  <a16:creationId xmlns:a16="http://schemas.microsoft.com/office/drawing/2014/main" id="{15575035-5CFB-0A1E-BB44-2B00F32159C8}"/>
                </a:ext>
              </a:extLst>
            </p:cNvPr>
            <p:cNvGrpSpPr/>
            <p:nvPr/>
          </p:nvGrpSpPr>
          <p:grpSpPr>
            <a:xfrm>
              <a:off x="10467105" y="586136"/>
              <a:ext cx="323385" cy="323385"/>
              <a:chOff x="10467105" y="586136"/>
              <a:chExt cx="323385" cy="323385"/>
            </a:xfrm>
          </p:grpSpPr>
          <p:sp>
            <p:nvSpPr>
              <p:cNvPr id="11" name="Овал 10">
                <a:extLst>
                  <a:ext uri="{FF2B5EF4-FFF2-40B4-BE49-F238E27FC236}">
                    <a16:creationId xmlns:a16="http://schemas.microsoft.com/office/drawing/2014/main" id="{DD118980-31FA-32E2-A52C-214FB128CE9E}"/>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E47341EF-412F-12E9-36DA-A4BD70DF45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5" name="Группа 4">
              <a:extLst>
                <a:ext uri="{FF2B5EF4-FFF2-40B4-BE49-F238E27FC236}">
                  <a16:creationId xmlns:a16="http://schemas.microsoft.com/office/drawing/2014/main" id="{74626789-67F2-ED92-8F49-BCA42EFFF079}"/>
                </a:ext>
              </a:extLst>
            </p:cNvPr>
            <p:cNvGrpSpPr/>
            <p:nvPr/>
          </p:nvGrpSpPr>
          <p:grpSpPr>
            <a:xfrm>
              <a:off x="10909891" y="586136"/>
              <a:ext cx="323385" cy="323385"/>
              <a:chOff x="10909892" y="586136"/>
              <a:chExt cx="323385" cy="323385"/>
            </a:xfrm>
          </p:grpSpPr>
          <p:sp>
            <p:nvSpPr>
              <p:cNvPr id="9" name="Овал 8">
                <a:extLst>
                  <a:ext uri="{FF2B5EF4-FFF2-40B4-BE49-F238E27FC236}">
                    <a16:creationId xmlns:a16="http://schemas.microsoft.com/office/drawing/2014/main" id="{4D26AFB1-A17E-7E3A-F58E-22829CF32B97}"/>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02C824FD-64D6-9286-7674-C6A25AB882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6" name="Группа 5">
              <a:extLst>
                <a:ext uri="{FF2B5EF4-FFF2-40B4-BE49-F238E27FC236}">
                  <a16:creationId xmlns:a16="http://schemas.microsoft.com/office/drawing/2014/main" id="{3455A2B2-1F67-E1B2-8126-4DE6BE7EF903}"/>
                </a:ext>
              </a:extLst>
            </p:cNvPr>
            <p:cNvGrpSpPr/>
            <p:nvPr/>
          </p:nvGrpSpPr>
          <p:grpSpPr>
            <a:xfrm>
              <a:off x="11352678" y="586136"/>
              <a:ext cx="323385" cy="323385"/>
              <a:chOff x="11352678" y="586136"/>
              <a:chExt cx="323385" cy="323385"/>
            </a:xfrm>
          </p:grpSpPr>
          <p:sp>
            <p:nvSpPr>
              <p:cNvPr id="7" name="Овал 6">
                <a:extLst>
                  <a:ext uri="{FF2B5EF4-FFF2-40B4-BE49-F238E27FC236}">
                    <a16:creationId xmlns:a16="http://schemas.microsoft.com/office/drawing/2014/main" id="{1C351CF1-A9A2-B6E5-D399-8C654835D62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7DE5A4CC-B443-9944-5AB9-5C01901515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13" name="Группа 12">
            <a:extLst>
              <a:ext uri="{FF2B5EF4-FFF2-40B4-BE49-F238E27FC236}">
                <a16:creationId xmlns:a16="http://schemas.microsoft.com/office/drawing/2014/main" id="{E4406C98-981E-20CC-F60E-64FDDA1D0210}"/>
              </a:ext>
            </a:extLst>
          </p:cNvPr>
          <p:cNvGrpSpPr/>
          <p:nvPr/>
        </p:nvGrpSpPr>
        <p:grpSpPr>
          <a:xfrm>
            <a:off x="355600" y="6007100"/>
            <a:ext cx="11480800" cy="545746"/>
            <a:chOff x="355600" y="6007100"/>
            <a:chExt cx="11480800" cy="545746"/>
          </a:xfrm>
        </p:grpSpPr>
        <p:cxnSp>
          <p:nvCxnSpPr>
            <p:cNvPr id="14" name="Прямая соединительная линия 13">
              <a:extLst>
                <a:ext uri="{FF2B5EF4-FFF2-40B4-BE49-F238E27FC236}">
                  <a16:creationId xmlns:a16="http://schemas.microsoft.com/office/drawing/2014/main" id="{BEFBA93F-FE83-42A6-8289-548B04E4E77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15" name="Группа 14">
              <a:extLst>
                <a:ext uri="{FF2B5EF4-FFF2-40B4-BE49-F238E27FC236}">
                  <a16:creationId xmlns:a16="http://schemas.microsoft.com/office/drawing/2014/main" id="{A3D0AD85-030D-376B-144E-D919A6CB976F}"/>
                </a:ext>
              </a:extLst>
            </p:cNvPr>
            <p:cNvGrpSpPr/>
            <p:nvPr/>
          </p:nvGrpSpPr>
          <p:grpSpPr>
            <a:xfrm>
              <a:off x="534678" y="6275847"/>
              <a:ext cx="11122644" cy="276999"/>
              <a:chOff x="558800" y="6275847"/>
              <a:chExt cx="11122644" cy="276999"/>
            </a:xfrm>
          </p:grpSpPr>
          <p:sp>
            <p:nvSpPr>
              <p:cNvPr id="16" name="TextBox 15">
                <a:extLst>
                  <a:ext uri="{FF2B5EF4-FFF2-40B4-BE49-F238E27FC236}">
                    <a16:creationId xmlns:a16="http://schemas.microsoft.com/office/drawing/2014/main" id="{B3C81C40-99F4-5301-8F74-D63383EC1BD4}"/>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7" name="TextBox 16">
                <a:extLst>
                  <a:ext uri="{FF2B5EF4-FFF2-40B4-BE49-F238E27FC236}">
                    <a16:creationId xmlns:a16="http://schemas.microsoft.com/office/drawing/2014/main" id="{9DA7BB9C-0FE5-DB18-CB83-87A1B95F4F28}"/>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8" name="TextBox 17">
                <a:extLst>
                  <a:ext uri="{FF2B5EF4-FFF2-40B4-BE49-F238E27FC236}">
                    <a16:creationId xmlns:a16="http://schemas.microsoft.com/office/drawing/2014/main" id="{389A5BDB-4E6B-06B4-E6DE-CBDD1C13B716}"/>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9" name="TextBox 18">
                <a:extLst>
                  <a:ext uri="{FF2B5EF4-FFF2-40B4-BE49-F238E27FC236}">
                    <a16:creationId xmlns:a16="http://schemas.microsoft.com/office/drawing/2014/main" id="{B2E7251C-CCB4-5814-A412-D7B865E9158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20" name="Группа 19">
            <a:extLst>
              <a:ext uri="{FF2B5EF4-FFF2-40B4-BE49-F238E27FC236}">
                <a16:creationId xmlns:a16="http://schemas.microsoft.com/office/drawing/2014/main" id="{B010D7A3-A544-D461-C270-2271263853D2}"/>
              </a:ext>
            </a:extLst>
          </p:cNvPr>
          <p:cNvGrpSpPr/>
          <p:nvPr/>
        </p:nvGrpSpPr>
        <p:grpSpPr>
          <a:xfrm>
            <a:off x="1289050" y="1077892"/>
            <a:ext cx="6008419" cy="954108"/>
            <a:chOff x="963881" y="2119340"/>
            <a:chExt cx="6008419" cy="954108"/>
          </a:xfrm>
        </p:grpSpPr>
        <p:sp>
          <p:nvSpPr>
            <p:cNvPr id="21" name="TextBox 20">
              <a:extLst>
                <a:ext uri="{FF2B5EF4-FFF2-40B4-BE49-F238E27FC236}">
                  <a16:creationId xmlns:a16="http://schemas.microsoft.com/office/drawing/2014/main" id="{0A8A9FCC-C797-308F-0B3E-9E3CA15E2915}"/>
                </a:ext>
              </a:extLst>
            </p:cNvPr>
            <p:cNvSpPr txBox="1"/>
            <p:nvPr/>
          </p:nvSpPr>
          <p:spPr>
            <a:xfrm>
              <a:off x="963881" y="2427117"/>
              <a:ext cx="600841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4C9D7D8E-5C86-BD53-2E6C-FCEAB941ECE6}"/>
                </a:ext>
              </a:extLst>
            </p:cNvPr>
            <p:cNvSpPr txBox="1"/>
            <p:nvPr/>
          </p:nvSpPr>
          <p:spPr>
            <a:xfrm>
              <a:off x="983863" y="2119340"/>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3" name="Прямоугольник: скругленные углы 22">
            <a:extLst>
              <a:ext uri="{FF2B5EF4-FFF2-40B4-BE49-F238E27FC236}">
                <a16:creationId xmlns:a16="http://schemas.microsoft.com/office/drawing/2014/main" id="{2FF46291-DF9D-3D24-81A9-2F16D57644B4}"/>
              </a:ext>
            </a:extLst>
          </p:cNvPr>
          <p:cNvSpPr/>
          <p:nvPr/>
        </p:nvSpPr>
        <p:spPr>
          <a:xfrm>
            <a:off x="1489074" y="234632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24" name="Группа 23">
            <a:extLst>
              <a:ext uri="{FF2B5EF4-FFF2-40B4-BE49-F238E27FC236}">
                <a16:creationId xmlns:a16="http://schemas.microsoft.com/office/drawing/2014/main" id="{166D72DF-5138-9544-3234-E16C4ED78834}"/>
              </a:ext>
            </a:extLst>
          </p:cNvPr>
          <p:cNvGrpSpPr/>
          <p:nvPr/>
        </p:nvGrpSpPr>
        <p:grpSpPr>
          <a:xfrm>
            <a:off x="1231900" y="2565400"/>
            <a:ext cx="1022350" cy="552450"/>
            <a:chOff x="6604000" y="1365250"/>
            <a:chExt cx="1022350" cy="552450"/>
          </a:xfrm>
        </p:grpSpPr>
        <p:sp>
          <p:nvSpPr>
            <p:cNvPr id="25" name="Прямоугольник: скругленные углы 24">
              <a:extLst>
                <a:ext uri="{FF2B5EF4-FFF2-40B4-BE49-F238E27FC236}">
                  <a16:creationId xmlns:a16="http://schemas.microsoft.com/office/drawing/2014/main" id="{3C29B100-3A6D-3E85-5BF4-D69D089AC607}"/>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6" name="TextBox 25">
              <a:extLst>
                <a:ext uri="{FF2B5EF4-FFF2-40B4-BE49-F238E27FC236}">
                  <a16:creationId xmlns:a16="http://schemas.microsoft.com/office/drawing/2014/main" id="{7D333EE1-495E-BD1C-F367-7A35618D15C3}"/>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27" name="Группа 26">
            <a:extLst>
              <a:ext uri="{FF2B5EF4-FFF2-40B4-BE49-F238E27FC236}">
                <a16:creationId xmlns:a16="http://schemas.microsoft.com/office/drawing/2014/main" id="{254CD086-50D9-F539-BC4B-946905F28050}"/>
              </a:ext>
            </a:extLst>
          </p:cNvPr>
          <p:cNvGrpSpPr/>
          <p:nvPr/>
        </p:nvGrpSpPr>
        <p:grpSpPr>
          <a:xfrm>
            <a:off x="2489948" y="2620416"/>
            <a:ext cx="3044076" cy="954108"/>
            <a:chOff x="1804148" y="4156168"/>
            <a:chExt cx="3044076" cy="954108"/>
          </a:xfrm>
        </p:grpSpPr>
        <p:sp>
          <p:nvSpPr>
            <p:cNvPr id="28" name="TextBox 27">
              <a:extLst>
                <a:ext uri="{FF2B5EF4-FFF2-40B4-BE49-F238E27FC236}">
                  <a16:creationId xmlns:a16="http://schemas.microsoft.com/office/drawing/2014/main" id="{88B347A7-004F-5357-E40A-53708B1AA7ED}"/>
                </a:ext>
              </a:extLst>
            </p:cNvPr>
            <p:cNvSpPr txBox="1"/>
            <p:nvPr/>
          </p:nvSpPr>
          <p:spPr>
            <a:xfrm>
              <a:off x="1804149" y="4463945"/>
              <a:ext cx="3044075" cy="646331"/>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29" name="TextBox 28">
              <a:extLst>
                <a:ext uri="{FF2B5EF4-FFF2-40B4-BE49-F238E27FC236}">
                  <a16:creationId xmlns:a16="http://schemas.microsoft.com/office/drawing/2014/main" id="{7DA56A4A-9C5A-ECEE-C451-38F27EDD4FFA}"/>
                </a:ext>
              </a:extLst>
            </p:cNvPr>
            <p:cNvSpPr txBox="1"/>
            <p:nvPr/>
          </p:nvSpPr>
          <p:spPr>
            <a:xfrm>
              <a:off x="1804148" y="4156168"/>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0" name="Группа 29">
            <a:extLst>
              <a:ext uri="{FF2B5EF4-FFF2-40B4-BE49-F238E27FC236}">
                <a16:creationId xmlns:a16="http://schemas.microsoft.com/office/drawing/2014/main" id="{DC86BBE8-9BF5-71AC-37DE-53BB9A9A4F5D}"/>
              </a:ext>
            </a:extLst>
          </p:cNvPr>
          <p:cNvGrpSpPr/>
          <p:nvPr/>
        </p:nvGrpSpPr>
        <p:grpSpPr>
          <a:xfrm>
            <a:off x="1231900" y="4060825"/>
            <a:ext cx="4603749" cy="1317625"/>
            <a:chOff x="6604000" y="1146175"/>
            <a:chExt cx="4603749" cy="1317625"/>
          </a:xfrm>
        </p:grpSpPr>
        <p:sp>
          <p:nvSpPr>
            <p:cNvPr id="31" name="Прямоугольник: скругленные углы 30">
              <a:extLst>
                <a:ext uri="{FF2B5EF4-FFF2-40B4-BE49-F238E27FC236}">
                  <a16:creationId xmlns:a16="http://schemas.microsoft.com/office/drawing/2014/main" id="{C5DE3800-34BC-0E2E-DF44-6A3802D1B240}"/>
                </a:ext>
              </a:extLst>
            </p:cNvPr>
            <p:cNvSpPr/>
            <p:nvPr/>
          </p:nvSpPr>
          <p:spPr>
            <a:xfrm>
              <a:off x="6861174" y="114617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2" name="Группа 31">
              <a:extLst>
                <a:ext uri="{FF2B5EF4-FFF2-40B4-BE49-F238E27FC236}">
                  <a16:creationId xmlns:a16="http://schemas.microsoft.com/office/drawing/2014/main" id="{19774BAB-AF9B-C504-B810-50AE5F9ED9C6}"/>
                </a:ext>
              </a:extLst>
            </p:cNvPr>
            <p:cNvGrpSpPr/>
            <p:nvPr/>
          </p:nvGrpSpPr>
          <p:grpSpPr>
            <a:xfrm>
              <a:off x="6604000" y="1365250"/>
              <a:ext cx="1022350" cy="552450"/>
              <a:chOff x="6604000" y="1365250"/>
              <a:chExt cx="1022350" cy="552450"/>
            </a:xfrm>
          </p:grpSpPr>
          <p:sp>
            <p:nvSpPr>
              <p:cNvPr id="36" name="Прямоугольник: скругленные углы 35">
                <a:extLst>
                  <a:ext uri="{FF2B5EF4-FFF2-40B4-BE49-F238E27FC236}">
                    <a16:creationId xmlns:a16="http://schemas.microsoft.com/office/drawing/2014/main" id="{4D74BBCB-6CFC-3ED3-B15C-C728BA47913B}"/>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7" name="TextBox 36">
                <a:extLst>
                  <a:ext uri="{FF2B5EF4-FFF2-40B4-BE49-F238E27FC236}">
                    <a16:creationId xmlns:a16="http://schemas.microsoft.com/office/drawing/2014/main" id="{68109DD1-D243-6E14-C3F8-4E99C79A31B2}"/>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33" name="Группа 32">
              <a:extLst>
                <a:ext uri="{FF2B5EF4-FFF2-40B4-BE49-F238E27FC236}">
                  <a16:creationId xmlns:a16="http://schemas.microsoft.com/office/drawing/2014/main" id="{958A1858-C457-6FCC-8322-611B94C69C4E}"/>
                </a:ext>
              </a:extLst>
            </p:cNvPr>
            <p:cNvGrpSpPr/>
            <p:nvPr/>
          </p:nvGrpSpPr>
          <p:grpSpPr>
            <a:xfrm>
              <a:off x="7862048" y="1420266"/>
              <a:ext cx="3044076" cy="954108"/>
              <a:chOff x="1804148" y="4156168"/>
              <a:chExt cx="3044076" cy="954108"/>
            </a:xfrm>
          </p:grpSpPr>
          <p:sp>
            <p:nvSpPr>
              <p:cNvPr id="34" name="TextBox 33">
                <a:extLst>
                  <a:ext uri="{FF2B5EF4-FFF2-40B4-BE49-F238E27FC236}">
                    <a16:creationId xmlns:a16="http://schemas.microsoft.com/office/drawing/2014/main" id="{4B993475-A95B-5C8D-F1FF-8FA69260FAC4}"/>
                  </a:ext>
                </a:extLst>
              </p:cNvPr>
              <p:cNvSpPr txBox="1"/>
              <p:nvPr/>
            </p:nvSpPr>
            <p:spPr>
              <a:xfrm>
                <a:off x="1804149" y="4463945"/>
                <a:ext cx="3044075"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9F7C38D8-083C-3A6E-9554-43955DEE8BBF}"/>
                  </a:ext>
                </a:extLst>
              </p:cNvPr>
              <p:cNvSpPr txBox="1"/>
              <p:nvPr/>
            </p:nvSpPr>
            <p:spPr>
              <a:xfrm>
                <a:off x="1804148" y="4156168"/>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8" name="Группа 37">
            <a:extLst>
              <a:ext uri="{FF2B5EF4-FFF2-40B4-BE49-F238E27FC236}">
                <a16:creationId xmlns:a16="http://schemas.microsoft.com/office/drawing/2014/main" id="{D70FA2CE-4AFE-3FAC-29AC-EE996CA628B8}"/>
              </a:ext>
            </a:extLst>
          </p:cNvPr>
          <p:cNvGrpSpPr/>
          <p:nvPr/>
        </p:nvGrpSpPr>
        <p:grpSpPr>
          <a:xfrm>
            <a:off x="6346825" y="2346325"/>
            <a:ext cx="4603749" cy="1317625"/>
            <a:chOff x="6604000" y="1146175"/>
            <a:chExt cx="4603749" cy="1317625"/>
          </a:xfrm>
        </p:grpSpPr>
        <p:sp>
          <p:nvSpPr>
            <p:cNvPr id="39" name="Прямоугольник: скругленные углы 38">
              <a:extLst>
                <a:ext uri="{FF2B5EF4-FFF2-40B4-BE49-F238E27FC236}">
                  <a16:creationId xmlns:a16="http://schemas.microsoft.com/office/drawing/2014/main" id="{14B9AE10-3743-D112-3601-781F04DBCF92}"/>
                </a:ext>
              </a:extLst>
            </p:cNvPr>
            <p:cNvSpPr/>
            <p:nvPr/>
          </p:nvSpPr>
          <p:spPr>
            <a:xfrm>
              <a:off x="6861174" y="114617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0" name="Группа 39">
              <a:extLst>
                <a:ext uri="{FF2B5EF4-FFF2-40B4-BE49-F238E27FC236}">
                  <a16:creationId xmlns:a16="http://schemas.microsoft.com/office/drawing/2014/main" id="{3221E05C-6B1E-ED4A-686D-D08EC2107F59}"/>
                </a:ext>
              </a:extLst>
            </p:cNvPr>
            <p:cNvGrpSpPr/>
            <p:nvPr/>
          </p:nvGrpSpPr>
          <p:grpSpPr>
            <a:xfrm>
              <a:off x="6604000" y="1365250"/>
              <a:ext cx="1022350" cy="552450"/>
              <a:chOff x="6604000" y="1365250"/>
              <a:chExt cx="1022350" cy="552450"/>
            </a:xfrm>
          </p:grpSpPr>
          <p:sp>
            <p:nvSpPr>
              <p:cNvPr id="44" name="Прямоугольник: скругленные углы 43">
                <a:extLst>
                  <a:ext uri="{FF2B5EF4-FFF2-40B4-BE49-F238E27FC236}">
                    <a16:creationId xmlns:a16="http://schemas.microsoft.com/office/drawing/2014/main" id="{48A94EAB-E364-ABAF-F6C9-CAB427FFCAD5}"/>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5" name="TextBox 44">
                <a:extLst>
                  <a:ext uri="{FF2B5EF4-FFF2-40B4-BE49-F238E27FC236}">
                    <a16:creationId xmlns:a16="http://schemas.microsoft.com/office/drawing/2014/main" id="{494EFD76-6F6B-919A-40F1-3274F89F963D}"/>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41" name="Группа 40">
              <a:extLst>
                <a:ext uri="{FF2B5EF4-FFF2-40B4-BE49-F238E27FC236}">
                  <a16:creationId xmlns:a16="http://schemas.microsoft.com/office/drawing/2014/main" id="{B9107F78-F365-CA15-C75D-E0330B08CF1A}"/>
                </a:ext>
              </a:extLst>
            </p:cNvPr>
            <p:cNvGrpSpPr/>
            <p:nvPr/>
          </p:nvGrpSpPr>
          <p:grpSpPr>
            <a:xfrm>
              <a:off x="7862048" y="1420266"/>
              <a:ext cx="3044076" cy="954108"/>
              <a:chOff x="1804148" y="4156168"/>
              <a:chExt cx="3044076" cy="954108"/>
            </a:xfrm>
          </p:grpSpPr>
          <p:sp>
            <p:nvSpPr>
              <p:cNvPr id="42" name="TextBox 41">
                <a:extLst>
                  <a:ext uri="{FF2B5EF4-FFF2-40B4-BE49-F238E27FC236}">
                    <a16:creationId xmlns:a16="http://schemas.microsoft.com/office/drawing/2014/main" id="{804B7C62-010D-7AB3-034D-B89B3B893A27}"/>
                  </a:ext>
                </a:extLst>
              </p:cNvPr>
              <p:cNvSpPr txBox="1"/>
              <p:nvPr/>
            </p:nvSpPr>
            <p:spPr>
              <a:xfrm>
                <a:off x="1804149" y="4463945"/>
                <a:ext cx="3044075"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3" name="TextBox 42">
                <a:extLst>
                  <a:ext uri="{FF2B5EF4-FFF2-40B4-BE49-F238E27FC236}">
                    <a16:creationId xmlns:a16="http://schemas.microsoft.com/office/drawing/2014/main" id="{387E44CA-F978-949B-1386-11AB61FED3B2}"/>
                  </a:ext>
                </a:extLst>
              </p:cNvPr>
              <p:cNvSpPr txBox="1"/>
              <p:nvPr/>
            </p:nvSpPr>
            <p:spPr>
              <a:xfrm>
                <a:off x="1804148" y="4156168"/>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46" name="Группа 45">
            <a:extLst>
              <a:ext uri="{FF2B5EF4-FFF2-40B4-BE49-F238E27FC236}">
                <a16:creationId xmlns:a16="http://schemas.microsoft.com/office/drawing/2014/main" id="{EB7B76C3-76A5-5CE5-518C-007064061814}"/>
              </a:ext>
            </a:extLst>
          </p:cNvPr>
          <p:cNvGrpSpPr/>
          <p:nvPr/>
        </p:nvGrpSpPr>
        <p:grpSpPr>
          <a:xfrm>
            <a:off x="6346825" y="4060825"/>
            <a:ext cx="4603749" cy="1317625"/>
            <a:chOff x="6604000" y="1146175"/>
            <a:chExt cx="4603749" cy="1317625"/>
          </a:xfrm>
        </p:grpSpPr>
        <p:sp>
          <p:nvSpPr>
            <p:cNvPr id="47" name="Прямоугольник: скругленные углы 46">
              <a:extLst>
                <a:ext uri="{FF2B5EF4-FFF2-40B4-BE49-F238E27FC236}">
                  <a16:creationId xmlns:a16="http://schemas.microsoft.com/office/drawing/2014/main" id="{DA37FE0D-CDEB-417B-21FF-CD9BD48863B1}"/>
                </a:ext>
              </a:extLst>
            </p:cNvPr>
            <p:cNvSpPr/>
            <p:nvPr/>
          </p:nvSpPr>
          <p:spPr>
            <a:xfrm>
              <a:off x="6861174" y="1146175"/>
              <a:ext cx="4346575" cy="1317625"/>
            </a:xfrm>
            <a:prstGeom prst="roundRect">
              <a:avLst>
                <a:gd name="adj" fmla="val 17927"/>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8" name="Группа 47">
              <a:extLst>
                <a:ext uri="{FF2B5EF4-FFF2-40B4-BE49-F238E27FC236}">
                  <a16:creationId xmlns:a16="http://schemas.microsoft.com/office/drawing/2014/main" id="{0E7873D8-0E98-BA8A-3F70-6C59B547A9D2}"/>
                </a:ext>
              </a:extLst>
            </p:cNvPr>
            <p:cNvGrpSpPr/>
            <p:nvPr/>
          </p:nvGrpSpPr>
          <p:grpSpPr>
            <a:xfrm>
              <a:off x="6604000" y="1365250"/>
              <a:ext cx="1022350" cy="552450"/>
              <a:chOff x="6604000" y="1365250"/>
              <a:chExt cx="1022350" cy="552450"/>
            </a:xfrm>
          </p:grpSpPr>
          <p:sp>
            <p:nvSpPr>
              <p:cNvPr id="52" name="Прямоугольник: скругленные углы 51">
                <a:extLst>
                  <a:ext uri="{FF2B5EF4-FFF2-40B4-BE49-F238E27FC236}">
                    <a16:creationId xmlns:a16="http://schemas.microsoft.com/office/drawing/2014/main" id="{50349DCE-E31A-A37F-3EF3-471DC8C9B977}"/>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3" name="TextBox 52">
                <a:extLst>
                  <a:ext uri="{FF2B5EF4-FFF2-40B4-BE49-F238E27FC236}">
                    <a16:creationId xmlns:a16="http://schemas.microsoft.com/office/drawing/2014/main" id="{DA5BCD55-C6F9-7212-3C61-BD279C7095F3}"/>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49" name="Группа 48">
              <a:extLst>
                <a:ext uri="{FF2B5EF4-FFF2-40B4-BE49-F238E27FC236}">
                  <a16:creationId xmlns:a16="http://schemas.microsoft.com/office/drawing/2014/main" id="{8A7B2E4A-1900-4B5D-EF20-B4D2D50C579D}"/>
                </a:ext>
              </a:extLst>
            </p:cNvPr>
            <p:cNvGrpSpPr/>
            <p:nvPr/>
          </p:nvGrpSpPr>
          <p:grpSpPr>
            <a:xfrm>
              <a:off x="7862048" y="1420266"/>
              <a:ext cx="3044076" cy="954108"/>
              <a:chOff x="1804148" y="4156168"/>
              <a:chExt cx="3044076" cy="954108"/>
            </a:xfrm>
          </p:grpSpPr>
          <p:sp>
            <p:nvSpPr>
              <p:cNvPr id="50" name="TextBox 49">
                <a:extLst>
                  <a:ext uri="{FF2B5EF4-FFF2-40B4-BE49-F238E27FC236}">
                    <a16:creationId xmlns:a16="http://schemas.microsoft.com/office/drawing/2014/main" id="{A4C53058-FBAC-F5E6-5DC8-66F30B24D929}"/>
                  </a:ext>
                </a:extLst>
              </p:cNvPr>
              <p:cNvSpPr txBox="1"/>
              <p:nvPr/>
            </p:nvSpPr>
            <p:spPr>
              <a:xfrm>
                <a:off x="1804149" y="4463945"/>
                <a:ext cx="3044075"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1" name="TextBox 50">
                <a:extLst>
                  <a:ext uri="{FF2B5EF4-FFF2-40B4-BE49-F238E27FC236}">
                    <a16:creationId xmlns:a16="http://schemas.microsoft.com/office/drawing/2014/main" id="{F4CAC354-C223-CE36-5617-72D2D3899C74}"/>
                  </a:ext>
                </a:extLst>
              </p:cNvPr>
              <p:cNvSpPr txBox="1"/>
              <p:nvPr/>
            </p:nvSpPr>
            <p:spPr>
              <a:xfrm>
                <a:off x="1804148" y="4156168"/>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135636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Группа 37">
            <a:extLst>
              <a:ext uri="{FF2B5EF4-FFF2-40B4-BE49-F238E27FC236}">
                <a16:creationId xmlns:a16="http://schemas.microsoft.com/office/drawing/2014/main" id="{BE39D309-C7FE-4A22-C240-CD822070AB23}"/>
              </a:ext>
            </a:extLst>
          </p:cNvPr>
          <p:cNvGrpSpPr/>
          <p:nvPr/>
        </p:nvGrpSpPr>
        <p:grpSpPr>
          <a:xfrm>
            <a:off x="4255294" y="1102360"/>
            <a:ext cx="6727030" cy="769442"/>
            <a:chOff x="4255294" y="1102360"/>
            <a:chExt cx="6727030" cy="769442"/>
          </a:xfrm>
        </p:grpSpPr>
        <p:cxnSp>
          <p:nvCxnSpPr>
            <p:cNvPr id="33" name="Прямая соединительная линия 32">
              <a:extLst>
                <a:ext uri="{FF2B5EF4-FFF2-40B4-BE49-F238E27FC236}">
                  <a16:creationId xmlns:a16="http://schemas.microsoft.com/office/drawing/2014/main" id="{A5240AA2-8159-769D-87E7-7406A211EB56}"/>
                </a:ext>
              </a:extLst>
            </p:cNvPr>
            <p:cNvCxnSpPr>
              <a:cxnSpLocks/>
            </p:cNvCxnSpPr>
            <p:nvPr/>
          </p:nvCxnSpPr>
          <p:spPr>
            <a:xfrm>
              <a:off x="4255294" y="1416685"/>
              <a:ext cx="2236946" cy="0"/>
            </a:xfrm>
            <a:prstGeom prst="line">
              <a:avLst/>
            </a:prstGeom>
            <a:solidFill>
              <a:schemeClr val="bg1">
                <a:alpha val="10000"/>
              </a:schemeClr>
            </a:solidFill>
            <a:ln cap="rnd">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27" name="Группа 26">
              <a:extLst>
                <a:ext uri="{FF2B5EF4-FFF2-40B4-BE49-F238E27FC236}">
                  <a16:creationId xmlns:a16="http://schemas.microsoft.com/office/drawing/2014/main" id="{F3D375D8-CE71-74B0-6C52-45A8855D8DF6}"/>
                </a:ext>
              </a:extLst>
            </p:cNvPr>
            <p:cNvGrpSpPr/>
            <p:nvPr/>
          </p:nvGrpSpPr>
          <p:grpSpPr>
            <a:xfrm>
              <a:off x="6489700" y="1140460"/>
              <a:ext cx="1022350" cy="552450"/>
              <a:chOff x="6604000" y="1365250"/>
              <a:chExt cx="1022350" cy="552450"/>
            </a:xfrm>
          </p:grpSpPr>
          <p:sp>
            <p:nvSpPr>
              <p:cNvPr id="28" name="Прямоугольник: скругленные углы 27">
                <a:extLst>
                  <a:ext uri="{FF2B5EF4-FFF2-40B4-BE49-F238E27FC236}">
                    <a16:creationId xmlns:a16="http://schemas.microsoft.com/office/drawing/2014/main" id="{41FA8BDE-5826-2AE1-680F-7677E391BC8E}"/>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9" name="TextBox 28">
                <a:extLst>
                  <a:ext uri="{FF2B5EF4-FFF2-40B4-BE49-F238E27FC236}">
                    <a16:creationId xmlns:a16="http://schemas.microsoft.com/office/drawing/2014/main" id="{A6DF93C9-57BF-52B2-1C88-F7E087F862EA}"/>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30" name="Группа 29">
              <a:extLst>
                <a:ext uri="{FF2B5EF4-FFF2-40B4-BE49-F238E27FC236}">
                  <a16:creationId xmlns:a16="http://schemas.microsoft.com/office/drawing/2014/main" id="{A9EBC705-DCC0-9E1A-03D4-2F848FD7C64A}"/>
                </a:ext>
              </a:extLst>
            </p:cNvPr>
            <p:cNvGrpSpPr/>
            <p:nvPr/>
          </p:nvGrpSpPr>
          <p:grpSpPr>
            <a:xfrm>
              <a:off x="7938248" y="1102360"/>
              <a:ext cx="3044076" cy="769442"/>
              <a:chOff x="1804148" y="4156168"/>
              <a:chExt cx="3044076" cy="769442"/>
            </a:xfrm>
          </p:grpSpPr>
          <p:sp>
            <p:nvSpPr>
              <p:cNvPr id="31" name="TextBox 30">
                <a:extLst>
                  <a:ext uri="{FF2B5EF4-FFF2-40B4-BE49-F238E27FC236}">
                    <a16:creationId xmlns:a16="http://schemas.microsoft.com/office/drawing/2014/main" id="{4EDA24C7-FA6D-3F28-F66C-096069909E60}"/>
                  </a:ext>
                </a:extLst>
              </p:cNvPr>
              <p:cNvSpPr txBox="1"/>
              <p:nvPr/>
            </p:nvSpPr>
            <p:spPr>
              <a:xfrm>
                <a:off x="1804149" y="4463945"/>
                <a:ext cx="3044075"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32" name="TextBox 31">
                <a:extLst>
                  <a:ext uri="{FF2B5EF4-FFF2-40B4-BE49-F238E27FC236}">
                    <a16:creationId xmlns:a16="http://schemas.microsoft.com/office/drawing/2014/main" id="{B65381B3-6C12-0632-B7F9-9864D64B5264}"/>
                  </a:ext>
                </a:extLst>
              </p:cNvPr>
              <p:cNvSpPr txBox="1"/>
              <p:nvPr/>
            </p:nvSpPr>
            <p:spPr>
              <a:xfrm>
                <a:off x="1804148" y="4156168"/>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cxnSp>
        <p:nvCxnSpPr>
          <p:cNvPr id="40" name="Прямая соединительная линия 39">
            <a:extLst>
              <a:ext uri="{FF2B5EF4-FFF2-40B4-BE49-F238E27FC236}">
                <a16:creationId xmlns:a16="http://schemas.microsoft.com/office/drawing/2014/main" id="{AF1A11AC-3D39-8771-7F43-3CF587C2EA3D}"/>
              </a:ext>
            </a:extLst>
          </p:cNvPr>
          <p:cNvCxnSpPr>
            <a:cxnSpLocks/>
          </p:cNvCxnSpPr>
          <p:nvPr/>
        </p:nvCxnSpPr>
        <p:spPr>
          <a:xfrm>
            <a:off x="4255294" y="4987199"/>
            <a:ext cx="2236946" cy="0"/>
          </a:xfrm>
          <a:prstGeom prst="line">
            <a:avLst/>
          </a:prstGeom>
          <a:solidFill>
            <a:schemeClr val="bg1">
              <a:alpha val="10000"/>
            </a:schemeClr>
          </a:solidFill>
          <a:ln cap="rnd">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41" name="Группа 40">
            <a:extLst>
              <a:ext uri="{FF2B5EF4-FFF2-40B4-BE49-F238E27FC236}">
                <a16:creationId xmlns:a16="http://schemas.microsoft.com/office/drawing/2014/main" id="{E5300CE3-2ED4-0562-2FBB-E736E4B8029A}"/>
              </a:ext>
            </a:extLst>
          </p:cNvPr>
          <p:cNvGrpSpPr/>
          <p:nvPr/>
        </p:nvGrpSpPr>
        <p:grpSpPr>
          <a:xfrm>
            <a:off x="6489700" y="4710974"/>
            <a:ext cx="1022350" cy="552450"/>
            <a:chOff x="6604000" y="1365250"/>
            <a:chExt cx="1022350" cy="552450"/>
          </a:xfrm>
        </p:grpSpPr>
        <p:sp>
          <p:nvSpPr>
            <p:cNvPr id="45" name="Прямоугольник: скругленные углы 44">
              <a:extLst>
                <a:ext uri="{FF2B5EF4-FFF2-40B4-BE49-F238E27FC236}">
                  <a16:creationId xmlns:a16="http://schemas.microsoft.com/office/drawing/2014/main" id="{0A94DFB7-11E7-A4F1-DACC-8C034496DD8B}"/>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46" name="TextBox 45">
              <a:extLst>
                <a:ext uri="{FF2B5EF4-FFF2-40B4-BE49-F238E27FC236}">
                  <a16:creationId xmlns:a16="http://schemas.microsoft.com/office/drawing/2014/main" id="{B3E5F158-BA54-A642-86E4-8C2BB3AE566A}"/>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42" name="Группа 41">
            <a:extLst>
              <a:ext uri="{FF2B5EF4-FFF2-40B4-BE49-F238E27FC236}">
                <a16:creationId xmlns:a16="http://schemas.microsoft.com/office/drawing/2014/main" id="{099B1EC2-494E-5B94-186E-BDFC5FE21516}"/>
              </a:ext>
            </a:extLst>
          </p:cNvPr>
          <p:cNvGrpSpPr/>
          <p:nvPr/>
        </p:nvGrpSpPr>
        <p:grpSpPr>
          <a:xfrm>
            <a:off x="7938248" y="4672874"/>
            <a:ext cx="3044076" cy="769442"/>
            <a:chOff x="1804148" y="4156168"/>
            <a:chExt cx="3044076" cy="769442"/>
          </a:xfrm>
        </p:grpSpPr>
        <p:sp>
          <p:nvSpPr>
            <p:cNvPr id="43" name="TextBox 42">
              <a:extLst>
                <a:ext uri="{FF2B5EF4-FFF2-40B4-BE49-F238E27FC236}">
                  <a16:creationId xmlns:a16="http://schemas.microsoft.com/office/drawing/2014/main" id="{4E33F10D-1A77-ACCE-9DA0-8ABE9BEECC85}"/>
                </a:ext>
              </a:extLst>
            </p:cNvPr>
            <p:cNvSpPr txBox="1"/>
            <p:nvPr/>
          </p:nvSpPr>
          <p:spPr>
            <a:xfrm>
              <a:off x="1804149" y="4463945"/>
              <a:ext cx="3044075"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44" name="TextBox 43">
              <a:extLst>
                <a:ext uri="{FF2B5EF4-FFF2-40B4-BE49-F238E27FC236}">
                  <a16:creationId xmlns:a16="http://schemas.microsoft.com/office/drawing/2014/main" id="{EC22772E-A41D-78F0-D78B-8213AFB75FAF}"/>
                </a:ext>
              </a:extLst>
            </p:cNvPr>
            <p:cNvSpPr txBox="1"/>
            <p:nvPr/>
          </p:nvSpPr>
          <p:spPr>
            <a:xfrm>
              <a:off x="1804148" y="4156168"/>
              <a:ext cx="1799325"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cxnSp>
        <p:nvCxnSpPr>
          <p:cNvPr id="48" name="Прямая соединительная линия 47">
            <a:extLst>
              <a:ext uri="{FF2B5EF4-FFF2-40B4-BE49-F238E27FC236}">
                <a16:creationId xmlns:a16="http://schemas.microsoft.com/office/drawing/2014/main" id="{700B9F0F-3E23-05EE-3066-58E95FB0B08C}"/>
              </a:ext>
            </a:extLst>
          </p:cNvPr>
          <p:cNvCxnSpPr>
            <a:cxnSpLocks/>
          </p:cNvCxnSpPr>
          <p:nvPr/>
        </p:nvCxnSpPr>
        <p:spPr>
          <a:xfrm>
            <a:off x="5327650" y="3797027"/>
            <a:ext cx="1164590" cy="0"/>
          </a:xfrm>
          <a:prstGeom prst="line">
            <a:avLst/>
          </a:prstGeom>
          <a:solidFill>
            <a:schemeClr val="bg1">
              <a:alpha val="10000"/>
            </a:schemeClr>
          </a:solidFill>
          <a:ln cap="rnd">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49" name="Группа 48">
            <a:extLst>
              <a:ext uri="{FF2B5EF4-FFF2-40B4-BE49-F238E27FC236}">
                <a16:creationId xmlns:a16="http://schemas.microsoft.com/office/drawing/2014/main" id="{1646C840-82AF-951C-49F0-9241E6BEFC64}"/>
              </a:ext>
            </a:extLst>
          </p:cNvPr>
          <p:cNvGrpSpPr/>
          <p:nvPr/>
        </p:nvGrpSpPr>
        <p:grpSpPr>
          <a:xfrm>
            <a:off x="6489700" y="3520802"/>
            <a:ext cx="1022350" cy="552450"/>
            <a:chOff x="6604000" y="1365250"/>
            <a:chExt cx="1022350" cy="552450"/>
          </a:xfrm>
        </p:grpSpPr>
        <p:sp>
          <p:nvSpPr>
            <p:cNvPr id="53" name="Прямоугольник: скругленные углы 52">
              <a:extLst>
                <a:ext uri="{FF2B5EF4-FFF2-40B4-BE49-F238E27FC236}">
                  <a16:creationId xmlns:a16="http://schemas.microsoft.com/office/drawing/2014/main" id="{3ACB635A-91CB-7517-B4F7-98F932BEBF26}"/>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54" name="TextBox 53">
              <a:extLst>
                <a:ext uri="{FF2B5EF4-FFF2-40B4-BE49-F238E27FC236}">
                  <a16:creationId xmlns:a16="http://schemas.microsoft.com/office/drawing/2014/main" id="{D2734564-D3DE-8FDA-369B-7C079115DC75}"/>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50" name="Группа 49">
            <a:extLst>
              <a:ext uri="{FF2B5EF4-FFF2-40B4-BE49-F238E27FC236}">
                <a16:creationId xmlns:a16="http://schemas.microsoft.com/office/drawing/2014/main" id="{903E76EA-25C9-2483-E1BA-701A29B51C9D}"/>
              </a:ext>
            </a:extLst>
          </p:cNvPr>
          <p:cNvGrpSpPr/>
          <p:nvPr/>
        </p:nvGrpSpPr>
        <p:grpSpPr>
          <a:xfrm>
            <a:off x="7938248" y="3482702"/>
            <a:ext cx="3044076" cy="769442"/>
            <a:chOff x="1804148" y="4156168"/>
            <a:chExt cx="3044076" cy="769442"/>
          </a:xfrm>
        </p:grpSpPr>
        <p:sp>
          <p:nvSpPr>
            <p:cNvPr id="51" name="TextBox 50">
              <a:extLst>
                <a:ext uri="{FF2B5EF4-FFF2-40B4-BE49-F238E27FC236}">
                  <a16:creationId xmlns:a16="http://schemas.microsoft.com/office/drawing/2014/main" id="{9770C783-2D1A-6396-D080-9277A81F3B67}"/>
                </a:ext>
              </a:extLst>
            </p:cNvPr>
            <p:cNvSpPr txBox="1"/>
            <p:nvPr/>
          </p:nvSpPr>
          <p:spPr>
            <a:xfrm>
              <a:off x="1804149" y="4463945"/>
              <a:ext cx="3044075"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52" name="TextBox 51">
              <a:extLst>
                <a:ext uri="{FF2B5EF4-FFF2-40B4-BE49-F238E27FC236}">
                  <a16:creationId xmlns:a16="http://schemas.microsoft.com/office/drawing/2014/main" id="{A3EE767C-FD46-3F7B-0397-4207916B876C}"/>
                </a:ext>
              </a:extLst>
            </p:cNvPr>
            <p:cNvSpPr txBox="1"/>
            <p:nvPr/>
          </p:nvSpPr>
          <p:spPr>
            <a:xfrm>
              <a:off x="1804148" y="4156168"/>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cxnSp>
        <p:nvCxnSpPr>
          <p:cNvPr id="56" name="Прямая соединительная линия 55">
            <a:extLst>
              <a:ext uri="{FF2B5EF4-FFF2-40B4-BE49-F238E27FC236}">
                <a16:creationId xmlns:a16="http://schemas.microsoft.com/office/drawing/2014/main" id="{4B02A688-FF37-5627-0D0C-CFD7273DA6E0}"/>
              </a:ext>
            </a:extLst>
          </p:cNvPr>
          <p:cNvCxnSpPr>
            <a:cxnSpLocks/>
          </p:cNvCxnSpPr>
          <p:nvPr/>
        </p:nvCxnSpPr>
        <p:spPr>
          <a:xfrm>
            <a:off x="5276850" y="2606856"/>
            <a:ext cx="1215390" cy="0"/>
          </a:xfrm>
          <a:prstGeom prst="line">
            <a:avLst/>
          </a:prstGeom>
          <a:solidFill>
            <a:schemeClr val="bg1">
              <a:alpha val="10000"/>
            </a:schemeClr>
          </a:solidFill>
          <a:ln cap="rnd">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57" name="Группа 56">
            <a:extLst>
              <a:ext uri="{FF2B5EF4-FFF2-40B4-BE49-F238E27FC236}">
                <a16:creationId xmlns:a16="http://schemas.microsoft.com/office/drawing/2014/main" id="{2A813FF1-AD7F-FB2F-CB06-0E1D39BF53B3}"/>
              </a:ext>
            </a:extLst>
          </p:cNvPr>
          <p:cNvGrpSpPr/>
          <p:nvPr/>
        </p:nvGrpSpPr>
        <p:grpSpPr>
          <a:xfrm>
            <a:off x="6489700" y="2330631"/>
            <a:ext cx="1022350" cy="552450"/>
            <a:chOff x="6604000" y="1365250"/>
            <a:chExt cx="1022350" cy="552450"/>
          </a:xfrm>
        </p:grpSpPr>
        <p:sp>
          <p:nvSpPr>
            <p:cNvPr id="61" name="Прямоугольник: скругленные углы 60">
              <a:extLst>
                <a:ext uri="{FF2B5EF4-FFF2-40B4-BE49-F238E27FC236}">
                  <a16:creationId xmlns:a16="http://schemas.microsoft.com/office/drawing/2014/main" id="{0E0E5F0E-F16D-54C2-571C-A98DFAF69BD0}"/>
                </a:ext>
              </a:extLst>
            </p:cNvPr>
            <p:cNvSpPr/>
            <p:nvPr/>
          </p:nvSpPr>
          <p:spPr>
            <a:xfrm>
              <a:off x="6604000" y="1365250"/>
              <a:ext cx="1022350" cy="552450"/>
            </a:xfrm>
            <a:prstGeom prst="round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62" name="TextBox 61">
              <a:extLst>
                <a:ext uri="{FF2B5EF4-FFF2-40B4-BE49-F238E27FC236}">
                  <a16:creationId xmlns:a16="http://schemas.microsoft.com/office/drawing/2014/main" id="{3CFEAED3-0C76-EB85-4AF6-5EE75C748198}"/>
                </a:ext>
              </a:extLst>
            </p:cNvPr>
            <p:cNvSpPr txBox="1"/>
            <p:nvPr/>
          </p:nvSpPr>
          <p:spPr>
            <a:xfrm>
              <a:off x="6661413" y="1472198"/>
              <a:ext cx="907524" cy="338554"/>
            </a:xfrm>
            <a:prstGeom prst="rect">
              <a:avLst/>
            </a:prstGeom>
            <a:noFill/>
          </p:spPr>
          <p:txBody>
            <a:bodyPr wrap="square" rtlCol="0">
              <a:spAutoFit/>
            </a:bodyPr>
            <a:lstStyle/>
            <a:p>
              <a:pPr algn="ctr"/>
              <a:r>
                <a:rPr lang="ru-RU" sz="1600" b="1" dirty="0">
                  <a:solidFill>
                    <a:schemeClr val="bg1"/>
                  </a:solidFill>
                  <a:latin typeface="+mj-lt"/>
                  <a:cs typeface="Segoe Pro Light" panose="020F0502020204030204" pitchFamily="34" charset="0"/>
                </a:rPr>
                <a:t>08.00</a:t>
              </a:r>
            </a:p>
          </p:txBody>
        </p:sp>
      </p:grpSp>
      <p:grpSp>
        <p:nvGrpSpPr>
          <p:cNvPr id="58" name="Группа 57">
            <a:extLst>
              <a:ext uri="{FF2B5EF4-FFF2-40B4-BE49-F238E27FC236}">
                <a16:creationId xmlns:a16="http://schemas.microsoft.com/office/drawing/2014/main" id="{B4040970-10D4-583B-B52C-8051026586B4}"/>
              </a:ext>
            </a:extLst>
          </p:cNvPr>
          <p:cNvGrpSpPr/>
          <p:nvPr/>
        </p:nvGrpSpPr>
        <p:grpSpPr>
          <a:xfrm>
            <a:off x="7938248" y="2292531"/>
            <a:ext cx="3044076" cy="769442"/>
            <a:chOff x="1804148" y="4156168"/>
            <a:chExt cx="3044076" cy="769442"/>
          </a:xfrm>
        </p:grpSpPr>
        <p:sp>
          <p:nvSpPr>
            <p:cNvPr id="59" name="TextBox 58">
              <a:extLst>
                <a:ext uri="{FF2B5EF4-FFF2-40B4-BE49-F238E27FC236}">
                  <a16:creationId xmlns:a16="http://schemas.microsoft.com/office/drawing/2014/main" id="{D77181F7-BED6-3D6F-DDD4-FC26994045D6}"/>
                </a:ext>
              </a:extLst>
            </p:cNvPr>
            <p:cNvSpPr txBox="1"/>
            <p:nvPr/>
          </p:nvSpPr>
          <p:spPr>
            <a:xfrm>
              <a:off x="1804149" y="4463945"/>
              <a:ext cx="3044075"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60" name="TextBox 59">
              <a:extLst>
                <a:ext uri="{FF2B5EF4-FFF2-40B4-BE49-F238E27FC236}">
                  <a16:creationId xmlns:a16="http://schemas.microsoft.com/office/drawing/2014/main" id="{5CEDD6B7-85AF-D40F-4565-CC5BA5C64332}"/>
                </a:ext>
              </a:extLst>
            </p:cNvPr>
            <p:cNvSpPr txBox="1"/>
            <p:nvPr/>
          </p:nvSpPr>
          <p:spPr>
            <a:xfrm>
              <a:off x="1804148" y="4156168"/>
              <a:ext cx="1799325"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2" name="Группа 1">
            <a:extLst>
              <a:ext uri="{FF2B5EF4-FFF2-40B4-BE49-F238E27FC236}">
                <a16:creationId xmlns:a16="http://schemas.microsoft.com/office/drawing/2014/main" id="{8A01BD4D-EF6E-81D2-1307-D7BDE2C2A330}"/>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F878934F-B1C9-DB82-177B-A5FD808F112F}"/>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DEBFDA17-7C1F-07BE-1D03-593D3DD4F5E0}"/>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04E4FABA-2567-E628-34B7-14F7570F220C}"/>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6A78B7EF-3EA3-79F8-5AFF-D24EAC9D28F1}"/>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533C6C26-3642-A943-DFF3-2F1F68BBC567}"/>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5DA2594F-D7CD-5929-9D5B-33585F1DA689}"/>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B97EDB1-4024-784C-AFB4-ECCB80ADA2E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3CB1BB05-F3C5-EFC5-210E-1F36012445CE}"/>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B46A9D74-28A5-263E-6ED7-CEB3093AAC80}"/>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4A97E691-40AA-CA25-AC61-3022317B43A2}"/>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470408F4-A9C0-61F9-60AC-FB1B6FE3E6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0E0DF75D-9D5F-5F38-78FB-481ED563095E}"/>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2911A6-7252-736E-B74C-61905CB2E1C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277E07AB-E926-4463-E6E3-A69BF2062A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C6BE1D59-E831-D65B-28D2-069AE4463BEF}"/>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12C8822E-8B3B-07C7-B6ED-1D55A8123D9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FA569528-7F1C-0E2B-E12C-535BE3A973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6" name="Группа 25">
            <a:extLst>
              <a:ext uri="{FF2B5EF4-FFF2-40B4-BE49-F238E27FC236}">
                <a16:creationId xmlns:a16="http://schemas.microsoft.com/office/drawing/2014/main" id="{444086EA-10CB-9FAF-FAB6-D38A78A4D595}"/>
              </a:ext>
            </a:extLst>
          </p:cNvPr>
          <p:cNvGrpSpPr/>
          <p:nvPr/>
        </p:nvGrpSpPr>
        <p:grpSpPr>
          <a:xfrm>
            <a:off x="1249680" y="1226820"/>
            <a:ext cx="4244340" cy="4244340"/>
            <a:chOff x="1249680" y="1226820"/>
            <a:chExt cx="4244340" cy="4244340"/>
          </a:xfrm>
        </p:grpSpPr>
        <p:grpSp>
          <p:nvGrpSpPr>
            <p:cNvPr id="24" name="Группа 23">
              <a:extLst>
                <a:ext uri="{FF2B5EF4-FFF2-40B4-BE49-F238E27FC236}">
                  <a16:creationId xmlns:a16="http://schemas.microsoft.com/office/drawing/2014/main" id="{324DEF73-6F46-6AE6-65CC-27074C353E0B}"/>
                </a:ext>
              </a:extLst>
            </p:cNvPr>
            <p:cNvGrpSpPr/>
            <p:nvPr/>
          </p:nvGrpSpPr>
          <p:grpSpPr>
            <a:xfrm>
              <a:off x="1249680" y="1226820"/>
              <a:ext cx="4244340" cy="4244340"/>
              <a:chOff x="1249680" y="1226820"/>
              <a:chExt cx="4244340" cy="4244340"/>
            </a:xfrm>
          </p:grpSpPr>
          <p:sp>
            <p:nvSpPr>
              <p:cNvPr id="22" name="Овал 21">
                <a:extLst>
                  <a:ext uri="{FF2B5EF4-FFF2-40B4-BE49-F238E27FC236}">
                    <a16:creationId xmlns:a16="http://schemas.microsoft.com/office/drawing/2014/main" id="{E6EE6DD8-94BA-F048-6F43-71F67F29E627}"/>
                  </a:ext>
                </a:extLst>
              </p:cNvPr>
              <p:cNvSpPr/>
              <p:nvPr/>
            </p:nvSpPr>
            <p:spPr>
              <a:xfrm>
                <a:off x="1249680" y="1226820"/>
                <a:ext cx="4244340" cy="4244340"/>
              </a:xfrm>
              <a:prstGeom prst="ellipse">
                <a:avLst/>
              </a:prstGeom>
              <a:solidFill>
                <a:srgbClr val="1A1B37"/>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a:extLst>
                  <a:ext uri="{FF2B5EF4-FFF2-40B4-BE49-F238E27FC236}">
                    <a16:creationId xmlns:a16="http://schemas.microsoft.com/office/drawing/2014/main" id="{CBFB2966-7905-D0EB-4871-0525EA01CD07}"/>
                  </a:ext>
                </a:extLst>
              </p:cNvPr>
              <p:cNvSpPr/>
              <p:nvPr/>
            </p:nvSpPr>
            <p:spPr>
              <a:xfrm>
                <a:off x="1514475" y="1491615"/>
                <a:ext cx="3714750" cy="3714750"/>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6ED8AA12-A1D2-DF62-FF10-1862F15C6530}"/>
                  </a:ext>
                </a:extLst>
              </p:cNvPr>
              <p:cNvSpPr/>
              <p:nvPr/>
            </p:nvSpPr>
            <p:spPr>
              <a:xfrm>
                <a:off x="1775460" y="1752600"/>
                <a:ext cx="3192780" cy="3192780"/>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25" name="TextBox 24">
              <a:extLst>
                <a:ext uri="{FF2B5EF4-FFF2-40B4-BE49-F238E27FC236}">
                  <a16:creationId xmlns:a16="http://schemas.microsoft.com/office/drawing/2014/main" id="{93353F15-B392-1AD3-F48D-AB92419035EC}"/>
                </a:ext>
              </a:extLst>
            </p:cNvPr>
            <p:cNvSpPr txBox="1"/>
            <p:nvPr/>
          </p:nvSpPr>
          <p:spPr>
            <a:xfrm>
              <a:off x="1846025" y="3025824"/>
              <a:ext cx="3051649"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212266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509F12A7-DB57-158C-9103-3CA5AB573E7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2044" r="22044"/>
          <a:stretch>
            <a:fillRect/>
          </a:stretch>
        </p:blipFill>
        <p:spPr>
          <a:ln>
            <a:solidFill>
              <a:schemeClr val="accent2"/>
            </a:solidFill>
          </a:ln>
        </p:spPr>
      </p:pic>
      <p:grpSp>
        <p:nvGrpSpPr>
          <p:cNvPr id="3" name="Группа 2">
            <a:extLst>
              <a:ext uri="{FF2B5EF4-FFF2-40B4-BE49-F238E27FC236}">
                <a16:creationId xmlns:a16="http://schemas.microsoft.com/office/drawing/2014/main" id="{2A9F8859-BF53-5671-08E2-B2399E28A798}"/>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D5F7B7FC-3C8C-20A4-A36C-0030A84DCE90}"/>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846D7F34-5E75-04A7-66B7-19A69F2FD792}"/>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918F297A-AF3D-BB52-ED26-0A490A6807E6}"/>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6DB82B4B-9F69-5DE5-DB33-38B9223D4511}"/>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0497B07F-0EC6-4D71-2747-CD041E7283C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483402EF-B0CF-032E-BBA3-301C86101215}"/>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8E6D2B5E-C96D-2BD1-B2CA-D41DCD3F3B8E}"/>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36C64A0C-82C2-8A98-9011-D6AD193DE21C}"/>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35150635-677D-7DF7-3842-2F9F27BB2458}"/>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240D0FF1-0E9A-6680-3E46-19FCBFE3AF2E}"/>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5B0D3CEE-1A8C-57E7-5E4E-4C3B76D2A1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ADECEA9C-589F-175A-259A-9DF0FDB073FA}"/>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22D3CA84-06E1-F814-74B2-8E79C2469B7E}"/>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7C5AF2F8-5C04-7820-9490-4B76DE0979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A4323FA1-5D44-8537-EFC9-3CED4FAABC61}"/>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22DAB10F-B77A-A289-0C8C-996C716670A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DCE207F2-A231-B1F1-94E8-ADC752D396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2C5EDFFA-C0C8-730A-D3EC-02610B398782}"/>
              </a:ext>
            </a:extLst>
          </p:cNvPr>
          <p:cNvGrpSpPr/>
          <p:nvPr/>
        </p:nvGrpSpPr>
        <p:grpSpPr>
          <a:xfrm>
            <a:off x="1289051" y="1763692"/>
            <a:ext cx="4806950" cy="954108"/>
            <a:chOff x="963882" y="2119340"/>
            <a:chExt cx="4806950" cy="954108"/>
          </a:xfrm>
        </p:grpSpPr>
        <p:sp>
          <p:nvSpPr>
            <p:cNvPr id="22" name="TextBox 21">
              <a:extLst>
                <a:ext uri="{FF2B5EF4-FFF2-40B4-BE49-F238E27FC236}">
                  <a16:creationId xmlns:a16="http://schemas.microsoft.com/office/drawing/2014/main" id="{76C079A4-A6D1-868C-2536-EC38EA883D23}"/>
                </a:ext>
              </a:extLst>
            </p:cNvPr>
            <p:cNvSpPr txBox="1"/>
            <p:nvPr/>
          </p:nvSpPr>
          <p:spPr>
            <a:xfrm>
              <a:off x="963882" y="2427117"/>
              <a:ext cx="480695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0E783506-B257-3F82-35DB-E22B3947FCAD}"/>
                </a:ext>
              </a:extLst>
            </p:cNvPr>
            <p:cNvSpPr txBox="1"/>
            <p:nvPr/>
          </p:nvSpPr>
          <p:spPr>
            <a:xfrm>
              <a:off x="983863" y="2119340"/>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4" name="TextBox 23">
            <a:extLst>
              <a:ext uri="{FF2B5EF4-FFF2-40B4-BE49-F238E27FC236}">
                <a16:creationId xmlns:a16="http://schemas.microsoft.com/office/drawing/2014/main" id="{8C8EAA18-0E4E-5ABD-F68B-EF9A8D3838EC}"/>
              </a:ext>
            </a:extLst>
          </p:cNvPr>
          <p:cNvSpPr txBox="1"/>
          <p:nvPr/>
        </p:nvSpPr>
        <p:spPr>
          <a:xfrm>
            <a:off x="1321681" y="2836344"/>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Tree>
    <p:extLst>
      <p:ext uri="{BB962C8B-B14F-4D97-AF65-F5344CB8AC3E}">
        <p14:creationId xmlns:p14="http://schemas.microsoft.com/office/powerpoint/2010/main" val="1415984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a:extLst>
              <a:ext uri="{FF2B5EF4-FFF2-40B4-BE49-F238E27FC236}">
                <a16:creationId xmlns:a16="http://schemas.microsoft.com/office/drawing/2014/main" id="{157A1910-06D7-AA7A-7FB0-06B531D0213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8384" r="8384"/>
          <a:stretch>
            <a:fillRect/>
          </a:stretch>
        </p:blipFill>
        <p:spPr/>
      </p:pic>
      <p:grpSp>
        <p:nvGrpSpPr>
          <p:cNvPr id="3" name="Группа 2">
            <a:extLst>
              <a:ext uri="{FF2B5EF4-FFF2-40B4-BE49-F238E27FC236}">
                <a16:creationId xmlns:a16="http://schemas.microsoft.com/office/drawing/2014/main" id="{9A390F96-1F8C-9E75-0EE2-7ED4D3DD2E73}"/>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3B7E7F0B-6939-B3A7-64BD-5709356D25B6}"/>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A6BE6882-BDF5-B533-0B67-97A638B55F06}"/>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91F2758B-EF2E-B546-6BA7-B6E11EBCBF32}"/>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22FF0FC0-F16B-0B4E-4C4B-643675320DC9}"/>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6AFDF0F4-5D97-24A8-D983-13B810FA89C4}"/>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F1EE1E81-15CC-9355-3ED4-274075C1A38E}"/>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BAAC19FD-B2FB-CFAE-3614-81B9C1533AA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4EB4A52C-AEDA-5E3C-EC9F-547FB3B9FE62}"/>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0AB81525-A3D1-A25F-C252-FB06365E2935}"/>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22406F81-22A9-5E1D-FD22-279F814EC3CD}"/>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4F8AAAEA-2551-EBD4-249C-3E8C1B3A0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E0937C02-A815-5C69-5BE5-F40A95DD4B61}"/>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E78234EA-C334-1E7A-53D9-B21536957EA6}"/>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796CA6F4-89BF-FDE1-418F-728B995AEB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0592ACFD-68E5-4B69-BB2F-7CE01ADAB568}"/>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4108773D-1A3B-1F3A-9873-245F23197128}"/>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37A482CA-EC8D-3E9D-E18B-0D33AF9146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C2B2A476-9236-065D-CE38-7B9D4FC074BB}"/>
              </a:ext>
            </a:extLst>
          </p:cNvPr>
          <p:cNvGrpSpPr/>
          <p:nvPr/>
        </p:nvGrpSpPr>
        <p:grpSpPr>
          <a:xfrm>
            <a:off x="1289051" y="1763692"/>
            <a:ext cx="4806950" cy="954108"/>
            <a:chOff x="1289051" y="1763692"/>
            <a:chExt cx="4806950" cy="954108"/>
          </a:xfrm>
        </p:grpSpPr>
        <p:sp>
          <p:nvSpPr>
            <p:cNvPr id="22" name="TextBox 21">
              <a:extLst>
                <a:ext uri="{FF2B5EF4-FFF2-40B4-BE49-F238E27FC236}">
                  <a16:creationId xmlns:a16="http://schemas.microsoft.com/office/drawing/2014/main" id="{DC8F1091-1301-11FA-B4D3-E3ED33609880}"/>
                </a:ext>
              </a:extLst>
            </p:cNvPr>
            <p:cNvSpPr txBox="1"/>
            <p:nvPr/>
          </p:nvSpPr>
          <p:spPr>
            <a:xfrm>
              <a:off x="1289051" y="2071469"/>
              <a:ext cx="480695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64B67BFB-5431-FD08-6DA7-4BB2670098C3}"/>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4" name="Полилиния: фигура 23">
            <a:extLst>
              <a:ext uri="{FF2B5EF4-FFF2-40B4-BE49-F238E27FC236}">
                <a16:creationId xmlns:a16="http://schemas.microsoft.com/office/drawing/2014/main" id="{6D823CC0-44D3-7BB9-AC99-82E5F20BE5DA}"/>
              </a:ext>
            </a:extLst>
          </p:cNvPr>
          <p:cNvSpPr/>
          <p:nvPr/>
        </p:nvSpPr>
        <p:spPr>
          <a:xfrm rot="10800000">
            <a:off x="1416050" y="2879216"/>
            <a:ext cx="353721" cy="267281"/>
          </a:xfrm>
          <a:custGeom>
            <a:avLst/>
            <a:gdLst/>
            <a:ahLst/>
            <a:cxnLst/>
            <a:rect l="l" t="t" r="r" b="b"/>
            <a:pathLst>
              <a:path w="353721" h="267281">
                <a:moveTo>
                  <a:pt x="212903" y="0"/>
                </a:moveTo>
                <a:lnTo>
                  <a:pt x="353721" y="0"/>
                </a:lnTo>
                <a:lnTo>
                  <a:pt x="353721" y="4190"/>
                </a:lnTo>
                <a:lnTo>
                  <a:pt x="262357" y="267281"/>
                </a:lnTo>
                <a:lnTo>
                  <a:pt x="197816" y="267281"/>
                </a:lnTo>
                <a:close/>
                <a:moveTo>
                  <a:pt x="15088" y="0"/>
                </a:moveTo>
                <a:lnTo>
                  <a:pt x="155906" y="0"/>
                </a:lnTo>
                <a:lnTo>
                  <a:pt x="155906" y="4190"/>
                </a:lnTo>
                <a:lnTo>
                  <a:pt x="64542" y="267281"/>
                </a:lnTo>
                <a:lnTo>
                  <a:pt x="0" y="26728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5" name="TextBox 24">
            <a:extLst>
              <a:ext uri="{FF2B5EF4-FFF2-40B4-BE49-F238E27FC236}">
                <a16:creationId xmlns:a16="http://schemas.microsoft.com/office/drawing/2014/main" id="{261A7892-58BF-0904-2145-CF6382855430}"/>
              </a:ext>
            </a:extLst>
          </p:cNvPr>
          <p:cNvSpPr txBox="1"/>
          <p:nvPr/>
        </p:nvSpPr>
        <p:spPr>
          <a:xfrm>
            <a:off x="1321681" y="3307913"/>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nvGrpSpPr>
          <p:cNvPr id="26" name="Группа 25">
            <a:extLst>
              <a:ext uri="{FF2B5EF4-FFF2-40B4-BE49-F238E27FC236}">
                <a16:creationId xmlns:a16="http://schemas.microsoft.com/office/drawing/2014/main" id="{109EF96B-D112-357E-1F98-A9128B64E300}"/>
              </a:ext>
            </a:extLst>
          </p:cNvPr>
          <p:cNvGrpSpPr/>
          <p:nvPr/>
        </p:nvGrpSpPr>
        <p:grpSpPr>
          <a:xfrm>
            <a:off x="4386980" y="4848778"/>
            <a:ext cx="1208958" cy="323385"/>
            <a:chOff x="10467105" y="586136"/>
            <a:chExt cx="1208958" cy="323385"/>
          </a:xfrm>
        </p:grpSpPr>
        <p:grpSp>
          <p:nvGrpSpPr>
            <p:cNvPr id="27" name="Группа 26">
              <a:extLst>
                <a:ext uri="{FF2B5EF4-FFF2-40B4-BE49-F238E27FC236}">
                  <a16:creationId xmlns:a16="http://schemas.microsoft.com/office/drawing/2014/main" id="{F241CD94-67C7-B079-0B4D-C240340685CC}"/>
                </a:ext>
              </a:extLst>
            </p:cNvPr>
            <p:cNvGrpSpPr/>
            <p:nvPr/>
          </p:nvGrpSpPr>
          <p:grpSpPr>
            <a:xfrm>
              <a:off x="10467105" y="586136"/>
              <a:ext cx="323385" cy="323385"/>
              <a:chOff x="10467105" y="586136"/>
              <a:chExt cx="323385" cy="323385"/>
            </a:xfrm>
          </p:grpSpPr>
          <p:sp>
            <p:nvSpPr>
              <p:cNvPr id="34" name="Овал 33">
                <a:extLst>
                  <a:ext uri="{FF2B5EF4-FFF2-40B4-BE49-F238E27FC236}">
                    <a16:creationId xmlns:a16="http://schemas.microsoft.com/office/drawing/2014/main" id="{B89F8E9F-318F-233F-2C1E-6393D8FC8EBD}"/>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Рисунок 34">
                <a:extLst>
                  <a:ext uri="{FF2B5EF4-FFF2-40B4-BE49-F238E27FC236}">
                    <a16:creationId xmlns:a16="http://schemas.microsoft.com/office/drawing/2014/main" id="{EE1F72A3-9AF0-10F2-A62E-D6D0C63617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28" name="Группа 27">
              <a:extLst>
                <a:ext uri="{FF2B5EF4-FFF2-40B4-BE49-F238E27FC236}">
                  <a16:creationId xmlns:a16="http://schemas.microsoft.com/office/drawing/2014/main" id="{2CB70DE8-4311-AF9C-D12C-A74E9856E183}"/>
                </a:ext>
              </a:extLst>
            </p:cNvPr>
            <p:cNvGrpSpPr/>
            <p:nvPr/>
          </p:nvGrpSpPr>
          <p:grpSpPr>
            <a:xfrm>
              <a:off x="10909891" y="586136"/>
              <a:ext cx="323385" cy="323385"/>
              <a:chOff x="10909892" y="586136"/>
              <a:chExt cx="323385" cy="323385"/>
            </a:xfrm>
          </p:grpSpPr>
          <p:sp>
            <p:nvSpPr>
              <p:cNvPr id="32" name="Овал 31">
                <a:extLst>
                  <a:ext uri="{FF2B5EF4-FFF2-40B4-BE49-F238E27FC236}">
                    <a16:creationId xmlns:a16="http://schemas.microsoft.com/office/drawing/2014/main" id="{EBCE596A-0B98-E931-53F1-74415A406B83}"/>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Рисунок 32">
                <a:extLst>
                  <a:ext uri="{FF2B5EF4-FFF2-40B4-BE49-F238E27FC236}">
                    <a16:creationId xmlns:a16="http://schemas.microsoft.com/office/drawing/2014/main" id="{45881CFD-6421-B2E6-E8B5-B9B4ADB9D6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29" name="Группа 28">
              <a:extLst>
                <a:ext uri="{FF2B5EF4-FFF2-40B4-BE49-F238E27FC236}">
                  <a16:creationId xmlns:a16="http://schemas.microsoft.com/office/drawing/2014/main" id="{EB94C56A-FCA0-A9C6-9066-CB91DE4D270D}"/>
                </a:ext>
              </a:extLst>
            </p:cNvPr>
            <p:cNvGrpSpPr/>
            <p:nvPr/>
          </p:nvGrpSpPr>
          <p:grpSpPr>
            <a:xfrm>
              <a:off x="11352678" y="586136"/>
              <a:ext cx="323385" cy="323385"/>
              <a:chOff x="11352678" y="586136"/>
              <a:chExt cx="323385" cy="323385"/>
            </a:xfrm>
          </p:grpSpPr>
          <p:sp>
            <p:nvSpPr>
              <p:cNvPr id="30" name="Овал 29">
                <a:extLst>
                  <a:ext uri="{FF2B5EF4-FFF2-40B4-BE49-F238E27FC236}">
                    <a16:creationId xmlns:a16="http://schemas.microsoft.com/office/drawing/2014/main" id="{CA1ADB82-5967-02AA-372F-3EDA5D6E961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1" name="Рисунок 30">
                <a:extLst>
                  <a:ext uri="{FF2B5EF4-FFF2-40B4-BE49-F238E27FC236}">
                    <a16:creationId xmlns:a16="http://schemas.microsoft.com/office/drawing/2014/main" id="{369FC9BF-520D-FC15-E3F0-EF0DDDEA78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36" name="TextBox 35">
            <a:extLst>
              <a:ext uri="{FF2B5EF4-FFF2-40B4-BE49-F238E27FC236}">
                <a16:creationId xmlns:a16="http://schemas.microsoft.com/office/drawing/2014/main" id="{7F5EE07C-C0C5-2DFC-DA47-AE03DD94833C}"/>
              </a:ext>
            </a:extLst>
          </p:cNvPr>
          <p:cNvSpPr txBox="1"/>
          <p:nvPr/>
        </p:nvSpPr>
        <p:spPr>
          <a:xfrm>
            <a:off x="1309032" y="4856582"/>
            <a:ext cx="592278"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TEXT</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nvGrpSpPr>
          <p:cNvPr id="47" name="Группа 46">
            <a:extLst>
              <a:ext uri="{FF2B5EF4-FFF2-40B4-BE49-F238E27FC236}">
                <a16:creationId xmlns:a16="http://schemas.microsoft.com/office/drawing/2014/main" id="{4D7931DA-94B0-F468-F272-AFC4CABA0C64}"/>
              </a:ext>
            </a:extLst>
          </p:cNvPr>
          <p:cNvGrpSpPr/>
          <p:nvPr/>
        </p:nvGrpSpPr>
        <p:grpSpPr>
          <a:xfrm>
            <a:off x="8991599" y="3663950"/>
            <a:ext cx="2182755" cy="1180188"/>
            <a:chOff x="8991599" y="3663950"/>
            <a:chExt cx="2182755" cy="1180188"/>
          </a:xfrm>
        </p:grpSpPr>
        <p:sp>
          <p:nvSpPr>
            <p:cNvPr id="37" name="Прямоугольник 36">
              <a:extLst>
                <a:ext uri="{FF2B5EF4-FFF2-40B4-BE49-F238E27FC236}">
                  <a16:creationId xmlns:a16="http://schemas.microsoft.com/office/drawing/2014/main" id="{7E64F915-C4F4-01BB-8D38-2E27844E5F08}"/>
                </a:ext>
              </a:extLst>
            </p:cNvPr>
            <p:cNvSpPr/>
            <p:nvPr/>
          </p:nvSpPr>
          <p:spPr>
            <a:xfrm>
              <a:off x="8991599" y="3663950"/>
              <a:ext cx="2182755" cy="1180188"/>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5" name="Рисунок 44">
              <a:extLst>
                <a:ext uri="{FF2B5EF4-FFF2-40B4-BE49-F238E27FC236}">
                  <a16:creationId xmlns:a16="http://schemas.microsoft.com/office/drawing/2014/main" id="{87006DEA-9551-67BE-D4F6-F6A12D1E1D28}"/>
                </a:ext>
              </a:extLst>
            </p:cNvPr>
            <p:cNvPicPr>
              <a:picLocks noChangeAspect="1"/>
            </p:cNvPicPr>
            <p:nvPr/>
          </p:nvPicPr>
          <p:blipFill rotWithShape="1">
            <a:blip r:embed="rId10" cstate="screen">
              <a:lum bright="70000" contrast="-70000"/>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a:ext>
              </a:extLst>
            </a:blip>
            <a:srcRect l="18503" t="10450" r="29337" b="27452"/>
            <a:stretch/>
          </p:blipFill>
          <p:spPr>
            <a:xfrm>
              <a:off x="9513566" y="3713797"/>
              <a:ext cx="1244370" cy="1080495"/>
            </a:xfrm>
            <a:prstGeom prst="rect">
              <a:avLst/>
            </a:prstGeom>
          </p:spPr>
        </p:pic>
      </p:grpSp>
    </p:spTree>
    <p:extLst>
      <p:ext uri="{BB962C8B-B14F-4D97-AF65-F5344CB8AC3E}">
        <p14:creationId xmlns:p14="http://schemas.microsoft.com/office/powerpoint/2010/main" val="4275545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a:extLst>
              <a:ext uri="{FF2B5EF4-FFF2-40B4-BE49-F238E27FC236}">
                <a16:creationId xmlns:a16="http://schemas.microsoft.com/office/drawing/2014/main" id="{9E37D45B-F26D-3D7C-45E1-5725EE628D1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5804" b="30287"/>
          <a:stretch/>
        </p:blipFill>
        <p:spPr>
          <a:xfrm>
            <a:off x="1092200" y="1504950"/>
            <a:ext cx="4794250" cy="3876672"/>
          </a:xfrm>
        </p:spPr>
      </p:pic>
      <p:grpSp>
        <p:nvGrpSpPr>
          <p:cNvPr id="3" name="Группа 2">
            <a:extLst>
              <a:ext uri="{FF2B5EF4-FFF2-40B4-BE49-F238E27FC236}">
                <a16:creationId xmlns:a16="http://schemas.microsoft.com/office/drawing/2014/main" id="{10AEC523-5386-32BF-3179-5D69A6908847}"/>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6320F289-6936-A017-1F88-DE83FBE05FE4}"/>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E4AAFA04-0417-8258-E5B5-82CF431602CC}"/>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7793E76A-2A5A-482E-9C66-931B7392EFB2}"/>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632755DC-7FED-0BD3-976A-1446BF1C9795}"/>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A6B05B10-F59C-FB93-36BB-10153A704F98}"/>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08EFE0D5-671E-8BD2-F22E-2BEEDB49C34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F7001BD9-769B-03CB-F8D1-F17D3B76F241}"/>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254074A3-633B-E4BB-1CF8-E6E12A9E0254}"/>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E4364E2C-6E5F-539D-6F46-B97E2F1EC306}"/>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69B8039A-5D79-6ADE-1790-58B54E9CC088}"/>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7FDB203C-E0AE-547A-1BD9-B0AC5531CF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63357033-F190-5594-083D-B53321D29C7C}"/>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8EE65D26-7F2A-069B-A610-FE84F22CFAA5}"/>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DFE30E8F-2F92-A2EC-4E68-2A21CA77E3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0E6428D5-8EA7-C2E2-7CBA-714C2F973BDC}"/>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5C8F81D6-1E7D-839D-3B80-4E72A92B976F}"/>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1841C0C8-4549-D7C6-BB3E-890CDDE65A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AD44DCB4-82CB-ED0D-2277-23264A06F678}"/>
              </a:ext>
            </a:extLst>
          </p:cNvPr>
          <p:cNvGrpSpPr/>
          <p:nvPr/>
        </p:nvGrpSpPr>
        <p:grpSpPr>
          <a:xfrm>
            <a:off x="6307023" y="1491549"/>
            <a:ext cx="4806950" cy="954108"/>
            <a:chOff x="6307023" y="1491549"/>
            <a:chExt cx="4806950" cy="954108"/>
          </a:xfrm>
        </p:grpSpPr>
        <p:sp>
          <p:nvSpPr>
            <p:cNvPr id="22" name="TextBox 21">
              <a:extLst>
                <a:ext uri="{FF2B5EF4-FFF2-40B4-BE49-F238E27FC236}">
                  <a16:creationId xmlns:a16="http://schemas.microsoft.com/office/drawing/2014/main" id="{A047497A-00D5-A8A6-FB94-18DA38AA4AFD}"/>
                </a:ext>
              </a:extLst>
            </p:cNvPr>
            <p:cNvSpPr txBox="1"/>
            <p:nvPr/>
          </p:nvSpPr>
          <p:spPr>
            <a:xfrm>
              <a:off x="6307023" y="1799326"/>
              <a:ext cx="480695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09125EE8-2046-63B5-081C-2833AEB127EE}"/>
                </a:ext>
              </a:extLst>
            </p:cNvPr>
            <p:cNvSpPr txBox="1"/>
            <p:nvPr/>
          </p:nvSpPr>
          <p:spPr>
            <a:xfrm>
              <a:off x="6327004" y="1491549"/>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4" name="Прямоугольник 23">
            <a:extLst>
              <a:ext uri="{FF2B5EF4-FFF2-40B4-BE49-F238E27FC236}">
                <a16:creationId xmlns:a16="http://schemas.microsoft.com/office/drawing/2014/main" id="{F2685D52-0CEC-0C73-5E7E-7A45348709B6}"/>
              </a:ext>
            </a:extLst>
          </p:cNvPr>
          <p:cNvSpPr/>
          <p:nvPr/>
        </p:nvSpPr>
        <p:spPr>
          <a:xfrm>
            <a:off x="5886450" y="2993572"/>
            <a:ext cx="5195207" cy="2388050"/>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nvGrpSpPr>
          <p:cNvPr id="25" name="Группа 24">
            <a:extLst>
              <a:ext uri="{FF2B5EF4-FFF2-40B4-BE49-F238E27FC236}">
                <a16:creationId xmlns:a16="http://schemas.microsoft.com/office/drawing/2014/main" id="{EBEA06D1-3A67-8C4A-2E12-737E1B2D1181}"/>
              </a:ext>
            </a:extLst>
          </p:cNvPr>
          <p:cNvGrpSpPr/>
          <p:nvPr/>
        </p:nvGrpSpPr>
        <p:grpSpPr>
          <a:xfrm>
            <a:off x="6328795" y="3313475"/>
            <a:ext cx="4402774" cy="1748244"/>
            <a:chOff x="1309032" y="3307913"/>
            <a:chExt cx="4402774" cy="1748244"/>
          </a:xfrm>
        </p:grpSpPr>
        <p:sp>
          <p:nvSpPr>
            <p:cNvPr id="26" name="TextBox 25">
              <a:extLst>
                <a:ext uri="{FF2B5EF4-FFF2-40B4-BE49-F238E27FC236}">
                  <a16:creationId xmlns:a16="http://schemas.microsoft.com/office/drawing/2014/main" id="{C71F31E3-7F15-D2BD-F7C4-1086749A4700}"/>
                </a:ext>
              </a:extLst>
            </p:cNvPr>
            <p:cNvSpPr txBox="1"/>
            <p:nvPr/>
          </p:nvSpPr>
          <p:spPr>
            <a:xfrm>
              <a:off x="1321681" y="3307913"/>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7" name="TextBox 26">
              <a:extLst>
                <a:ext uri="{FF2B5EF4-FFF2-40B4-BE49-F238E27FC236}">
                  <a16:creationId xmlns:a16="http://schemas.microsoft.com/office/drawing/2014/main" id="{1526EFAC-D8A6-6292-48E0-FAF3E0408B57}"/>
                </a:ext>
              </a:extLst>
            </p:cNvPr>
            <p:cNvSpPr txBox="1"/>
            <p:nvPr/>
          </p:nvSpPr>
          <p:spPr>
            <a:xfrm>
              <a:off x="1309032" y="4748380"/>
              <a:ext cx="592278" cy="307777"/>
            </a:xfrm>
            <a:prstGeom prst="rect">
              <a:avLst/>
            </a:prstGeom>
            <a:noFill/>
          </p:spPr>
          <p:txBody>
            <a:bodyPr wrap="non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20980B3B-377F-233A-82CC-467C72F1BDE3}"/>
              </a:ext>
            </a:extLst>
          </p:cNvPr>
          <p:cNvGrpSpPr/>
          <p:nvPr/>
        </p:nvGrpSpPr>
        <p:grpSpPr>
          <a:xfrm>
            <a:off x="1092200" y="1504949"/>
            <a:ext cx="558800" cy="2283279"/>
            <a:chOff x="1092200" y="1504949"/>
            <a:chExt cx="558800" cy="2283279"/>
          </a:xfrm>
        </p:grpSpPr>
        <p:sp>
          <p:nvSpPr>
            <p:cNvPr id="29" name="Прямоугольник 28">
              <a:extLst>
                <a:ext uri="{FF2B5EF4-FFF2-40B4-BE49-F238E27FC236}">
                  <a16:creationId xmlns:a16="http://schemas.microsoft.com/office/drawing/2014/main" id="{7A6F03AE-8945-9C98-23ED-E9CD5C8AB44E}"/>
                </a:ext>
              </a:extLst>
            </p:cNvPr>
            <p:cNvSpPr/>
            <p:nvPr/>
          </p:nvSpPr>
          <p:spPr>
            <a:xfrm>
              <a:off x="1092200" y="1504949"/>
              <a:ext cx="558800" cy="2283279"/>
            </a:xfrm>
            <a:prstGeom prst="rect">
              <a:avLst/>
            </a:prstGeom>
            <a:gradFill>
              <a:gsLst>
                <a:gs pos="88000">
                  <a:schemeClr val="accent2">
                    <a:lumMod val="50000"/>
                    <a:alpha val="70000"/>
                  </a:schemeClr>
                </a:gs>
                <a:gs pos="0">
                  <a:srgbClr val="DB1A86">
                    <a:alpha val="70000"/>
                  </a:srgb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0" name="TextBox 29">
              <a:extLst>
                <a:ext uri="{FF2B5EF4-FFF2-40B4-BE49-F238E27FC236}">
                  <a16:creationId xmlns:a16="http://schemas.microsoft.com/office/drawing/2014/main" id="{B02A35BF-CA50-2395-26D9-79669DA1C1C1}"/>
                </a:ext>
              </a:extLst>
            </p:cNvPr>
            <p:cNvSpPr txBox="1"/>
            <p:nvPr/>
          </p:nvSpPr>
          <p:spPr>
            <a:xfrm rot="5400000">
              <a:off x="1075462" y="2492700"/>
              <a:ext cx="592278" cy="307777"/>
            </a:xfrm>
            <a:prstGeom prst="rect">
              <a:avLst/>
            </a:prstGeom>
            <a:noFill/>
          </p:spPr>
          <p:txBody>
            <a:bodyPr wrap="non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3822400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a:extLst>
              <a:ext uri="{FF2B5EF4-FFF2-40B4-BE49-F238E27FC236}">
                <a16:creationId xmlns:a16="http://schemas.microsoft.com/office/drawing/2014/main" id="{E3ACF547-ED55-8D53-2EFF-221C89510D3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656" r="11737"/>
          <a:stretch/>
        </p:blipFill>
        <p:spPr>
          <a:xfrm>
            <a:off x="1075534" y="1470432"/>
            <a:ext cx="4924365" cy="3831816"/>
          </a:xfrm>
        </p:spPr>
      </p:pic>
      <p:grpSp>
        <p:nvGrpSpPr>
          <p:cNvPr id="3" name="Группа 2">
            <a:extLst>
              <a:ext uri="{FF2B5EF4-FFF2-40B4-BE49-F238E27FC236}">
                <a16:creationId xmlns:a16="http://schemas.microsoft.com/office/drawing/2014/main" id="{11FA700E-4C5F-C6CF-6F61-49337741A896}"/>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D050D6E7-BEFB-0F4C-98A2-F380A333662D}"/>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997F9468-0C21-AEF2-9D69-B1EEDC360568}"/>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E077EC36-57B3-9EEB-B305-5562743EE10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E957D63A-E962-D2BC-B261-D83765D6E3EE}"/>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F75896BF-E048-B146-FF9C-28D591DA93EF}"/>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F0254BE1-A87F-B99F-0F68-02402094D552}"/>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B38C3B1C-82D2-3548-5E77-4E3D1DB814F5}"/>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BE43F0C0-711C-7370-3AF4-F1F15DCE8AB4}"/>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893826CA-3B0F-4CEF-EBDA-898F628A0F39}"/>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CFF702B1-A9AB-423D-8848-6DDEF33A6E22}"/>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29FDCEB1-F7BE-CA0F-F5FD-F7C9BBE3C8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B56D6405-7BBC-033E-2FD4-A874A3424EBA}"/>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46942777-E5AC-B8EB-BEA6-A50D693575F7}"/>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2E4A2D4E-6174-0745-54CB-865526DE94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E29FFC2A-3A2A-333B-8EEB-29A0DFAA1C75}"/>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D89B0D6A-CEBE-A84B-73D0-7B2F94261078}"/>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5EA3852E-AA8E-EAE6-9544-52886A4D16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E1EBD484-612C-BBBA-53FF-18CAD981999C}"/>
              </a:ext>
            </a:extLst>
          </p:cNvPr>
          <p:cNvGrpSpPr/>
          <p:nvPr/>
        </p:nvGrpSpPr>
        <p:grpSpPr>
          <a:xfrm>
            <a:off x="6707420" y="1724765"/>
            <a:ext cx="4806950" cy="3408471"/>
            <a:chOff x="1289051" y="1763692"/>
            <a:chExt cx="4806950" cy="3408471"/>
          </a:xfrm>
        </p:grpSpPr>
        <p:grpSp>
          <p:nvGrpSpPr>
            <p:cNvPr id="22" name="Группа 21">
              <a:extLst>
                <a:ext uri="{FF2B5EF4-FFF2-40B4-BE49-F238E27FC236}">
                  <a16:creationId xmlns:a16="http://schemas.microsoft.com/office/drawing/2014/main" id="{5AE51F9E-5690-9A44-7DC0-E5C9FD833B6E}"/>
                </a:ext>
              </a:extLst>
            </p:cNvPr>
            <p:cNvGrpSpPr/>
            <p:nvPr/>
          </p:nvGrpSpPr>
          <p:grpSpPr>
            <a:xfrm>
              <a:off x="1289051" y="1763692"/>
              <a:ext cx="4806950" cy="954108"/>
              <a:chOff x="1289051" y="1763692"/>
              <a:chExt cx="4806950" cy="954108"/>
            </a:xfrm>
          </p:grpSpPr>
          <p:sp>
            <p:nvSpPr>
              <p:cNvPr id="36" name="TextBox 35">
                <a:extLst>
                  <a:ext uri="{FF2B5EF4-FFF2-40B4-BE49-F238E27FC236}">
                    <a16:creationId xmlns:a16="http://schemas.microsoft.com/office/drawing/2014/main" id="{48D5A4DD-6A4C-8A73-2718-2283F6AF629A}"/>
                  </a:ext>
                </a:extLst>
              </p:cNvPr>
              <p:cNvSpPr txBox="1"/>
              <p:nvPr/>
            </p:nvSpPr>
            <p:spPr>
              <a:xfrm>
                <a:off x="1289051" y="2071469"/>
                <a:ext cx="480695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7" name="TextBox 36">
                <a:extLst>
                  <a:ext uri="{FF2B5EF4-FFF2-40B4-BE49-F238E27FC236}">
                    <a16:creationId xmlns:a16="http://schemas.microsoft.com/office/drawing/2014/main" id="{92272E4B-F20B-7E20-8F41-DF40E18AD5D5}"/>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3" name="Полилиния: фигура 22">
              <a:extLst>
                <a:ext uri="{FF2B5EF4-FFF2-40B4-BE49-F238E27FC236}">
                  <a16:creationId xmlns:a16="http://schemas.microsoft.com/office/drawing/2014/main" id="{F4E0A8B1-6D05-CA79-13CC-D1F1D811B7DE}"/>
                </a:ext>
              </a:extLst>
            </p:cNvPr>
            <p:cNvSpPr/>
            <p:nvPr/>
          </p:nvSpPr>
          <p:spPr>
            <a:xfrm rot="10800000">
              <a:off x="1416050" y="2879216"/>
              <a:ext cx="353721" cy="267281"/>
            </a:xfrm>
            <a:custGeom>
              <a:avLst/>
              <a:gdLst/>
              <a:ahLst/>
              <a:cxnLst/>
              <a:rect l="l" t="t" r="r" b="b"/>
              <a:pathLst>
                <a:path w="353721" h="267281">
                  <a:moveTo>
                    <a:pt x="212903" y="0"/>
                  </a:moveTo>
                  <a:lnTo>
                    <a:pt x="353721" y="0"/>
                  </a:lnTo>
                  <a:lnTo>
                    <a:pt x="353721" y="4190"/>
                  </a:lnTo>
                  <a:lnTo>
                    <a:pt x="262357" y="267281"/>
                  </a:lnTo>
                  <a:lnTo>
                    <a:pt x="197816" y="267281"/>
                  </a:lnTo>
                  <a:close/>
                  <a:moveTo>
                    <a:pt x="15088" y="0"/>
                  </a:moveTo>
                  <a:lnTo>
                    <a:pt x="155906" y="0"/>
                  </a:lnTo>
                  <a:lnTo>
                    <a:pt x="155906" y="4190"/>
                  </a:lnTo>
                  <a:lnTo>
                    <a:pt x="64542" y="267281"/>
                  </a:lnTo>
                  <a:lnTo>
                    <a:pt x="0" y="26728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4" name="TextBox 23">
              <a:extLst>
                <a:ext uri="{FF2B5EF4-FFF2-40B4-BE49-F238E27FC236}">
                  <a16:creationId xmlns:a16="http://schemas.microsoft.com/office/drawing/2014/main" id="{585F892D-66BB-4B80-BC5C-83EF7D9D35CC}"/>
                </a:ext>
              </a:extLst>
            </p:cNvPr>
            <p:cNvSpPr txBox="1"/>
            <p:nvPr/>
          </p:nvSpPr>
          <p:spPr>
            <a:xfrm>
              <a:off x="1321681" y="3307913"/>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nvGrpSpPr>
            <p:cNvPr id="25" name="Группа 24">
              <a:extLst>
                <a:ext uri="{FF2B5EF4-FFF2-40B4-BE49-F238E27FC236}">
                  <a16:creationId xmlns:a16="http://schemas.microsoft.com/office/drawing/2014/main" id="{AA8CE313-C288-91D5-7CC3-775FD6DA4A3A}"/>
                </a:ext>
              </a:extLst>
            </p:cNvPr>
            <p:cNvGrpSpPr/>
            <p:nvPr/>
          </p:nvGrpSpPr>
          <p:grpSpPr>
            <a:xfrm>
              <a:off x="4386980" y="4848778"/>
              <a:ext cx="1208958" cy="323385"/>
              <a:chOff x="10467105" y="586136"/>
              <a:chExt cx="1208958" cy="323385"/>
            </a:xfrm>
          </p:grpSpPr>
          <p:grpSp>
            <p:nvGrpSpPr>
              <p:cNvPr id="27" name="Группа 26">
                <a:extLst>
                  <a:ext uri="{FF2B5EF4-FFF2-40B4-BE49-F238E27FC236}">
                    <a16:creationId xmlns:a16="http://schemas.microsoft.com/office/drawing/2014/main" id="{ED4FFBB4-E1CE-ED54-EE4F-0254B37BE97E}"/>
                  </a:ext>
                </a:extLst>
              </p:cNvPr>
              <p:cNvGrpSpPr/>
              <p:nvPr/>
            </p:nvGrpSpPr>
            <p:grpSpPr>
              <a:xfrm>
                <a:off x="10467105" y="586136"/>
                <a:ext cx="323385" cy="323385"/>
                <a:chOff x="10467105" y="586136"/>
                <a:chExt cx="323385" cy="323385"/>
              </a:xfrm>
            </p:grpSpPr>
            <p:sp>
              <p:nvSpPr>
                <p:cNvPr id="34" name="Овал 33">
                  <a:extLst>
                    <a:ext uri="{FF2B5EF4-FFF2-40B4-BE49-F238E27FC236}">
                      <a16:creationId xmlns:a16="http://schemas.microsoft.com/office/drawing/2014/main" id="{CFF15C62-A476-1FB3-6A58-DC9C06433B46}"/>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Рисунок 34">
                  <a:extLst>
                    <a:ext uri="{FF2B5EF4-FFF2-40B4-BE49-F238E27FC236}">
                      <a16:creationId xmlns:a16="http://schemas.microsoft.com/office/drawing/2014/main" id="{9EB993FE-7F6D-9BD7-1485-757FD81CE0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28" name="Группа 27">
                <a:extLst>
                  <a:ext uri="{FF2B5EF4-FFF2-40B4-BE49-F238E27FC236}">
                    <a16:creationId xmlns:a16="http://schemas.microsoft.com/office/drawing/2014/main" id="{9D3ADC59-EFEA-4708-CB24-03377CA07E09}"/>
                  </a:ext>
                </a:extLst>
              </p:cNvPr>
              <p:cNvGrpSpPr/>
              <p:nvPr/>
            </p:nvGrpSpPr>
            <p:grpSpPr>
              <a:xfrm>
                <a:off x="10909891" y="586136"/>
                <a:ext cx="323385" cy="323385"/>
                <a:chOff x="10909892" y="586136"/>
                <a:chExt cx="323385" cy="323385"/>
              </a:xfrm>
            </p:grpSpPr>
            <p:sp>
              <p:nvSpPr>
                <p:cNvPr id="32" name="Овал 31">
                  <a:extLst>
                    <a:ext uri="{FF2B5EF4-FFF2-40B4-BE49-F238E27FC236}">
                      <a16:creationId xmlns:a16="http://schemas.microsoft.com/office/drawing/2014/main" id="{52E8E9EB-402E-C2EB-F55F-034B36E11760}"/>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Рисунок 32">
                  <a:extLst>
                    <a:ext uri="{FF2B5EF4-FFF2-40B4-BE49-F238E27FC236}">
                      <a16:creationId xmlns:a16="http://schemas.microsoft.com/office/drawing/2014/main" id="{12BA9E89-5824-3280-4D0F-D0F27C6110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29" name="Группа 28">
                <a:extLst>
                  <a:ext uri="{FF2B5EF4-FFF2-40B4-BE49-F238E27FC236}">
                    <a16:creationId xmlns:a16="http://schemas.microsoft.com/office/drawing/2014/main" id="{9CF8EB86-30FE-B484-BA72-F0A7BB060BCC}"/>
                  </a:ext>
                </a:extLst>
              </p:cNvPr>
              <p:cNvGrpSpPr/>
              <p:nvPr/>
            </p:nvGrpSpPr>
            <p:grpSpPr>
              <a:xfrm>
                <a:off x="11352678" y="586136"/>
                <a:ext cx="323385" cy="323385"/>
                <a:chOff x="11352678" y="586136"/>
                <a:chExt cx="323385" cy="323385"/>
              </a:xfrm>
            </p:grpSpPr>
            <p:sp>
              <p:nvSpPr>
                <p:cNvPr id="30" name="Овал 29">
                  <a:extLst>
                    <a:ext uri="{FF2B5EF4-FFF2-40B4-BE49-F238E27FC236}">
                      <a16:creationId xmlns:a16="http://schemas.microsoft.com/office/drawing/2014/main" id="{152FC6A0-4618-5F6D-88C3-2AC8D162D23D}"/>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1" name="Рисунок 30">
                  <a:extLst>
                    <a:ext uri="{FF2B5EF4-FFF2-40B4-BE49-F238E27FC236}">
                      <a16:creationId xmlns:a16="http://schemas.microsoft.com/office/drawing/2014/main" id="{33CE5D84-6139-79C3-D31A-13F913EC03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26" name="TextBox 25">
              <a:extLst>
                <a:ext uri="{FF2B5EF4-FFF2-40B4-BE49-F238E27FC236}">
                  <a16:creationId xmlns:a16="http://schemas.microsoft.com/office/drawing/2014/main" id="{D341A4F6-9405-C950-30CD-9B2C421D000E}"/>
                </a:ext>
              </a:extLst>
            </p:cNvPr>
            <p:cNvSpPr txBox="1"/>
            <p:nvPr/>
          </p:nvSpPr>
          <p:spPr>
            <a:xfrm>
              <a:off x="1309032" y="4856582"/>
              <a:ext cx="592278"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TEXT</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Tree>
    <p:extLst>
      <p:ext uri="{BB962C8B-B14F-4D97-AF65-F5344CB8AC3E}">
        <p14:creationId xmlns:p14="http://schemas.microsoft.com/office/powerpoint/2010/main" val="1909207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123E4C4-F897-5AB1-A66C-633FA4AA195A}"/>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176308EA-79ED-4CC4-ACB3-0F8677C0577A}"/>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1E264DA2-7B5C-D0B6-CF54-42B0E9AA51EB}"/>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2D0FADD7-FFDE-C271-226A-111EBEBAB885}"/>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48014FA9-C171-0F1E-0536-6792E9C6E78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7981009A-593A-630D-ECAC-7D85CFFD21CD}"/>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E8A1CDBB-FA25-2A35-2950-E1CE805ED366}"/>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F03369C7-7AD7-4809-D565-5A44F6D48342}"/>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95B3F7DE-F0C3-AD8C-4F0A-000385CCC646}"/>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61FAEF0C-7AE5-43FF-2E8A-6F7654843408}"/>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07DDF316-D860-F8B6-2EE8-52C41A3CCDA3}"/>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E4CFF859-7112-75A2-DDA8-61B628110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A1D23977-2916-E61D-D06E-30A967A51416}"/>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307B4E0E-0F0A-E3CF-5535-CFD7D74294D3}"/>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26217B6E-9C38-7414-5661-20569060B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2E1241E8-B81B-B8B3-DE1C-22506CFB2287}"/>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6CAA7430-2FB3-2941-7F39-0D8075BC5B9F}"/>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42DD8F43-8648-7D10-7319-C493936A85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1" name="Прямоугольник: скругленные углы 20">
            <a:extLst>
              <a:ext uri="{FF2B5EF4-FFF2-40B4-BE49-F238E27FC236}">
                <a16:creationId xmlns:a16="http://schemas.microsoft.com/office/drawing/2014/main" id="{5C88A72B-7D87-E78D-5A9C-51DE4EFA9446}"/>
              </a:ext>
            </a:extLst>
          </p:cNvPr>
          <p:cNvSpPr/>
          <p:nvPr/>
        </p:nvSpPr>
        <p:spPr>
          <a:xfrm>
            <a:off x="822960" y="1444335"/>
            <a:ext cx="10560198" cy="3979701"/>
          </a:xfrm>
          <a:prstGeom prst="roundRect">
            <a:avLst>
              <a:gd name="adj" fmla="val 7572"/>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a:extLst>
              <a:ext uri="{FF2B5EF4-FFF2-40B4-BE49-F238E27FC236}">
                <a16:creationId xmlns:a16="http://schemas.microsoft.com/office/drawing/2014/main" id="{3400A994-3704-03EB-0B62-68FE99A850B3}"/>
              </a:ext>
            </a:extLst>
          </p:cNvPr>
          <p:cNvGrpSpPr/>
          <p:nvPr/>
        </p:nvGrpSpPr>
        <p:grpSpPr>
          <a:xfrm>
            <a:off x="1289050" y="1976812"/>
            <a:ext cx="6247129" cy="1903649"/>
            <a:chOff x="1289050" y="2015510"/>
            <a:chExt cx="6247129" cy="1903649"/>
          </a:xfrm>
        </p:grpSpPr>
        <p:grpSp>
          <p:nvGrpSpPr>
            <p:cNvPr id="23" name="Группа 22">
              <a:extLst>
                <a:ext uri="{FF2B5EF4-FFF2-40B4-BE49-F238E27FC236}">
                  <a16:creationId xmlns:a16="http://schemas.microsoft.com/office/drawing/2014/main" id="{21AAC74C-DE2B-F6A2-49C4-C1C75D25B7BF}"/>
                </a:ext>
              </a:extLst>
            </p:cNvPr>
            <p:cNvGrpSpPr/>
            <p:nvPr/>
          </p:nvGrpSpPr>
          <p:grpSpPr>
            <a:xfrm>
              <a:off x="1289050" y="2015510"/>
              <a:ext cx="6247129" cy="892552"/>
              <a:chOff x="963881" y="2119340"/>
              <a:chExt cx="6247129" cy="892552"/>
            </a:xfrm>
          </p:grpSpPr>
          <p:sp>
            <p:nvSpPr>
              <p:cNvPr id="26" name="TextBox 25">
                <a:extLst>
                  <a:ext uri="{FF2B5EF4-FFF2-40B4-BE49-F238E27FC236}">
                    <a16:creationId xmlns:a16="http://schemas.microsoft.com/office/drawing/2014/main" id="{79912BAA-1F4F-1BEE-61BC-28A868772970}"/>
                  </a:ext>
                </a:extLst>
              </p:cNvPr>
              <p:cNvSpPr txBox="1"/>
              <p:nvPr/>
            </p:nvSpPr>
            <p:spPr>
              <a:xfrm>
                <a:off x="963881" y="2427117"/>
                <a:ext cx="6247129" cy="584775"/>
              </a:xfrm>
              <a:prstGeom prst="rect">
                <a:avLst/>
              </a:prstGeom>
              <a:noFill/>
            </p:spPr>
            <p:txBody>
              <a:bodyPr wrap="square" rtlCol="0">
                <a:spAutoFit/>
              </a:bodyPr>
              <a:lstStyle/>
              <a:p>
                <a:r>
                  <a:rPr lang="de-DE" sz="3200" b="1" dirty="0">
                    <a:solidFill>
                      <a:schemeClr val="bg1"/>
                    </a:solidFill>
                    <a:latin typeface="+mj-lt"/>
                    <a:cs typeface="Segoe Pro Light" panose="020F0502020204030204" pitchFamily="34" charset="0"/>
                  </a:rPr>
                  <a:t>TITEL</a:t>
                </a:r>
                <a:endParaRPr lang="ru-RU" sz="3200" b="1" dirty="0">
                  <a:solidFill>
                    <a:schemeClr val="bg1"/>
                  </a:solidFill>
                  <a:latin typeface="+mj-lt"/>
                  <a:cs typeface="Segoe Pro Light" panose="020F0502020204030204" pitchFamily="34" charset="0"/>
                </a:endParaRPr>
              </a:p>
            </p:txBody>
          </p:sp>
          <p:sp>
            <p:nvSpPr>
              <p:cNvPr id="27" name="TextBox 26">
                <a:extLst>
                  <a:ext uri="{FF2B5EF4-FFF2-40B4-BE49-F238E27FC236}">
                    <a16:creationId xmlns:a16="http://schemas.microsoft.com/office/drawing/2014/main" id="{52DFB035-F258-738D-F0D3-C813780C675D}"/>
                  </a:ext>
                </a:extLst>
              </p:cNvPr>
              <p:cNvSpPr txBox="1"/>
              <p:nvPr/>
            </p:nvSpPr>
            <p:spPr>
              <a:xfrm>
                <a:off x="983863" y="2119340"/>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4" name="TextBox 23">
              <a:extLst>
                <a:ext uri="{FF2B5EF4-FFF2-40B4-BE49-F238E27FC236}">
                  <a16:creationId xmlns:a16="http://schemas.microsoft.com/office/drawing/2014/main" id="{8B90F8E8-F350-14D8-1AC3-1A9E01611399}"/>
                </a:ext>
              </a:extLst>
            </p:cNvPr>
            <p:cNvSpPr txBox="1"/>
            <p:nvPr/>
          </p:nvSpPr>
          <p:spPr>
            <a:xfrm>
              <a:off x="1321682" y="3088162"/>
              <a:ext cx="5266154"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pic>
        <p:nvPicPr>
          <p:cNvPr id="32" name="Рисунок 31">
            <a:extLst>
              <a:ext uri="{FF2B5EF4-FFF2-40B4-BE49-F238E27FC236}">
                <a16:creationId xmlns:a16="http://schemas.microsoft.com/office/drawing/2014/main" id="{F2B234CB-128F-1A57-A6C4-4050FEB3A8F7}"/>
              </a:ext>
            </a:extLst>
          </p:cNvPr>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t="15511" b="15511"/>
          <a:stretch>
            <a:fillRect/>
          </a:stretch>
        </p:blipFill>
        <p:spPr>
          <a:solidFill>
            <a:schemeClr val="bg1">
              <a:alpha val="10000"/>
            </a:schemeClr>
          </a:solidFill>
          <a:ln>
            <a:solidFill>
              <a:schemeClr val="accent2">
                <a:alpha val="30000"/>
              </a:schemeClr>
            </a:solidFill>
          </a:ln>
        </p:spPr>
      </p:pic>
      <p:grpSp>
        <p:nvGrpSpPr>
          <p:cNvPr id="28" name="Группа 27">
            <a:extLst>
              <a:ext uri="{FF2B5EF4-FFF2-40B4-BE49-F238E27FC236}">
                <a16:creationId xmlns:a16="http://schemas.microsoft.com/office/drawing/2014/main" id="{42FE1256-A0A9-3385-70DE-D8C67C3051E6}"/>
              </a:ext>
            </a:extLst>
          </p:cNvPr>
          <p:cNvGrpSpPr/>
          <p:nvPr/>
        </p:nvGrpSpPr>
        <p:grpSpPr>
          <a:xfrm>
            <a:off x="7210137" y="4111865"/>
            <a:ext cx="2048164" cy="964363"/>
            <a:chOff x="7273637" y="4251700"/>
            <a:chExt cx="2048164" cy="964363"/>
          </a:xfrm>
        </p:grpSpPr>
        <p:sp>
          <p:nvSpPr>
            <p:cNvPr id="29" name="Прямоугольник: скругленные углы 28">
              <a:extLst>
                <a:ext uri="{FF2B5EF4-FFF2-40B4-BE49-F238E27FC236}">
                  <a16:creationId xmlns:a16="http://schemas.microsoft.com/office/drawing/2014/main" id="{46D9339A-CDA2-EFC1-3CB2-D01A8A1F00FA}"/>
                </a:ext>
              </a:extLst>
            </p:cNvPr>
            <p:cNvSpPr/>
            <p:nvPr/>
          </p:nvSpPr>
          <p:spPr>
            <a:xfrm>
              <a:off x="7273637" y="4384348"/>
              <a:ext cx="2048164" cy="699066"/>
            </a:xfrm>
            <a:prstGeom prst="roundRect">
              <a:avLst/>
            </a:prstGeom>
            <a:gradFill>
              <a:gsLst>
                <a:gs pos="88000">
                  <a:schemeClr val="accent2">
                    <a:lumMod val="50000"/>
                    <a:alpha val="70000"/>
                  </a:schemeClr>
                </a:gs>
                <a:gs pos="0">
                  <a:srgbClr val="DB1A86">
                    <a:alpha val="70000"/>
                  </a:srgb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0" name="Рисунок 29">
              <a:extLst>
                <a:ext uri="{FF2B5EF4-FFF2-40B4-BE49-F238E27FC236}">
                  <a16:creationId xmlns:a16="http://schemas.microsoft.com/office/drawing/2014/main" id="{3030253B-38EB-FF5F-8AD5-2E7BDD0331DB}"/>
                </a:ext>
              </a:extLst>
            </p:cNvPr>
            <p:cNvPicPr>
              <a:picLocks noChangeAspect="1"/>
            </p:cNvPicPr>
            <p:nvPr/>
          </p:nvPicPr>
          <p:blipFill>
            <a:blip r:embed="rId10" cstate="screen">
              <a:biLevel thresh="25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tretch>
              <a:fillRect/>
            </a:stretch>
          </p:blipFill>
          <p:spPr>
            <a:xfrm>
              <a:off x="7815538" y="4251700"/>
              <a:ext cx="964363" cy="964363"/>
            </a:xfrm>
            <a:prstGeom prst="rect">
              <a:avLst/>
            </a:prstGeom>
          </p:spPr>
        </p:pic>
      </p:grpSp>
      <p:sp>
        <p:nvSpPr>
          <p:cNvPr id="2" name="TextBox 23">
            <a:extLst>
              <a:ext uri="{FF2B5EF4-FFF2-40B4-BE49-F238E27FC236}">
                <a16:creationId xmlns:a16="http://schemas.microsoft.com/office/drawing/2014/main" id="{214B6A52-460E-B152-4E90-58648493D004}"/>
              </a:ext>
            </a:extLst>
          </p:cNvPr>
          <p:cNvSpPr txBox="1"/>
          <p:nvPr/>
        </p:nvSpPr>
        <p:spPr>
          <a:xfrm>
            <a:off x="1321682" y="4213350"/>
            <a:ext cx="5266154"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Tree>
    <p:extLst>
      <p:ext uri="{BB962C8B-B14F-4D97-AF65-F5344CB8AC3E}">
        <p14:creationId xmlns:p14="http://schemas.microsoft.com/office/powerpoint/2010/main" val="382970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a:extLst>
              <a:ext uri="{FF2B5EF4-FFF2-40B4-BE49-F238E27FC236}">
                <a16:creationId xmlns:a16="http://schemas.microsoft.com/office/drawing/2014/main" id="{15DC285F-E27F-555D-7D5D-E3CD648955A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657" b="26489"/>
          <a:stretch/>
        </p:blipFill>
        <p:spPr>
          <a:xfrm>
            <a:off x="6276976" y="1238250"/>
            <a:ext cx="5915025" cy="2793987"/>
          </a:xfrm>
        </p:spPr>
      </p:pic>
      <p:sp>
        <p:nvSpPr>
          <p:cNvPr id="3" name="Прямоугольник: скругленные углы 2">
            <a:extLst>
              <a:ext uri="{FF2B5EF4-FFF2-40B4-BE49-F238E27FC236}">
                <a16:creationId xmlns:a16="http://schemas.microsoft.com/office/drawing/2014/main" id="{8B90CB88-3B40-96B6-8EF0-E9DFE581721E}"/>
              </a:ext>
            </a:extLst>
          </p:cNvPr>
          <p:cNvSpPr/>
          <p:nvPr/>
        </p:nvSpPr>
        <p:spPr>
          <a:xfrm>
            <a:off x="665711" y="1233491"/>
            <a:ext cx="5125489" cy="4248135"/>
          </a:xfrm>
          <a:prstGeom prst="roundRect">
            <a:avLst>
              <a:gd name="adj" fmla="val 7362"/>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a:extLst>
              <a:ext uri="{FF2B5EF4-FFF2-40B4-BE49-F238E27FC236}">
                <a16:creationId xmlns:a16="http://schemas.microsoft.com/office/drawing/2014/main" id="{2D0667FE-DDEC-E990-6065-B633953738F4}"/>
              </a:ext>
            </a:extLst>
          </p:cNvPr>
          <p:cNvGrpSpPr/>
          <p:nvPr/>
        </p:nvGrpSpPr>
        <p:grpSpPr>
          <a:xfrm>
            <a:off x="355600" y="6007100"/>
            <a:ext cx="11480800" cy="545746"/>
            <a:chOff x="355600" y="6007100"/>
            <a:chExt cx="11480800" cy="545746"/>
          </a:xfrm>
        </p:grpSpPr>
        <p:cxnSp>
          <p:nvCxnSpPr>
            <p:cNvPr id="5" name="Прямая соединительная линия 4">
              <a:extLst>
                <a:ext uri="{FF2B5EF4-FFF2-40B4-BE49-F238E27FC236}">
                  <a16:creationId xmlns:a16="http://schemas.microsoft.com/office/drawing/2014/main" id="{458934C3-EF30-C591-6711-B3E12341496D}"/>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799CB0AE-1BF5-545F-6587-75BDF8011BA3}"/>
                </a:ext>
              </a:extLst>
            </p:cNvPr>
            <p:cNvGrpSpPr/>
            <p:nvPr/>
          </p:nvGrpSpPr>
          <p:grpSpPr>
            <a:xfrm>
              <a:off x="534678" y="6275847"/>
              <a:ext cx="11122644" cy="276999"/>
              <a:chOff x="558800" y="6275847"/>
              <a:chExt cx="11122644" cy="276999"/>
            </a:xfrm>
          </p:grpSpPr>
          <p:sp>
            <p:nvSpPr>
              <p:cNvPr id="7" name="TextBox 6">
                <a:extLst>
                  <a:ext uri="{FF2B5EF4-FFF2-40B4-BE49-F238E27FC236}">
                    <a16:creationId xmlns:a16="http://schemas.microsoft.com/office/drawing/2014/main" id="{C6214F32-6D94-1393-325C-15CCD74A896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9D81218F-64AD-0C84-3CBD-348A40DE9FED}"/>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9" name="TextBox 8">
                <a:extLst>
                  <a:ext uri="{FF2B5EF4-FFF2-40B4-BE49-F238E27FC236}">
                    <a16:creationId xmlns:a16="http://schemas.microsoft.com/office/drawing/2014/main" id="{CC333EC9-1B11-AE03-BCD7-92EF2F0EB4B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63E47D47-D611-3DA3-E624-30401A92CB96}"/>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1" name="TextBox 10">
            <a:extLst>
              <a:ext uri="{FF2B5EF4-FFF2-40B4-BE49-F238E27FC236}">
                <a16:creationId xmlns:a16="http://schemas.microsoft.com/office/drawing/2014/main" id="{C9FFC90A-D20E-7BF3-A65C-0B315D1DDB1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2" name="Группа 11">
            <a:extLst>
              <a:ext uri="{FF2B5EF4-FFF2-40B4-BE49-F238E27FC236}">
                <a16:creationId xmlns:a16="http://schemas.microsoft.com/office/drawing/2014/main" id="{041CF586-8376-4D4D-34D2-5063968EBF5A}"/>
              </a:ext>
            </a:extLst>
          </p:cNvPr>
          <p:cNvGrpSpPr/>
          <p:nvPr/>
        </p:nvGrpSpPr>
        <p:grpSpPr>
          <a:xfrm>
            <a:off x="10467105" y="368423"/>
            <a:ext cx="1208958" cy="323385"/>
            <a:chOff x="10467105" y="586136"/>
            <a:chExt cx="1208958" cy="323385"/>
          </a:xfrm>
        </p:grpSpPr>
        <p:grpSp>
          <p:nvGrpSpPr>
            <p:cNvPr id="13" name="Группа 12">
              <a:extLst>
                <a:ext uri="{FF2B5EF4-FFF2-40B4-BE49-F238E27FC236}">
                  <a16:creationId xmlns:a16="http://schemas.microsoft.com/office/drawing/2014/main" id="{D57074FE-9B87-8681-6725-F0C94917ED64}"/>
                </a:ext>
              </a:extLst>
            </p:cNvPr>
            <p:cNvGrpSpPr/>
            <p:nvPr/>
          </p:nvGrpSpPr>
          <p:grpSpPr>
            <a:xfrm>
              <a:off x="10467105" y="586136"/>
              <a:ext cx="323385" cy="323385"/>
              <a:chOff x="10467105" y="586136"/>
              <a:chExt cx="323385" cy="323385"/>
            </a:xfrm>
          </p:grpSpPr>
          <p:sp>
            <p:nvSpPr>
              <p:cNvPr id="20" name="Овал 19">
                <a:extLst>
                  <a:ext uri="{FF2B5EF4-FFF2-40B4-BE49-F238E27FC236}">
                    <a16:creationId xmlns:a16="http://schemas.microsoft.com/office/drawing/2014/main" id="{14897824-C7A8-53F2-9AB7-EB388A664580}"/>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2C25F3AC-4588-034D-7F9C-8BF708E748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4" name="Группа 13">
              <a:extLst>
                <a:ext uri="{FF2B5EF4-FFF2-40B4-BE49-F238E27FC236}">
                  <a16:creationId xmlns:a16="http://schemas.microsoft.com/office/drawing/2014/main" id="{91F4D50D-E7DD-1601-882C-F44F245DD23E}"/>
                </a:ext>
              </a:extLst>
            </p:cNvPr>
            <p:cNvGrpSpPr/>
            <p:nvPr/>
          </p:nvGrpSpPr>
          <p:grpSpPr>
            <a:xfrm>
              <a:off x="10909891" y="586136"/>
              <a:ext cx="323385" cy="323385"/>
              <a:chOff x="10909892" y="586136"/>
              <a:chExt cx="323385" cy="323385"/>
            </a:xfrm>
          </p:grpSpPr>
          <p:sp>
            <p:nvSpPr>
              <p:cNvPr id="18" name="Овал 17">
                <a:extLst>
                  <a:ext uri="{FF2B5EF4-FFF2-40B4-BE49-F238E27FC236}">
                    <a16:creationId xmlns:a16="http://schemas.microsoft.com/office/drawing/2014/main" id="{246B808B-F9A3-BC12-7083-4DBB2A932E3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1112E475-0395-FC84-A20D-07A561411F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5" name="Группа 14">
              <a:extLst>
                <a:ext uri="{FF2B5EF4-FFF2-40B4-BE49-F238E27FC236}">
                  <a16:creationId xmlns:a16="http://schemas.microsoft.com/office/drawing/2014/main" id="{9B027709-3C70-4597-D984-611CF8ABAD44}"/>
                </a:ext>
              </a:extLst>
            </p:cNvPr>
            <p:cNvGrpSpPr/>
            <p:nvPr/>
          </p:nvGrpSpPr>
          <p:grpSpPr>
            <a:xfrm>
              <a:off x="11352678" y="586136"/>
              <a:ext cx="323385" cy="323385"/>
              <a:chOff x="11352678" y="586136"/>
              <a:chExt cx="323385" cy="323385"/>
            </a:xfrm>
          </p:grpSpPr>
          <p:sp>
            <p:nvSpPr>
              <p:cNvPr id="16" name="Овал 15">
                <a:extLst>
                  <a:ext uri="{FF2B5EF4-FFF2-40B4-BE49-F238E27FC236}">
                    <a16:creationId xmlns:a16="http://schemas.microsoft.com/office/drawing/2014/main" id="{F5519566-5A34-8C5C-AD47-61B68B3FC9A8}"/>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 name="Рисунок 16">
                <a:extLst>
                  <a:ext uri="{FF2B5EF4-FFF2-40B4-BE49-F238E27FC236}">
                    <a16:creationId xmlns:a16="http://schemas.microsoft.com/office/drawing/2014/main" id="{94932677-5346-EDF8-AFDD-5604740FC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2" name="Группа 21">
            <a:extLst>
              <a:ext uri="{FF2B5EF4-FFF2-40B4-BE49-F238E27FC236}">
                <a16:creationId xmlns:a16="http://schemas.microsoft.com/office/drawing/2014/main" id="{E257F8B5-83DD-223A-8B56-227EB363B3AF}"/>
              </a:ext>
            </a:extLst>
          </p:cNvPr>
          <p:cNvGrpSpPr/>
          <p:nvPr/>
        </p:nvGrpSpPr>
        <p:grpSpPr>
          <a:xfrm>
            <a:off x="6276975" y="4292600"/>
            <a:ext cx="1200148" cy="1200148"/>
            <a:chOff x="6276975" y="4292600"/>
            <a:chExt cx="1200148" cy="1200148"/>
          </a:xfrm>
        </p:grpSpPr>
        <p:sp>
          <p:nvSpPr>
            <p:cNvPr id="23" name="Прямоугольник: скругленные углы 22">
              <a:extLst>
                <a:ext uri="{FF2B5EF4-FFF2-40B4-BE49-F238E27FC236}">
                  <a16:creationId xmlns:a16="http://schemas.microsoft.com/office/drawing/2014/main" id="{09A9CA42-EFC4-FEA6-E78F-EEAC121403F0}"/>
                </a:ext>
              </a:extLst>
            </p:cNvPr>
            <p:cNvSpPr/>
            <p:nvPr/>
          </p:nvSpPr>
          <p:spPr>
            <a:xfrm>
              <a:off x="6276975" y="4292600"/>
              <a:ext cx="1200148" cy="1200148"/>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Рисунок 23">
              <a:extLst>
                <a:ext uri="{FF2B5EF4-FFF2-40B4-BE49-F238E27FC236}">
                  <a16:creationId xmlns:a16="http://schemas.microsoft.com/office/drawing/2014/main" id="{452257F3-B1E7-6D4D-8CCB-4B9C978ACE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83349" y="4498974"/>
              <a:ext cx="787400" cy="787400"/>
            </a:xfrm>
            <a:prstGeom prst="rect">
              <a:avLst/>
            </a:prstGeom>
          </p:spPr>
        </p:pic>
      </p:grpSp>
      <p:grpSp>
        <p:nvGrpSpPr>
          <p:cNvPr id="25" name="Группа 24">
            <a:extLst>
              <a:ext uri="{FF2B5EF4-FFF2-40B4-BE49-F238E27FC236}">
                <a16:creationId xmlns:a16="http://schemas.microsoft.com/office/drawing/2014/main" id="{A10C7BB1-2F1D-9436-1B26-936E126C5BC2}"/>
              </a:ext>
            </a:extLst>
          </p:cNvPr>
          <p:cNvGrpSpPr/>
          <p:nvPr/>
        </p:nvGrpSpPr>
        <p:grpSpPr>
          <a:xfrm>
            <a:off x="10483107" y="4292600"/>
            <a:ext cx="1200148" cy="1200148"/>
            <a:chOff x="10483107" y="4292600"/>
            <a:chExt cx="1200148" cy="1200148"/>
          </a:xfrm>
        </p:grpSpPr>
        <p:sp>
          <p:nvSpPr>
            <p:cNvPr id="26" name="Прямоугольник: скругленные углы 25">
              <a:extLst>
                <a:ext uri="{FF2B5EF4-FFF2-40B4-BE49-F238E27FC236}">
                  <a16:creationId xmlns:a16="http://schemas.microsoft.com/office/drawing/2014/main" id="{88EFA126-2859-5936-063D-09F93CCB9373}"/>
                </a:ext>
              </a:extLst>
            </p:cNvPr>
            <p:cNvSpPr/>
            <p:nvPr/>
          </p:nvSpPr>
          <p:spPr>
            <a:xfrm>
              <a:off x="10483107" y="4292600"/>
              <a:ext cx="1200148" cy="1200148"/>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7" name="Рисунок 26">
              <a:extLst>
                <a:ext uri="{FF2B5EF4-FFF2-40B4-BE49-F238E27FC236}">
                  <a16:creationId xmlns:a16="http://schemas.microsoft.com/office/drawing/2014/main" id="{64DEE4ED-09F3-C737-1AF7-EF233ECD55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89481" y="4498974"/>
              <a:ext cx="787400" cy="787400"/>
            </a:xfrm>
            <a:prstGeom prst="rect">
              <a:avLst/>
            </a:prstGeom>
          </p:spPr>
        </p:pic>
      </p:grpSp>
      <p:grpSp>
        <p:nvGrpSpPr>
          <p:cNvPr id="28" name="Группа 27">
            <a:extLst>
              <a:ext uri="{FF2B5EF4-FFF2-40B4-BE49-F238E27FC236}">
                <a16:creationId xmlns:a16="http://schemas.microsoft.com/office/drawing/2014/main" id="{53CFEC8E-8A95-A059-C671-C6EB15500047}"/>
              </a:ext>
            </a:extLst>
          </p:cNvPr>
          <p:cNvGrpSpPr/>
          <p:nvPr/>
        </p:nvGrpSpPr>
        <p:grpSpPr>
          <a:xfrm>
            <a:off x="7679019" y="4292600"/>
            <a:ext cx="1200148" cy="1200148"/>
            <a:chOff x="7679019" y="4292600"/>
            <a:chExt cx="1200148" cy="1200148"/>
          </a:xfrm>
        </p:grpSpPr>
        <p:sp>
          <p:nvSpPr>
            <p:cNvPr id="29" name="Прямоугольник: скругленные углы 28">
              <a:extLst>
                <a:ext uri="{FF2B5EF4-FFF2-40B4-BE49-F238E27FC236}">
                  <a16:creationId xmlns:a16="http://schemas.microsoft.com/office/drawing/2014/main" id="{C7CBAD33-2797-199C-DDAD-EBF8515F558D}"/>
                </a:ext>
              </a:extLst>
            </p:cNvPr>
            <p:cNvSpPr/>
            <p:nvPr/>
          </p:nvSpPr>
          <p:spPr>
            <a:xfrm>
              <a:off x="7679019" y="4292600"/>
              <a:ext cx="1200148" cy="1200148"/>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extLst>
                <a:ext uri="{FF2B5EF4-FFF2-40B4-BE49-F238E27FC236}">
                  <a16:creationId xmlns:a16="http://schemas.microsoft.com/office/drawing/2014/main" id="{04F256F1-44E7-5B4C-27E3-93712523AD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85393" y="4498974"/>
              <a:ext cx="787401" cy="787401"/>
            </a:xfrm>
            <a:prstGeom prst="rect">
              <a:avLst/>
            </a:prstGeom>
          </p:spPr>
        </p:pic>
      </p:grpSp>
      <p:grpSp>
        <p:nvGrpSpPr>
          <p:cNvPr id="31" name="Группа 30">
            <a:extLst>
              <a:ext uri="{FF2B5EF4-FFF2-40B4-BE49-F238E27FC236}">
                <a16:creationId xmlns:a16="http://schemas.microsoft.com/office/drawing/2014/main" id="{4758AF82-D7CF-B736-3696-37872EB74C7D}"/>
              </a:ext>
            </a:extLst>
          </p:cNvPr>
          <p:cNvGrpSpPr/>
          <p:nvPr/>
        </p:nvGrpSpPr>
        <p:grpSpPr>
          <a:xfrm>
            <a:off x="9081063" y="4292600"/>
            <a:ext cx="1200148" cy="1200148"/>
            <a:chOff x="9081063" y="4292600"/>
            <a:chExt cx="1200148" cy="1200148"/>
          </a:xfrm>
        </p:grpSpPr>
        <p:sp>
          <p:nvSpPr>
            <p:cNvPr id="32" name="Прямоугольник: скругленные углы 31">
              <a:extLst>
                <a:ext uri="{FF2B5EF4-FFF2-40B4-BE49-F238E27FC236}">
                  <a16:creationId xmlns:a16="http://schemas.microsoft.com/office/drawing/2014/main" id="{7B788F02-3736-7F00-5848-344C62BD8C23}"/>
                </a:ext>
              </a:extLst>
            </p:cNvPr>
            <p:cNvSpPr/>
            <p:nvPr/>
          </p:nvSpPr>
          <p:spPr>
            <a:xfrm>
              <a:off x="9081063" y="4292600"/>
              <a:ext cx="1200148" cy="1200148"/>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Рисунок 32">
              <a:extLst>
                <a:ext uri="{FF2B5EF4-FFF2-40B4-BE49-F238E27FC236}">
                  <a16:creationId xmlns:a16="http://schemas.microsoft.com/office/drawing/2014/main" id="{EC0183E7-D4B4-A2EB-03A9-ADBA78B530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87437" y="4498974"/>
              <a:ext cx="787400" cy="787400"/>
            </a:xfrm>
            <a:prstGeom prst="rect">
              <a:avLst/>
            </a:prstGeom>
          </p:spPr>
        </p:pic>
      </p:grpSp>
      <p:grpSp>
        <p:nvGrpSpPr>
          <p:cNvPr id="34" name="Группа 33">
            <a:extLst>
              <a:ext uri="{FF2B5EF4-FFF2-40B4-BE49-F238E27FC236}">
                <a16:creationId xmlns:a16="http://schemas.microsoft.com/office/drawing/2014/main" id="{901CD538-FD2E-AC77-72B5-4B62479173BF}"/>
              </a:ext>
            </a:extLst>
          </p:cNvPr>
          <p:cNvGrpSpPr/>
          <p:nvPr/>
        </p:nvGrpSpPr>
        <p:grpSpPr>
          <a:xfrm>
            <a:off x="1017078" y="1989008"/>
            <a:ext cx="4422755" cy="2183104"/>
            <a:chOff x="1149351" y="1700192"/>
            <a:chExt cx="4422755" cy="2183104"/>
          </a:xfrm>
        </p:grpSpPr>
        <p:grpSp>
          <p:nvGrpSpPr>
            <p:cNvPr id="35" name="Группа 34">
              <a:extLst>
                <a:ext uri="{FF2B5EF4-FFF2-40B4-BE49-F238E27FC236}">
                  <a16:creationId xmlns:a16="http://schemas.microsoft.com/office/drawing/2014/main" id="{3F394C7C-4FD2-1A61-8CA3-558581127301}"/>
                </a:ext>
              </a:extLst>
            </p:cNvPr>
            <p:cNvGrpSpPr/>
            <p:nvPr/>
          </p:nvGrpSpPr>
          <p:grpSpPr>
            <a:xfrm>
              <a:off x="1149351" y="1700192"/>
              <a:ext cx="4070349" cy="954108"/>
              <a:chOff x="1289051" y="1763692"/>
              <a:chExt cx="4070349" cy="954108"/>
            </a:xfrm>
          </p:grpSpPr>
          <p:sp>
            <p:nvSpPr>
              <p:cNvPr id="37" name="TextBox 36">
                <a:extLst>
                  <a:ext uri="{FF2B5EF4-FFF2-40B4-BE49-F238E27FC236}">
                    <a16:creationId xmlns:a16="http://schemas.microsoft.com/office/drawing/2014/main" id="{497FC31A-B8D6-E85F-1B62-EC51919911C0}"/>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8" name="TextBox 37">
                <a:extLst>
                  <a:ext uri="{FF2B5EF4-FFF2-40B4-BE49-F238E27FC236}">
                    <a16:creationId xmlns:a16="http://schemas.microsoft.com/office/drawing/2014/main" id="{63528C1C-F0FF-F7E9-EF23-619D68F202E1}"/>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36" name="TextBox 35">
              <a:extLst>
                <a:ext uri="{FF2B5EF4-FFF2-40B4-BE49-F238E27FC236}">
                  <a16:creationId xmlns:a16="http://schemas.microsoft.com/office/drawing/2014/main" id="{73D82CAE-F593-C478-65C7-B3E0BF1F9E17}"/>
                </a:ext>
              </a:extLst>
            </p:cNvPr>
            <p:cNvSpPr txBox="1"/>
            <p:nvPr/>
          </p:nvSpPr>
          <p:spPr>
            <a:xfrm>
              <a:off x="1181981" y="2867633"/>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de-DE" sz="1200" dirty="0">
                <a:solidFill>
                  <a:schemeClr val="bg1"/>
                </a:solidFill>
                <a:cs typeface="Segoe Pro Light" panose="020F0502020204030204" pitchFamily="34" charset="0"/>
              </a:endParaRPr>
            </a:p>
          </p:txBody>
        </p:sp>
      </p:grpSp>
    </p:spTree>
    <p:extLst>
      <p:ext uri="{BB962C8B-B14F-4D97-AF65-F5344CB8AC3E}">
        <p14:creationId xmlns:p14="http://schemas.microsoft.com/office/powerpoint/2010/main" val="48307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a:extLst>
              <a:ext uri="{FF2B5EF4-FFF2-40B4-BE49-F238E27FC236}">
                <a16:creationId xmlns:a16="http://schemas.microsoft.com/office/drawing/2014/main" id="{5906863A-5B81-152A-9DAA-EC88600C95D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2676" r="22676"/>
          <a:stretch>
            <a:fillRect/>
          </a:stretch>
        </p:blipFill>
        <p:spPr/>
      </p:pic>
      <p:grpSp>
        <p:nvGrpSpPr>
          <p:cNvPr id="3" name="Группа 2">
            <a:extLst>
              <a:ext uri="{FF2B5EF4-FFF2-40B4-BE49-F238E27FC236}">
                <a16:creationId xmlns:a16="http://schemas.microsoft.com/office/drawing/2014/main" id="{325CE06C-93C1-2792-D3AD-D4DA117D9132}"/>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6DE62899-51BB-E935-01A9-96C125EDABD3}"/>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594511AB-E415-3217-5C00-16CB0F0A8743}"/>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C90839EA-C73E-DBEF-BB7A-3898961B32E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EF17C0BD-4A57-1185-0EFF-C138E109C33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81023FCC-9927-1E7E-75B8-EA8B1FB31FF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44CD16E4-91F8-BEDB-A75B-62BE4A4C22B9}"/>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F77EBB52-AD03-57FB-82E7-B4B84182A97E}"/>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99630F80-BC01-AD71-7214-79EC9B19AB05}"/>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8AF0433D-9AED-2400-8682-84F9DBD36DE3}"/>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DBBDB1AA-9740-5FD4-3EA4-40B6173BF897}"/>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4F55110D-D83F-21DF-DE3B-FE1931C4DF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36144316-E678-49CD-3D20-BFD46E2ACD44}"/>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7BC8C878-C3D0-2D86-8A4D-978855C6A33D}"/>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CC70E8C6-E38D-A1A2-0097-AA4D17E8E2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C25B7F0A-FF45-30F2-F4E1-BEB84B194DC2}"/>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5639D8AF-42D4-E758-0931-6C9C84B9F705}"/>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A9C396A2-5E38-67B8-6CAF-DE4FABF40A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2" name="Группа 21">
            <a:extLst>
              <a:ext uri="{FF2B5EF4-FFF2-40B4-BE49-F238E27FC236}">
                <a16:creationId xmlns:a16="http://schemas.microsoft.com/office/drawing/2014/main" id="{BBDD328A-5763-3A19-7164-94F41299A45F}"/>
              </a:ext>
            </a:extLst>
          </p:cNvPr>
          <p:cNvGrpSpPr/>
          <p:nvPr/>
        </p:nvGrpSpPr>
        <p:grpSpPr>
          <a:xfrm>
            <a:off x="966278" y="1422995"/>
            <a:ext cx="4070349" cy="954108"/>
            <a:chOff x="1289051" y="1763692"/>
            <a:chExt cx="4070349" cy="954108"/>
          </a:xfrm>
        </p:grpSpPr>
        <p:sp>
          <p:nvSpPr>
            <p:cNvPr id="37" name="TextBox 36">
              <a:extLst>
                <a:ext uri="{FF2B5EF4-FFF2-40B4-BE49-F238E27FC236}">
                  <a16:creationId xmlns:a16="http://schemas.microsoft.com/office/drawing/2014/main" id="{2CC8A68A-236F-FBF6-1AE7-4BBE14014A47}"/>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8" name="TextBox 37">
              <a:extLst>
                <a:ext uri="{FF2B5EF4-FFF2-40B4-BE49-F238E27FC236}">
                  <a16:creationId xmlns:a16="http://schemas.microsoft.com/office/drawing/2014/main" id="{DDA3DF75-32FD-1FD6-5552-00D12E12DC98}"/>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3" name="Группа 22">
            <a:extLst>
              <a:ext uri="{FF2B5EF4-FFF2-40B4-BE49-F238E27FC236}">
                <a16:creationId xmlns:a16="http://schemas.microsoft.com/office/drawing/2014/main" id="{4454418A-4438-1332-11C0-298567136851}"/>
              </a:ext>
            </a:extLst>
          </p:cNvPr>
          <p:cNvGrpSpPr/>
          <p:nvPr/>
        </p:nvGrpSpPr>
        <p:grpSpPr>
          <a:xfrm>
            <a:off x="1092200" y="3221890"/>
            <a:ext cx="4323715" cy="731068"/>
            <a:chOff x="1092200" y="3232460"/>
            <a:chExt cx="4323715" cy="731068"/>
          </a:xfrm>
        </p:grpSpPr>
        <p:grpSp>
          <p:nvGrpSpPr>
            <p:cNvPr id="31" name="Группа 30">
              <a:extLst>
                <a:ext uri="{FF2B5EF4-FFF2-40B4-BE49-F238E27FC236}">
                  <a16:creationId xmlns:a16="http://schemas.microsoft.com/office/drawing/2014/main" id="{7543ABF9-D1CC-D627-B628-0781E9C26CA9}"/>
                </a:ext>
              </a:extLst>
            </p:cNvPr>
            <p:cNvGrpSpPr/>
            <p:nvPr/>
          </p:nvGrpSpPr>
          <p:grpSpPr>
            <a:xfrm>
              <a:off x="1092200" y="3232460"/>
              <a:ext cx="663931" cy="663931"/>
              <a:chOff x="6276975" y="4292600"/>
              <a:chExt cx="1200148" cy="1200148"/>
            </a:xfrm>
          </p:grpSpPr>
          <p:sp>
            <p:nvSpPr>
              <p:cNvPr id="35" name="Прямоугольник: скругленные углы 34">
                <a:extLst>
                  <a:ext uri="{FF2B5EF4-FFF2-40B4-BE49-F238E27FC236}">
                    <a16:creationId xmlns:a16="http://schemas.microsoft.com/office/drawing/2014/main" id="{BE0CEA78-3760-A8FE-4B27-A01F2BD5C0D9}"/>
                  </a:ext>
                </a:extLst>
              </p:cNvPr>
              <p:cNvSpPr/>
              <p:nvPr/>
            </p:nvSpPr>
            <p:spPr>
              <a:xfrm>
                <a:off x="6276975" y="4292600"/>
                <a:ext cx="1200148" cy="1200148"/>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Рисунок 35">
                <a:extLst>
                  <a:ext uri="{FF2B5EF4-FFF2-40B4-BE49-F238E27FC236}">
                    <a16:creationId xmlns:a16="http://schemas.microsoft.com/office/drawing/2014/main" id="{078A5274-4807-B518-182E-019D4EADE2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83349" y="4498974"/>
                <a:ext cx="787400" cy="787400"/>
              </a:xfrm>
              <a:prstGeom prst="rect">
                <a:avLst/>
              </a:prstGeom>
            </p:spPr>
          </p:pic>
        </p:grpSp>
        <p:grpSp>
          <p:nvGrpSpPr>
            <p:cNvPr id="32" name="Группа 31">
              <a:extLst>
                <a:ext uri="{FF2B5EF4-FFF2-40B4-BE49-F238E27FC236}">
                  <a16:creationId xmlns:a16="http://schemas.microsoft.com/office/drawing/2014/main" id="{7218EB2B-A783-FD02-50C0-797700367673}"/>
                </a:ext>
              </a:extLst>
            </p:cNvPr>
            <p:cNvGrpSpPr/>
            <p:nvPr/>
          </p:nvGrpSpPr>
          <p:grpSpPr>
            <a:xfrm>
              <a:off x="1972998" y="3232460"/>
              <a:ext cx="3442917" cy="731068"/>
              <a:chOff x="1972998" y="3272601"/>
              <a:chExt cx="3442917" cy="731068"/>
            </a:xfrm>
          </p:grpSpPr>
          <p:sp>
            <p:nvSpPr>
              <p:cNvPr id="33" name="TextBox 32">
                <a:extLst>
                  <a:ext uri="{FF2B5EF4-FFF2-40B4-BE49-F238E27FC236}">
                    <a16:creationId xmlns:a16="http://schemas.microsoft.com/office/drawing/2014/main" id="{40C135DC-A918-8F5D-0DB9-C916F01E1486}"/>
                  </a:ext>
                </a:extLst>
              </p:cNvPr>
              <p:cNvSpPr txBox="1"/>
              <p:nvPr/>
            </p:nvSpPr>
            <p:spPr>
              <a:xfrm>
                <a:off x="1972998" y="3542004"/>
                <a:ext cx="3442917"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34" name="TextBox 33">
                <a:extLst>
                  <a:ext uri="{FF2B5EF4-FFF2-40B4-BE49-F238E27FC236}">
                    <a16:creationId xmlns:a16="http://schemas.microsoft.com/office/drawing/2014/main" id="{11DC2B91-F790-26FD-781E-1591F43A7E45}"/>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grpSp>
        <p:nvGrpSpPr>
          <p:cNvPr id="24" name="Группа 23">
            <a:extLst>
              <a:ext uri="{FF2B5EF4-FFF2-40B4-BE49-F238E27FC236}">
                <a16:creationId xmlns:a16="http://schemas.microsoft.com/office/drawing/2014/main" id="{47DAB07F-AA92-02E6-7379-97F1C2764E6E}"/>
              </a:ext>
            </a:extLst>
          </p:cNvPr>
          <p:cNvGrpSpPr/>
          <p:nvPr/>
        </p:nvGrpSpPr>
        <p:grpSpPr>
          <a:xfrm>
            <a:off x="1092200" y="4428413"/>
            <a:ext cx="4323715" cy="731068"/>
            <a:chOff x="1092200" y="4499126"/>
            <a:chExt cx="4323715" cy="731068"/>
          </a:xfrm>
        </p:grpSpPr>
        <p:grpSp>
          <p:nvGrpSpPr>
            <p:cNvPr id="25" name="Группа 24">
              <a:extLst>
                <a:ext uri="{FF2B5EF4-FFF2-40B4-BE49-F238E27FC236}">
                  <a16:creationId xmlns:a16="http://schemas.microsoft.com/office/drawing/2014/main" id="{973FA03A-7773-B41C-891F-43ACB7743604}"/>
                </a:ext>
              </a:extLst>
            </p:cNvPr>
            <p:cNvGrpSpPr/>
            <p:nvPr/>
          </p:nvGrpSpPr>
          <p:grpSpPr>
            <a:xfrm>
              <a:off x="1972998" y="4499126"/>
              <a:ext cx="3442917" cy="731068"/>
              <a:chOff x="1972998" y="3272601"/>
              <a:chExt cx="3442917" cy="731068"/>
            </a:xfrm>
          </p:grpSpPr>
          <p:sp>
            <p:nvSpPr>
              <p:cNvPr id="29" name="TextBox 28">
                <a:extLst>
                  <a:ext uri="{FF2B5EF4-FFF2-40B4-BE49-F238E27FC236}">
                    <a16:creationId xmlns:a16="http://schemas.microsoft.com/office/drawing/2014/main" id="{C7C580D0-DE43-59B4-BFEF-223172253392}"/>
                  </a:ext>
                </a:extLst>
              </p:cNvPr>
              <p:cNvSpPr txBox="1"/>
              <p:nvPr/>
            </p:nvSpPr>
            <p:spPr>
              <a:xfrm>
                <a:off x="1972998" y="3542004"/>
                <a:ext cx="3442917"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309AF31F-191D-01D2-BF21-6742F1C82CD7}"/>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7B3D2569-1941-B04F-573A-A03098956A49}"/>
                </a:ext>
              </a:extLst>
            </p:cNvPr>
            <p:cNvGrpSpPr/>
            <p:nvPr/>
          </p:nvGrpSpPr>
          <p:grpSpPr>
            <a:xfrm>
              <a:off x="1092200" y="4499126"/>
              <a:ext cx="663931" cy="663931"/>
              <a:chOff x="1092200" y="4499126"/>
              <a:chExt cx="663931" cy="663931"/>
            </a:xfrm>
          </p:grpSpPr>
          <p:sp>
            <p:nvSpPr>
              <p:cNvPr id="27" name="Прямоугольник: скругленные углы 26">
                <a:extLst>
                  <a:ext uri="{FF2B5EF4-FFF2-40B4-BE49-F238E27FC236}">
                    <a16:creationId xmlns:a16="http://schemas.microsoft.com/office/drawing/2014/main" id="{E80E319C-BADB-16E5-ED41-1EAC852F4130}"/>
                  </a:ext>
                </a:extLst>
              </p:cNvPr>
              <p:cNvSpPr/>
              <p:nvPr/>
            </p:nvSpPr>
            <p:spPr>
              <a:xfrm>
                <a:off x="1092200" y="4499126"/>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extLst>
                  <a:ext uri="{FF2B5EF4-FFF2-40B4-BE49-F238E27FC236}">
                    <a16:creationId xmlns:a16="http://schemas.microsoft.com/office/drawing/2014/main" id="{BB49E65F-F7E4-FF28-217A-59C982A2DD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6367" y="4613293"/>
                <a:ext cx="435596" cy="435596"/>
              </a:xfrm>
              <a:prstGeom prst="rect">
                <a:avLst/>
              </a:prstGeom>
            </p:spPr>
          </p:pic>
        </p:grpSp>
      </p:grpSp>
    </p:spTree>
    <p:extLst>
      <p:ext uri="{BB962C8B-B14F-4D97-AF65-F5344CB8AC3E}">
        <p14:creationId xmlns:p14="http://schemas.microsoft.com/office/powerpoint/2010/main" val="2055937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лилиния: фигура 2">
            <a:extLst>
              <a:ext uri="{FF2B5EF4-FFF2-40B4-BE49-F238E27FC236}">
                <a16:creationId xmlns:a16="http://schemas.microsoft.com/office/drawing/2014/main" id="{828F2198-6AF0-1A92-F829-ABB7A81A718E}"/>
              </a:ext>
            </a:extLst>
          </p:cNvPr>
          <p:cNvSpPr/>
          <p:nvPr/>
        </p:nvSpPr>
        <p:spPr>
          <a:xfrm>
            <a:off x="7147181" y="1976284"/>
            <a:ext cx="2478601" cy="2900516"/>
          </a:xfrm>
          <a:custGeom>
            <a:avLst/>
            <a:gdLst>
              <a:gd name="connsiteX0" fmla="*/ 0 w 2478601"/>
              <a:gd name="connsiteY0" fmla="*/ 0 h 2900516"/>
              <a:gd name="connsiteX1" fmla="*/ 2478601 w 2478601"/>
              <a:gd name="connsiteY1" fmla="*/ 0 h 2900516"/>
              <a:gd name="connsiteX2" fmla="*/ 2478601 w 2478601"/>
              <a:gd name="connsiteY2" fmla="*/ 2900516 h 2900516"/>
              <a:gd name="connsiteX3" fmla="*/ 3888 w 2478601"/>
              <a:gd name="connsiteY3" fmla="*/ 2900516 h 2900516"/>
              <a:gd name="connsiteX4" fmla="*/ 1149096 w 2478601"/>
              <a:gd name="connsiteY4" fmla="*/ 1452716 h 290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1" h="2900516">
                <a:moveTo>
                  <a:pt x="0" y="0"/>
                </a:moveTo>
                <a:lnTo>
                  <a:pt x="2478601" y="0"/>
                </a:lnTo>
                <a:lnTo>
                  <a:pt x="2478601" y="2900516"/>
                </a:lnTo>
                <a:lnTo>
                  <a:pt x="3888" y="2900516"/>
                </a:lnTo>
                <a:lnTo>
                  <a:pt x="1149096" y="1452716"/>
                </a:lnTo>
                <a:close/>
              </a:path>
            </a:pathLst>
          </a:custGeom>
          <a:gradFill>
            <a:gsLst>
              <a:gs pos="100000">
                <a:schemeClr val="accent2">
                  <a:lumMod val="50000"/>
                </a:schemeClr>
              </a:gs>
              <a:gs pos="0">
                <a:srgbClr val="DB1A86"/>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22" name="Рисунок 21">
            <a:extLst>
              <a:ext uri="{FF2B5EF4-FFF2-40B4-BE49-F238E27FC236}">
                <a16:creationId xmlns:a16="http://schemas.microsoft.com/office/drawing/2014/main" id="{2BC060A6-1EA8-3AFD-7740-1C930F81CDD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1205" b="11205"/>
          <a:stretch/>
        </p:blipFill>
        <p:spPr>
          <a:xfrm>
            <a:off x="6291263" y="-4763"/>
            <a:ext cx="5900737" cy="6867526"/>
          </a:xfrm>
        </p:spPr>
      </p:pic>
      <p:sp>
        <p:nvSpPr>
          <p:cNvPr id="4" name="TextBox 3">
            <a:extLst>
              <a:ext uri="{FF2B5EF4-FFF2-40B4-BE49-F238E27FC236}">
                <a16:creationId xmlns:a16="http://schemas.microsoft.com/office/drawing/2014/main" id="{1A66AAC9-B044-AA5D-A479-29DF705F9420}"/>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23" name="Группа 22">
            <a:extLst>
              <a:ext uri="{FF2B5EF4-FFF2-40B4-BE49-F238E27FC236}">
                <a16:creationId xmlns:a16="http://schemas.microsoft.com/office/drawing/2014/main" id="{3E66F1C7-5798-91E9-3284-67D20B2E3452}"/>
              </a:ext>
            </a:extLst>
          </p:cNvPr>
          <p:cNvGrpSpPr/>
          <p:nvPr/>
        </p:nvGrpSpPr>
        <p:grpSpPr>
          <a:xfrm>
            <a:off x="1233448" y="1838392"/>
            <a:ext cx="4872077" cy="2500619"/>
            <a:chOff x="1233448" y="1838392"/>
            <a:chExt cx="4872077" cy="2500619"/>
          </a:xfrm>
        </p:grpSpPr>
        <p:sp>
          <p:nvSpPr>
            <p:cNvPr id="6" name="TextBox 5">
              <a:extLst>
                <a:ext uri="{FF2B5EF4-FFF2-40B4-BE49-F238E27FC236}">
                  <a16:creationId xmlns:a16="http://schemas.microsoft.com/office/drawing/2014/main" id="{9C4ACCA0-09F4-4755-E35F-941E08D51E09}"/>
                </a:ext>
              </a:extLst>
            </p:cNvPr>
            <p:cNvSpPr txBox="1"/>
            <p:nvPr/>
          </p:nvSpPr>
          <p:spPr>
            <a:xfrm>
              <a:off x="1233448" y="1992281"/>
              <a:ext cx="3389069" cy="1446550"/>
            </a:xfrm>
            <a:prstGeom prst="rect">
              <a:avLst/>
            </a:prstGeom>
            <a:noFill/>
          </p:spPr>
          <p:txBody>
            <a:bodyPr wrap="none" rtlCol="0">
              <a:spAutoFit/>
            </a:bodyPr>
            <a:lstStyle/>
            <a:p>
              <a:r>
                <a:rPr lang="en-US" sz="8800" b="1" dirty="0">
                  <a:solidFill>
                    <a:schemeClr val="accent2"/>
                  </a:solidFill>
                  <a:latin typeface="+mj-lt"/>
                  <a:cs typeface="Segoe Pro Light" panose="020F0502020204030204" pitchFamily="34" charset="0"/>
                </a:rPr>
                <a:t>NETX</a:t>
              </a:r>
              <a:endParaRPr lang="ru-RU" sz="8800" b="1" dirty="0">
                <a:solidFill>
                  <a:schemeClr val="accent2"/>
                </a:solidFill>
                <a:latin typeface="+mj-lt"/>
                <a:cs typeface="Segoe Pro Light" panose="020F0502020204030204" pitchFamily="34" charset="0"/>
              </a:endParaRPr>
            </a:p>
          </p:txBody>
        </p:sp>
        <p:sp>
          <p:nvSpPr>
            <p:cNvPr id="7" name="TextBox 6">
              <a:extLst>
                <a:ext uri="{FF2B5EF4-FFF2-40B4-BE49-F238E27FC236}">
                  <a16:creationId xmlns:a16="http://schemas.microsoft.com/office/drawing/2014/main" id="{7412F24B-A464-14DC-F3FF-7ED07DEDD0D6}"/>
                </a:ext>
              </a:extLst>
            </p:cNvPr>
            <p:cNvSpPr txBox="1"/>
            <p:nvPr/>
          </p:nvSpPr>
          <p:spPr>
            <a:xfrm>
              <a:off x="1305824" y="1838392"/>
              <a:ext cx="2807243" cy="307777"/>
            </a:xfrm>
            <a:prstGeom prst="rect">
              <a:avLst/>
            </a:prstGeom>
            <a:noFill/>
          </p:spPr>
          <p:txBody>
            <a:bodyPr wrap="none" rtlCol="0">
              <a:spAutoFit/>
            </a:bodyPr>
            <a:lstStyle/>
            <a:p>
              <a:r>
                <a:rPr lang="de-DE" sz="1400" b="1" dirty="0">
                  <a:solidFill>
                    <a:schemeClr val="bg1"/>
                  </a:solidFill>
                  <a:latin typeface="+mj-lt"/>
                  <a:cs typeface="Segoe Pro Light" panose="020F0502020204030204" pitchFamily="34" charset="0"/>
                </a:rPr>
                <a:t>PRÄSENTATIONSVORLAGE </a:t>
              </a:r>
              <a:r>
                <a:rPr lang="ru-RU" sz="1400" b="1" dirty="0">
                  <a:solidFill>
                    <a:schemeClr val="bg1"/>
                  </a:solidFill>
                  <a:latin typeface="+mj-lt"/>
                  <a:cs typeface="Segoe Pro Light" panose="020F0502020204030204" pitchFamily="34" charset="0"/>
                </a:rPr>
                <a:t>202</a:t>
              </a:r>
              <a:r>
                <a:rPr lang="de-DE" sz="1400" b="1" dirty="0">
                  <a:solidFill>
                    <a:schemeClr val="bg1"/>
                  </a:solidFill>
                  <a:latin typeface="+mj-lt"/>
                  <a:cs typeface="Segoe Pro Light" panose="020F0502020204030204" pitchFamily="34" charset="0"/>
                </a:rPr>
                <a:t>5</a:t>
              </a:r>
              <a:endParaRPr lang="ru-RU" sz="1400" b="1" dirty="0">
                <a:solidFill>
                  <a:schemeClr val="bg1"/>
                </a:solidFill>
                <a:latin typeface="+mj-lt"/>
                <a:cs typeface="Segoe Pro Light" panose="020F0502020204030204" pitchFamily="34" charset="0"/>
              </a:endParaRPr>
            </a:p>
          </p:txBody>
        </p:sp>
        <p:sp>
          <p:nvSpPr>
            <p:cNvPr id="8" name="TextBox 7">
              <a:extLst>
                <a:ext uri="{FF2B5EF4-FFF2-40B4-BE49-F238E27FC236}">
                  <a16:creationId xmlns:a16="http://schemas.microsoft.com/office/drawing/2014/main" id="{B65BA434-BE69-0B06-C180-054B8B0CFBDD}"/>
                </a:ext>
              </a:extLst>
            </p:cNvPr>
            <p:cNvSpPr txBox="1"/>
            <p:nvPr/>
          </p:nvSpPr>
          <p:spPr>
            <a:xfrm>
              <a:off x="1315350" y="3508014"/>
              <a:ext cx="4790175"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grpSp>
      <p:sp>
        <p:nvSpPr>
          <p:cNvPr id="5" name="Полилиния: фигура 4">
            <a:extLst>
              <a:ext uri="{FF2B5EF4-FFF2-40B4-BE49-F238E27FC236}">
                <a16:creationId xmlns:a16="http://schemas.microsoft.com/office/drawing/2014/main" id="{13DC765E-D6FF-9BB9-EAAC-E947F05CD398}"/>
              </a:ext>
            </a:extLst>
          </p:cNvPr>
          <p:cNvSpPr/>
          <p:nvPr/>
        </p:nvSpPr>
        <p:spPr>
          <a:xfrm>
            <a:off x="1362396" y="5689601"/>
            <a:ext cx="3491861" cy="1349375"/>
          </a:xfrm>
          <a:custGeom>
            <a:avLst/>
            <a:gdLst>
              <a:gd name="connsiteX0" fmla="*/ 1745930 w 3491861"/>
              <a:gd name="connsiteY0" fmla="*/ 0 h 1349375"/>
              <a:gd name="connsiteX1" fmla="*/ 3471285 w 3491861"/>
              <a:gd name="connsiteY1" fmla="*/ 1269355 h 1349375"/>
              <a:gd name="connsiteX2" fmla="*/ 3491861 w 3491861"/>
              <a:gd name="connsiteY2" fmla="*/ 1349375 h 1349375"/>
              <a:gd name="connsiteX3" fmla="*/ 0 w 3491861"/>
              <a:gd name="connsiteY3" fmla="*/ 1349375 h 1349375"/>
              <a:gd name="connsiteX4" fmla="*/ 20575 w 3491861"/>
              <a:gd name="connsiteY4" fmla="*/ 1269355 h 1349375"/>
              <a:gd name="connsiteX5" fmla="*/ 1745930 w 3491861"/>
              <a:gd name="connsiteY5" fmla="*/ 0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1861" h="1349375">
                <a:moveTo>
                  <a:pt x="1745930" y="0"/>
                </a:moveTo>
                <a:cubicBezTo>
                  <a:pt x="2556597" y="0"/>
                  <a:pt x="3242552" y="533955"/>
                  <a:pt x="3471285" y="1269355"/>
                </a:cubicBezTo>
                <a:lnTo>
                  <a:pt x="3491861" y="1349375"/>
                </a:lnTo>
                <a:lnTo>
                  <a:pt x="0" y="1349375"/>
                </a:lnTo>
                <a:lnTo>
                  <a:pt x="20575" y="1269355"/>
                </a:lnTo>
                <a:cubicBezTo>
                  <a:pt x="249308" y="533955"/>
                  <a:pt x="935263" y="0"/>
                  <a:pt x="1745930" y="0"/>
                </a:cubicBezTo>
                <a:close/>
              </a:path>
            </a:pathLst>
          </a:cu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10" name="Группа 9">
            <a:extLst>
              <a:ext uri="{FF2B5EF4-FFF2-40B4-BE49-F238E27FC236}">
                <a16:creationId xmlns:a16="http://schemas.microsoft.com/office/drawing/2014/main" id="{6D2ECACC-44F3-C55A-9605-A69B5F90CF0F}"/>
              </a:ext>
            </a:extLst>
          </p:cNvPr>
          <p:cNvGrpSpPr/>
          <p:nvPr/>
        </p:nvGrpSpPr>
        <p:grpSpPr>
          <a:xfrm>
            <a:off x="1416050" y="4610100"/>
            <a:ext cx="1641475" cy="461963"/>
            <a:chOff x="1416050" y="4610100"/>
            <a:chExt cx="1641475" cy="461963"/>
          </a:xfrm>
        </p:grpSpPr>
        <p:sp>
          <p:nvSpPr>
            <p:cNvPr id="11" name="Прямоугольник: скругленные углы 10">
              <a:extLst>
                <a:ext uri="{FF2B5EF4-FFF2-40B4-BE49-F238E27FC236}">
                  <a16:creationId xmlns:a16="http://schemas.microsoft.com/office/drawing/2014/main" id="{D1DDC1D1-32B3-7D36-EE7A-01DABE18CD9F}"/>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 name="Группа 11">
              <a:extLst>
                <a:ext uri="{FF2B5EF4-FFF2-40B4-BE49-F238E27FC236}">
                  <a16:creationId xmlns:a16="http://schemas.microsoft.com/office/drawing/2014/main" id="{09DB761B-2FA6-FAD9-5E0A-458170547615}"/>
                </a:ext>
              </a:extLst>
            </p:cNvPr>
            <p:cNvGrpSpPr/>
            <p:nvPr/>
          </p:nvGrpSpPr>
          <p:grpSpPr>
            <a:xfrm>
              <a:off x="1489525" y="4702582"/>
              <a:ext cx="1421014" cy="276999"/>
              <a:chOff x="1489525" y="4702582"/>
              <a:chExt cx="1421014" cy="276999"/>
            </a:xfrm>
          </p:grpSpPr>
          <p:sp>
            <p:nvSpPr>
              <p:cNvPr id="13" name="TextBox 12">
                <a:extLst>
                  <a:ext uri="{FF2B5EF4-FFF2-40B4-BE49-F238E27FC236}">
                    <a16:creationId xmlns:a16="http://schemas.microsoft.com/office/drawing/2014/main" id="{0B02F948-D9CC-43CE-B709-D2BDC40980CB}"/>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14" name="Группа 13">
                <a:extLst>
                  <a:ext uri="{FF2B5EF4-FFF2-40B4-BE49-F238E27FC236}">
                    <a16:creationId xmlns:a16="http://schemas.microsoft.com/office/drawing/2014/main" id="{4FA15FFF-BB76-3C78-CE56-A1252B18D2E6}"/>
                  </a:ext>
                </a:extLst>
              </p:cNvPr>
              <p:cNvGrpSpPr/>
              <p:nvPr/>
            </p:nvGrpSpPr>
            <p:grpSpPr>
              <a:xfrm>
                <a:off x="2647950" y="4709787"/>
                <a:ext cx="262589" cy="262589"/>
                <a:chOff x="2647950" y="4709787"/>
                <a:chExt cx="262589" cy="262589"/>
              </a:xfrm>
            </p:grpSpPr>
            <p:sp>
              <p:nvSpPr>
                <p:cNvPr id="15" name="Овал 14">
                  <a:extLst>
                    <a:ext uri="{FF2B5EF4-FFF2-40B4-BE49-F238E27FC236}">
                      <a16:creationId xmlns:a16="http://schemas.microsoft.com/office/drawing/2014/main" id="{1A7F78EB-5BE5-8210-B753-CAFB4C0FF286}"/>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единительная линия 15">
                  <a:extLst>
                    <a:ext uri="{FF2B5EF4-FFF2-40B4-BE49-F238E27FC236}">
                      <a16:creationId xmlns:a16="http://schemas.microsoft.com/office/drawing/2014/main" id="{596CEC90-C968-1B58-5B1A-821EAADDAA61}"/>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635653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a:extLst>
              <a:ext uri="{FF2B5EF4-FFF2-40B4-BE49-F238E27FC236}">
                <a16:creationId xmlns:a16="http://schemas.microsoft.com/office/drawing/2014/main" id="{77645D08-C311-FA9E-AD63-776AD6EF0FF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9017" b="22567"/>
          <a:stretch/>
        </p:blipFill>
        <p:spPr>
          <a:xfrm>
            <a:off x="6096000" y="1600200"/>
            <a:ext cx="1552576" cy="1552576"/>
          </a:xfrm>
        </p:spPr>
      </p:pic>
      <p:pic>
        <p:nvPicPr>
          <p:cNvPr id="39" name="Рисунок 38">
            <a:extLst>
              <a:ext uri="{FF2B5EF4-FFF2-40B4-BE49-F238E27FC236}">
                <a16:creationId xmlns:a16="http://schemas.microsoft.com/office/drawing/2014/main" id="{46E9E0F9-40AD-9E84-489D-7992872E814E}"/>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21976" r="21976"/>
          <a:stretch>
            <a:fillRect/>
          </a:stretch>
        </p:blipFill>
        <p:spPr/>
      </p:pic>
      <p:pic>
        <p:nvPicPr>
          <p:cNvPr id="43" name="Рисунок 42">
            <a:extLst>
              <a:ext uri="{FF2B5EF4-FFF2-40B4-BE49-F238E27FC236}">
                <a16:creationId xmlns:a16="http://schemas.microsoft.com/office/drawing/2014/main" id="{49DA4FAB-82EE-24F1-E5AF-5039FC036E46}"/>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l="16667" r="16667"/>
          <a:stretch>
            <a:fillRect/>
          </a:stretch>
        </p:blipFill>
        <p:spPr/>
      </p:pic>
      <p:grpSp>
        <p:nvGrpSpPr>
          <p:cNvPr id="5" name="Группа 4">
            <a:extLst>
              <a:ext uri="{FF2B5EF4-FFF2-40B4-BE49-F238E27FC236}">
                <a16:creationId xmlns:a16="http://schemas.microsoft.com/office/drawing/2014/main" id="{ED1C21DB-3760-58F6-E215-BB10DE8EDE7D}"/>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C97F3F99-C555-C8AE-17C5-238C27C6B73C}"/>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6BC96A36-CDCF-1AB3-1ED5-C873E6A62695}"/>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2AC85544-763B-2B8D-B100-1B947374EF9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7E5510BF-62B1-6FB3-1D9F-22E6E307603D}"/>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E682FCAE-CAA4-66EB-3E8B-26EC614A4110}"/>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49352E6F-FB06-BC5A-D4DC-2824C027375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E8462C89-99A9-5E71-131A-DCA2ECA5C67B}"/>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77540835-9DC5-13AA-8652-F19912122756}"/>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567925E1-E870-C2C0-BD9A-C164C3C01425}"/>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3FC9D398-7C8A-6769-0F24-38E881989737}"/>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C76BAB30-5CDF-45A6-DADB-12D63BB3F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361179A5-0D62-8899-36B6-F42BCE57543D}"/>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3A594628-8A6E-C97C-E2D6-EA2333CC617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12105C18-AECB-C437-E26B-BE9392B26B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E6AF455C-86D5-1A22-DCAE-B5132E1F2E2E}"/>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C7946E17-DA3A-3788-D272-EF86FA6A3B6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46E38B57-B4EA-167C-7857-F0363D8585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3971" y="647429"/>
                <a:ext cx="200798" cy="200798"/>
              </a:xfrm>
              <a:prstGeom prst="rect">
                <a:avLst/>
              </a:prstGeom>
            </p:spPr>
          </p:pic>
        </p:grpSp>
      </p:grpSp>
      <p:sp>
        <p:nvSpPr>
          <p:cNvPr id="23" name="Прямоугольник: скругленные верхние углы 22">
            <a:extLst>
              <a:ext uri="{FF2B5EF4-FFF2-40B4-BE49-F238E27FC236}">
                <a16:creationId xmlns:a16="http://schemas.microsoft.com/office/drawing/2014/main" id="{D99D99D1-7DD4-D577-87CC-5ECF8E44EF69}"/>
              </a:ext>
            </a:extLst>
          </p:cNvPr>
          <p:cNvSpPr/>
          <p:nvPr/>
        </p:nvSpPr>
        <p:spPr>
          <a:xfrm rot="16200000">
            <a:off x="8266118" y="1439866"/>
            <a:ext cx="1755766" cy="6096002"/>
          </a:xfrm>
          <a:prstGeom prst="round2Same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23">
            <a:extLst>
              <a:ext uri="{FF2B5EF4-FFF2-40B4-BE49-F238E27FC236}">
                <a16:creationId xmlns:a16="http://schemas.microsoft.com/office/drawing/2014/main" id="{B76199DE-662B-D71B-30E2-8284218B1CD1}"/>
              </a:ext>
            </a:extLst>
          </p:cNvPr>
          <p:cNvGrpSpPr/>
          <p:nvPr/>
        </p:nvGrpSpPr>
        <p:grpSpPr>
          <a:xfrm>
            <a:off x="966278" y="1422995"/>
            <a:ext cx="4070349" cy="954108"/>
            <a:chOff x="966278" y="1422995"/>
            <a:chExt cx="4070349" cy="954108"/>
          </a:xfrm>
        </p:grpSpPr>
        <p:sp>
          <p:nvSpPr>
            <p:cNvPr id="25" name="TextBox 24">
              <a:extLst>
                <a:ext uri="{FF2B5EF4-FFF2-40B4-BE49-F238E27FC236}">
                  <a16:creationId xmlns:a16="http://schemas.microsoft.com/office/drawing/2014/main" id="{4F5BCE2E-790E-48FA-5063-43ECF98D3E25}"/>
                </a:ext>
              </a:extLst>
            </p:cNvPr>
            <p:cNvSpPr txBox="1"/>
            <p:nvPr/>
          </p:nvSpPr>
          <p:spPr>
            <a:xfrm>
              <a:off x="966278" y="1730772"/>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6" name="TextBox 25">
              <a:extLst>
                <a:ext uri="{FF2B5EF4-FFF2-40B4-BE49-F238E27FC236}">
                  <a16:creationId xmlns:a16="http://schemas.microsoft.com/office/drawing/2014/main" id="{B44FB6B3-E660-BC08-7DEF-9EEAC6C4A8DA}"/>
                </a:ext>
              </a:extLst>
            </p:cNvPr>
            <p:cNvSpPr txBox="1"/>
            <p:nvPr/>
          </p:nvSpPr>
          <p:spPr>
            <a:xfrm>
              <a:off x="986259" y="1422995"/>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7" name="TextBox 26">
            <a:extLst>
              <a:ext uri="{FF2B5EF4-FFF2-40B4-BE49-F238E27FC236}">
                <a16:creationId xmlns:a16="http://schemas.microsoft.com/office/drawing/2014/main" id="{158D4EDB-E3CB-7050-C7B8-A2EC32F05A5C}"/>
              </a:ext>
            </a:extLst>
          </p:cNvPr>
          <p:cNvSpPr txBox="1"/>
          <p:nvPr/>
        </p:nvSpPr>
        <p:spPr>
          <a:xfrm>
            <a:off x="985626" y="3249411"/>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nvGrpSpPr>
          <p:cNvPr id="28" name="Группа 27">
            <a:extLst>
              <a:ext uri="{FF2B5EF4-FFF2-40B4-BE49-F238E27FC236}">
                <a16:creationId xmlns:a16="http://schemas.microsoft.com/office/drawing/2014/main" id="{0DAC045B-8BD3-32CE-A74F-B97C7FF8AAEB}"/>
              </a:ext>
            </a:extLst>
          </p:cNvPr>
          <p:cNvGrpSpPr/>
          <p:nvPr/>
        </p:nvGrpSpPr>
        <p:grpSpPr>
          <a:xfrm>
            <a:off x="985626" y="4398717"/>
            <a:ext cx="4390125" cy="1000774"/>
            <a:chOff x="985626" y="4499749"/>
            <a:chExt cx="4390125" cy="1000774"/>
          </a:xfrm>
        </p:grpSpPr>
        <p:sp>
          <p:nvSpPr>
            <p:cNvPr id="29" name="Полилиния: фигура 28">
              <a:extLst>
                <a:ext uri="{FF2B5EF4-FFF2-40B4-BE49-F238E27FC236}">
                  <a16:creationId xmlns:a16="http://schemas.microsoft.com/office/drawing/2014/main" id="{46A152B9-60BF-0C38-3E00-E42C7C824281}"/>
                </a:ext>
              </a:extLst>
            </p:cNvPr>
            <p:cNvSpPr/>
            <p:nvPr/>
          </p:nvSpPr>
          <p:spPr>
            <a:xfrm rot="10800000">
              <a:off x="1092200" y="4499749"/>
              <a:ext cx="165250" cy="124867"/>
            </a:xfrm>
            <a:custGeom>
              <a:avLst/>
              <a:gdLst/>
              <a:ahLst/>
              <a:cxnLst/>
              <a:rect l="l" t="t" r="r" b="b"/>
              <a:pathLst>
                <a:path w="353721" h="267281">
                  <a:moveTo>
                    <a:pt x="212903" y="0"/>
                  </a:moveTo>
                  <a:lnTo>
                    <a:pt x="353721" y="0"/>
                  </a:lnTo>
                  <a:lnTo>
                    <a:pt x="353721" y="4190"/>
                  </a:lnTo>
                  <a:lnTo>
                    <a:pt x="262357" y="267281"/>
                  </a:lnTo>
                  <a:lnTo>
                    <a:pt x="197816" y="267281"/>
                  </a:lnTo>
                  <a:close/>
                  <a:moveTo>
                    <a:pt x="15088" y="0"/>
                  </a:moveTo>
                  <a:lnTo>
                    <a:pt x="155906" y="0"/>
                  </a:lnTo>
                  <a:lnTo>
                    <a:pt x="155906" y="4190"/>
                  </a:lnTo>
                  <a:lnTo>
                    <a:pt x="64542" y="267281"/>
                  </a:lnTo>
                  <a:lnTo>
                    <a:pt x="0" y="26728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0" name="TextBox 29">
              <a:extLst>
                <a:ext uri="{FF2B5EF4-FFF2-40B4-BE49-F238E27FC236}">
                  <a16:creationId xmlns:a16="http://schemas.microsoft.com/office/drawing/2014/main" id="{D10BD659-3117-3123-DF50-F5F5DF5B84F3}"/>
                </a:ext>
              </a:extLst>
            </p:cNvPr>
            <p:cNvSpPr txBox="1"/>
            <p:nvPr/>
          </p:nvSpPr>
          <p:spPr>
            <a:xfrm>
              <a:off x="985626" y="4669526"/>
              <a:ext cx="4390125"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grpSp>
      <p:sp>
        <p:nvSpPr>
          <p:cNvPr id="31" name="TextBox 30">
            <a:extLst>
              <a:ext uri="{FF2B5EF4-FFF2-40B4-BE49-F238E27FC236}">
                <a16:creationId xmlns:a16="http://schemas.microsoft.com/office/drawing/2014/main" id="{B24FE14D-AB56-BAB0-B239-E428EE2BEA7C}"/>
              </a:ext>
            </a:extLst>
          </p:cNvPr>
          <p:cNvSpPr txBox="1"/>
          <p:nvPr/>
        </p:nvSpPr>
        <p:spPr>
          <a:xfrm>
            <a:off x="6511266" y="3887702"/>
            <a:ext cx="5265471"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Tree>
    <p:extLst>
      <p:ext uri="{BB962C8B-B14F-4D97-AF65-F5344CB8AC3E}">
        <p14:creationId xmlns:p14="http://schemas.microsoft.com/office/powerpoint/2010/main" val="3078310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D3C2DB06-0DA3-C4EC-5E38-5362B43D5F0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7442" r="23380"/>
          <a:stretch/>
        </p:blipFill>
        <p:spPr>
          <a:xfrm>
            <a:off x="5835224" y="-1"/>
            <a:ext cx="6356776" cy="5157772"/>
          </a:xfrm>
        </p:spPr>
      </p:pic>
      <p:grpSp>
        <p:nvGrpSpPr>
          <p:cNvPr id="3" name="Группа 2">
            <a:extLst>
              <a:ext uri="{FF2B5EF4-FFF2-40B4-BE49-F238E27FC236}">
                <a16:creationId xmlns:a16="http://schemas.microsoft.com/office/drawing/2014/main" id="{C802B3C0-B7A6-C225-2774-A3E38F8DFF81}"/>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4174E816-6ECE-3466-93F5-23BE0C18B51A}"/>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B13B5441-2327-CF28-6665-FB377E668412}"/>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0A356DD8-7653-CF0A-9840-9F8FF08AD216}"/>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AE5F3D28-AC1A-0427-7BF6-86EAE63BEA4C}"/>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46AD9436-E5C6-8871-3962-2A8DE52A0581}"/>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B51A1101-53AC-C5DA-FD31-15CFE7E6CF8C}"/>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DFAC2242-23B7-E859-BBDA-9226660AE0D5}"/>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B646E758-54F9-9A61-56CD-AA59A243A953}"/>
              </a:ext>
            </a:extLst>
          </p:cNvPr>
          <p:cNvGrpSpPr/>
          <p:nvPr/>
        </p:nvGrpSpPr>
        <p:grpSpPr>
          <a:xfrm>
            <a:off x="966278" y="1422995"/>
            <a:ext cx="4070349" cy="954108"/>
            <a:chOff x="966278" y="1422995"/>
            <a:chExt cx="4070349" cy="954108"/>
          </a:xfrm>
        </p:grpSpPr>
        <p:sp>
          <p:nvSpPr>
            <p:cNvPr id="12" name="TextBox 11">
              <a:extLst>
                <a:ext uri="{FF2B5EF4-FFF2-40B4-BE49-F238E27FC236}">
                  <a16:creationId xmlns:a16="http://schemas.microsoft.com/office/drawing/2014/main" id="{D8132ED2-DFD8-B917-E002-ACF61AED366D}"/>
                </a:ext>
              </a:extLst>
            </p:cNvPr>
            <p:cNvSpPr txBox="1"/>
            <p:nvPr/>
          </p:nvSpPr>
          <p:spPr>
            <a:xfrm>
              <a:off x="966278" y="1730772"/>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13" name="TextBox 12">
              <a:extLst>
                <a:ext uri="{FF2B5EF4-FFF2-40B4-BE49-F238E27FC236}">
                  <a16:creationId xmlns:a16="http://schemas.microsoft.com/office/drawing/2014/main" id="{862F3808-0FEB-2176-DC3D-94A7D8E551C9}"/>
                </a:ext>
              </a:extLst>
            </p:cNvPr>
            <p:cNvSpPr txBox="1"/>
            <p:nvPr/>
          </p:nvSpPr>
          <p:spPr>
            <a:xfrm>
              <a:off x="986259" y="1422995"/>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14" name="TextBox 13">
            <a:extLst>
              <a:ext uri="{FF2B5EF4-FFF2-40B4-BE49-F238E27FC236}">
                <a16:creationId xmlns:a16="http://schemas.microsoft.com/office/drawing/2014/main" id="{59850A43-D60F-8C27-B3C8-F6A04B439347}"/>
              </a:ext>
            </a:extLst>
          </p:cNvPr>
          <p:cNvSpPr txBox="1"/>
          <p:nvPr/>
        </p:nvSpPr>
        <p:spPr>
          <a:xfrm>
            <a:off x="985626" y="3249411"/>
            <a:ext cx="4390125" cy="138499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de-DE" sz="1200" dirty="0">
              <a:solidFill>
                <a:schemeClr val="bg1"/>
              </a:solidFill>
              <a:cs typeface="Segoe Pro Light" panose="020F0502020204030204" pitchFamily="34" charset="0"/>
            </a:endParaRPr>
          </a:p>
          <a:p>
            <a:endParaRPr lang="de-DE" sz="1200" dirty="0">
              <a:solidFill>
                <a:schemeClr val="bg1"/>
              </a:solidFill>
              <a:cs typeface="Segoe Pro Light" panose="020F0502020204030204" pitchFamily="34" charset="0"/>
            </a:endParaRPr>
          </a:p>
          <a:p>
            <a:endParaRPr lang="ru-RU" sz="1200" dirty="0">
              <a:solidFill>
                <a:schemeClr val="bg1"/>
              </a:solidFill>
              <a:cs typeface="Segoe Pro Light" panose="020F0502020204030204" pitchFamily="34" charset="0"/>
            </a:endParaRPr>
          </a:p>
        </p:txBody>
      </p:sp>
      <p:grpSp>
        <p:nvGrpSpPr>
          <p:cNvPr id="17" name="Группа 16">
            <a:extLst>
              <a:ext uri="{FF2B5EF4-FFF2-40B4-BE49-F238E27FC236}">
                <a16:creationId xmlns:a16="http://schemas.microsoft.com/office/drawing/2014/main" id="{3CF26E36-C187-F36B-10B4-5B3B1F4B89B4}"/>
              </a:ext>
            </a:extLst>
          </p:cNvPr>
          <p:cNvGrpSpPr/>
          <p:nvPr/>
        </p:nvGrpSpPr>
        <p:grpSpPr>
          <a:xfrm>
            <a:off x="3620325" y="4951122"/>
            <a:ext cx="1641475" cy="461963"/>
            <a:chOff x="1308100" y="4571173"/>
            <a:chExt cx="1641475" cy="461963"/>
          </a:xfrm>
        </p:grpSpPr>
        <p:sp>
          <p:nvSpPr>
            <p:cNvPr id="18" name="Прямоугольник: скругленные углы 17">
              <a:extLst>
                <a:ext uri="{FF2B5EF4-FFF2-40B4-BE49-F238E27FC236}">
                  <a16:creationId xmlns:a16="http://schemas.microsoft.com/office/drawing/2014/main" id="{C2FF8F31-84B1-27AF-E5A1-78463A9D91A4}"/>
                </a:ext>
              </a:extLst>
            </p:cNvPr>
            <p:cNvSpPr/>
            <p:nvPr/>
          </p:nvSpPr>
          <p:spPr>
            <a:xfrm>
              <a:off x="1308100" y="4571173"/>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E3FD68C2-57AB-BEE4-2397-077B118FA6C1}"/>
                </a:ext>
              </a:extLst>
            </p:cNvPr>
            <p:cNvSpPr txBox="1"/>
            <p:nvPr/>
          </p:nvSpPr>
          <p:spPr>
            <a:xfrm>
              <a:off x="1381575" y="4663655"/>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20" name="Группа 19">
              <a:extLst>
                <a:ext uri="{FF2B5EF4-FFF2-40B4-BE49-F238E27FC236}">
                  <a16:creationId xmlns:a16="http://schemas.microsoft.com/office/drawing/2014/main" id="{F80A459E-3D59-8E98-4F07-B85436109408}"/>
                </a:ext>
              </a:extLst>
            </p:cNvPr>
            <p:cNvGrpSpPr/>
            <p:nvPr/>
          </p:nvGrpSpPr>
          <p:grpSpPr>
            <a:xfrm>
              <a:off x="2540000" y="4670860"/>
              <a:ext cx="262589" cy="262589"/>
              <a:chOff x="2647950" y="4709787"/>
              <a:chExt cx="262589" cy="262589"/>
            </a:xfrm>
          </p:grpSpPr>
          <p:sp>
            <p:nvSpPr>
              <p:cNvPr id="21" name="Овал 20">
                <a:extLst>
                  <a:ext uri="{FF2B5EF4-FFF2-40B4-BE49-F238E27FC236}">
                    <a16:creationId xmlns:a16="http://schemas.microsoft.com/office/drawing/2014/main" id="{0AB3A909-7495-04C4-0D73-4957F95AF8B3}"/>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единительная линия 21">
                <a:extLst>
                  <a:ext uri="{FF2B5EF4-FFF2-40B4-BE49-F238E27FC236}">
                    <a16:creationId xmlns:a16="http://schemas.microsoft.com/office/drawing/2014/main" id="{D011D8E4-6780-C8E7-B768-EDE5E0494B6B}"/>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434155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id="{84D630F6-EF86-58F3-F6CD-59DA802DD530}"/>
              </a:ext>
            </a:extLst>
          </p:cNvPr>
          <p:cNvSpPr/>
          <p:nvPr/>
        </p:nvSpPr>
        <p:spPr>
          <a:xfrm>
            <a:off x="6816725" y="1179945"/>
            <a:ext cx="2909889" cy="2909889"/>
          </a:xfrm>
          <a:prstGeom prst="ellipse">
            <a:avLst/>
          </a:pr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8" name="Рисунок 37">
            <a:extLst>
              <a:ext uri="{FF2B5EF4-FFF2-40B4-BE49-F238E27FC236}">
                <a16:creationId xmlns:a16="http://schemas.microsoft.com/office/drawing/2014/main" id="{BE18B70B-4CDE-8DD1-A38E-6996EADA693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1880" r="21880"/>
          <a:stretch>
            <a:fillRect/>
          </a:stretch>
        </p:blipFill>
        <p:spPr/>
      </p:pic>
      <p:grpSp>
        <p:nvGrpSpPr>
          <p:cNvPr id="5" name="Группа 4">
            <a:extLst>
              <a:ext uri="{FF2B5EF4-FFF2-40B4-BE49-F238E27FC236}">
                <a16:creationId xmlns:a16="http://schemas.microsoft.com/office/drawing/2014/main" id="{663A26A2-E743-3547-56DF-A0571F1BAB7C}"/>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CE5CCD3A-71B1-2D84-5482-335248095FB6}"/>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3CA7D88D-341A-B161-3F21-5C06D8457879}"/>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7806F4C6-0AE3-0B96-40C0-162295E74C8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77A1EB64-9174-681F-B5FB-2577A40ABDF8}"/>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82AE5B3C-4D90-83D8-C815-A728C462B9C8}"/>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D322B466-A6B6-ACDC-68CA-D50BB0BB1B4C}"/>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9838E5FB-1447-F640-B1ED-104F15154080}"/>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6ACE7BAC-02B5-FEF6-A35A-1F2286D7C543}"/>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69D32EAA-1A2F-44EC-8FBC-D6DA9684DF28}"/>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7D1A3E95-C97C-B9F1-A038-B4FCCBDE28D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7A697636-18C2-ECEC-0601-7052E8A467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9C5D1461-6B22-FCFF-B787-9EB9EC2505B9}"/>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1203438C-1527-A9C3-4924-3CF3CF862231}"/>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3874F2AB-D68F-F6D2-52AC-9F26FB529A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654A7662-4041-B8E9-E515-9984F006C1D7}"/>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F2DD6D9E-4479-A4A8-DDB8-ECEF0677A024}"/>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A4067549-13EE-958E-0B9E-6F1EEABF12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3" name="Группа 22">
            <a:extLst>
              <a:ext uri="{FF2B5EF4-FFF2-40B4-BE49-F238E27FC236}">
                <a16:creationId xmlns:a16="http://schemas.microsoft.com/office/drawing/2014/main" id="{5C9F39F4-F16F-4B41-5AAC-05480296F886}"/>
              </a:ext>
            </a:extLst>
          </p:cNvPr>
          <p:cNvGrpSpPr/>
          <p:nvPr/>
        </p:nvGrpSpPr>
        <p:grpSpPr>
          <a:xfrm>
            <a:off x="966278" y="1422995"/>
            <a:ext cx="4070349" cy="954108"/>
            <a:chOff x="966278" y="1422995"/>
            <a:chExt cx="4070349" cy="954108"/>
          </a:xfrm>
        </p:grpSpPr>
        <p:sp>
          <p:nvSpPr>
            <p:cNvPr id="24" name="TextBox 23">
              <a:extLst>
                <a:ext uri="{FF2B5EF4-FFF2-40B4-BE49-F238E27FC236}">
                  <a16:creationId xmlns:a16="http://schemas.microsoft.com/office/drawing/2014/main" id="{684FBAFE-7293-09AB-2F5E-5B34FA41951A}"/>
                </a:ext>
              </a:extLst>
            </p:cNvPr>
            <p:cNvSpPr txBox="1"/>
            <p:nvPr/>
          </p:nvSpPr>
          <p:spPr>
            <a:xfrm>
              <a:off x="966278" y="1730772"/>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2CFE09AE-A288-0A17-2B78-25CC3CC2976B}"/>
                </a:ext>
              </a:extLst>
            </p:cNvPr>
            <p:cNvSpPr txBox="1"/>
            <p:nvPr/>
          </p:nvSpPr>
          <p:spPr>
            <a:xfrm>
              <a:off x="986259" y="1422995"/>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6" name="TextBox 25">
            <a:extLst>
              <a:ext uri="{FF2B5EF4-FFF2-40B4-BE49-F238E27FC236}">
                <a16:creationId xmlns:a16="http://schemas.microsoft.com/office/drawing/2014/main" id="{F775B8E3-AF43-B441-D2AB-D8060DF5DF21}"/>
              </a:ext>
            </a:extLst>
          </p:cNvPr>
          <p:cNvSpPr txBox="1"/>
          <p:nvPr/>
        </p:nvSpPr>
        <p:spPr>
          <a:xfrm>
            <a:off x="985626" y="3150674"/>
            <a:ext cx="43901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nvGrpSpPr>
          <p:cNvPr id="27" name="Группа 26">
            <a:extLst>
              <a:ext uri="{FF2B5EF4-FFF2-40B4-BE49-F238E27FC236}">
                <a16:creationId xmlns:a16="http://schemas.microsoft.com/office/drawing/2014/main" id="{405ADDE3-39AD-CCB6-7550-389BBD51F7C1}"/>
              </a:ext>
            </a:extLst>
          </p:cNvPr>
          <p:cNvGrpSpPr/>
          <p:nvPr/>
        </p:nvGrpSpPr>
        <p:grpSpPr>
          <a:xfrm>
            <a:off x="973198" y="4016579"/>
            <a:ext cx="1356185" cy="810631"/>
            <a:chOff x="973198" y="4016579"/>
            <a:chExt cx="1356185" cy="810631"/>
          </a:xfrm>
        </p:grpSpPr>
        <p:sp>
          <p:nvSpPr>
            <p:cNvPr id="28" name="TextBox 27">
              <a:extLst>
                <a:ext uri="{FF2B5EF4-FFF2-40B4-BE49-F238E27FC236}">
                  <a16:creationId xmlns:a16="http://schemas.microsoft.com/office/drawing/2014/main" id="{4280D472-99B4-B29C-E1A4-49DC4354095F}"/>
                </a:ext>
              </a:extLst>
            </p:cNvPr>
            <p:cNvSpPr txBox="1"/>
            <p:nvPr/>
          </p:nvSpPr>
          <p:spPr>
            <a:xfrm>
              <a:off x="985626" y="4550211"/>
              <a:ext cx="1343757"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29" name="TextBox 28">
              <a:extLst>
                <a:ext uri="{FF2B5EF4-FFF2-40B4-BE49-F238E27FC236}">
                  <a16:creationId xmlns:a16="http://schemas.microsoft.com/office/drawing/2014/main" id="{D042AB69-D3CC-7494-5EFC-7C5D9AD42EAE}"/>
                </a:ext>
              </a:extLst>
            </p:cNvPr>
            <p:cNvSpPr txBox="1"/>
            <p:nvPr/>
          </p:nvSpPr>
          <p:spPr>
            <a:xfrm>
              <a:off x="973198" y="4016579"/>
              <a:ext cx="1343757" cy="584775"/>
            </a:xfrm>
            <a:prstGeom prst="rect">
              <a:avLst/>
            </a:prstGeom>
            <a:noFill/>
          </p:spPr>
          <p:txBody>
            <a:bodyPr wrap="square" rtlCol="0">
              <a:spAutoFit/>
            </a:bodyPr>
            <a:lstStyle/>
            <a:p>
              <a:r>
                <a:rPr lang="ru-RU" sz="3200" b="1" dirty="0">
                  <a:solidFill>
                    <a:schemeClr val="bg1"/>
                  </a:solidFill>
                  <a:latin typeface="+mj-lt"/>
                  <a:cs typeface="Segoe Pro Light" panose="020F0502020204030204" pitchFamily="34" charset="0"/>
                </a:rPr>
                <a:t>890</a:t>
              </a:r>
            </a:p>
          </p:txBody>
        </p:sp>
      </p:grpSp>
      <p:grpSp>
        <p:nvGrpSpPr>
          <p:cNvPr id="30" name="Группа 29">
            <a:extLst>
              <a:ext uri="{FF2B5EF4-FFF2-40B4-BE49-F238E27FC236}">
                <a16:creationId xmlns:a16="http://schemas.microsoft.com/office/drawing/2014/main" id="{E57B1A77-9D2C-FDDA-509C-1ED852151B83}"/>
              </a:ext>
            </a:extLst>
          </p:cNvPr>
          <p:cNvGrpSpPr/>
          <p:nvPr/>
        </p:nvGrpSpPr>
        <p:grpSpPr>
          <a:xfrm>
            <a:off x="2566760" y="4016579"/>
            <a:ext cx="1356185" cy="810631"/>
            <a:chOff x="973198" y="4016579"/>
            <a:chExt cx="1356185" cy="810631"/>
          </a:xfrm>
        </p:grpSpPr>
        <p:sp>
          <p:nvSpPr>
            <p:cNvPr id="31" name="TextBox 30">
              <a:extLst>
                <a:ext uri="{FF2B5EF4-FFF2-40B4-BE49-F238E27FC236}">
                  <a16:creationId xmlns:a16="http://schemas.microsoft.com/office/drawing/2014/main" id="{4D11D8B5-F39F-9785-B6DD-7508DD863538}"/>
                </a:ext>
              </a:extLst>
            </p:cNvPr>
            <p:cNvSpPr txBox="1"/>
            <p:nvPr/>
          </p:nvSpPr>
          <p:spPr>
            <a:xfrm>
              <a:off x="985626" y="4550211"/>
              <a:ext cx="1343757"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32" name="TextBox 31">
              <a:extLst>
                <a:ext uri="{FF2B5EF4-FFF2-40B4-BE49-F238E27FC236}">
                  <a16:creationId xmlns:a16="http://schemas.microsoft.com/office/drawing/2014/main" id="{384B04EC-C590-E504-61B7-1812E78D4803}"/>
                </a:ext>
              </a:extLst>
            </p:cNvPr>
            <p:cNvSpPr txBox="1"/>
            <p:nvPr/>
          </p:nvSpPr>
          <p:spPr>
            <a:xfrm>
              <a:off x="973198" y="4016579"/>
              <a:ext cx="1356185" cy="584775"/>
            </a:xfrm>
            <a:prstGeom prst="rect">
              <a:avLst/>
            </a:prstGeom>
            <a:noFill/>
          </p:spPr>
          <p:txBody>
            <a:bodyPr wrap="square" rtlCol="0">
              <a:spAutoFit/>
            </a:bodyPr>
            <a:lstStyle/>
            <a:p>
              <a:r>
                <a:rPr lang="ru-RU" sz="3200" b="1" dirty="0">
                  <a:solidFill>
                    <a:schemeClr val="bg1"/>
                  </a:solidFill>
                  <a:latin typeface="+mj-lt"/>
                  <a:cs typeface="Segoe Pro Light" panose="020F0502020204030204" pitchFamily="34" charset="0"/>
                </a:rPr>
                <a:t>420</a:t>
              </a:r>
            </a:p>
          </p:txBody>
        </p:sp>
      </p:grpSp>
      <p:grpSp>
        <p:nvGrpSpPr>
          <p:cNvPr id="33" name="Группа 32">
            <a:extLst>
              <a:ext uri="{FF2B5EF4-FFF2-40B4-BE49-F238E27FC236}">
                <a16:creationId xmlns:a16="http://schemas.microsoft.com/office/drawing/2014/main" id="{F6DE39ED-E1FA-214F-5CEE-8FEE599EA8DE}"/>
              </a:ext>
            </a:extLst>
          </p:cNvPr>
          <p:cNvGrpSpPr/>
          <p:nvPr/>
        </p:nvGrpSpPr>
        <p:grpSpPr>
          <a:xfrm>
            <a:off x="4160322" y="4016579"/>
            <a:ext cx="1356184" cy="810631"/>
            <a:chOff x="973199" y="4016579"/>
            <a:chExt cx="1356184" cy="810631"/>
          </a:xfrm>
        </p:grpSpPr>
        <p:sp>
          <p:nvSpPr>
            <p:cNvPr id="34" name="TextBox 33">
              <a:extLst>
                <a:ext uri="{FF2B5EF4-FFF2-40B4-BE49-F238E27FC236}">
                  <a16:creationId xmlns:a16="http://schemas.microsoft.com/office/drawing/2014/main" id="{B62F01AA-028E-A586-26EB-C4538915B4C3}"/>
                </a:ext>
              </a:extLst>
            </p:cNvPr>
            <p:cNvSpPr txBox="1"/>
            <p:nvPr/>
          </p:nvSpPr>
          <p:spPr>
            <a:xfrm>
              <a:off x="985626" y="4550211"/>
              <a:ext cx="1343757"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F31AC513-5E82-9546-3DF3-051A2B0B35FC}"/>
                </a:ext>
              </a:extLst>
            </p:cNvPr>
            <p:cNvSpPr txBox="1"/>
            <p:nvPr/>
          </p:nvSpPr>
          <p:spPr>
            <a:xfrm>
              <a:off x="973199" y="4016579"/>
              <a:ext cx="1356184" cy="584775"/>
            </a:xfrm>
            <a:prstGeom prst="rect">
              <a:avLst/>
            </a:prstGeom>
            <a:noFill/>
          </p:spPr>
          <p:txBody>
            <a:bodyPr wrap="square" rtlCol="0">
              <a:spAutoFit/>
            </a:bodyPr>
            <a:lstStyle/>
            <a:p>
              <a:r>
                <a:rPr lang="ru-RU" sz="3200" b="1" dirty="0">
                  <a:solidFill>
                    <a:schemeClr val="bg1"/>
                  </a:solidFill>
                  <a:latin typeface="+mj-lt"/>
                  <a:cs typeface="Segoe Pro Light" panose="020F0502020204030204" pitchFamily="34" charset="0"/>
                </a:rPr>
                <a:t>1245</a:t>
              </a:r>
            </a:p>
          </p:txBody>
        </p:sp>
      </p:grpSp>
      <p:sp>
        <p:nvSpPr>
          <p:cNvPr id="36" name="Овал 35">
            <a:extLst>
              <a:ext uri="{FF2B5EF4-FFF2-40B4-BE49-F238E27FC236}">
                <a16:creationId xmlns:a16="http://schemas.microsoft.com/office/drawing/2014/main" id="{DAB54BCA-82D1-F5D1-5704-E5976692308F}"/>
              </a:ext>
            </a:extLst>
          </p:cNvPr>
          <p:cNvSpPr/>
          <p:nvPr/>
        </p:nvSpPr>
        <p:spPr>
          <a:xfrm>
            <a:off x="8475507" y="1237095"/>
            <a:ext cx="2909889" cy="29098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0" name="Рисунок 39">
            <a:extLst>
              <a:ext uri="{FF2B5EF4-FFF2-40B4-BE49-F238E27FC236}">
                <a16:creationId xmlns:a16="http://schemas.microsoft.com/office/drawing/2014/main" id="{A1CA01E0-0264-0ED0-3AE4-7FFF76B5C812}"/>
              </a:ext>
            </a:extLst>
          </p:cNvPr>
          <p:cNvPicPr>
            <a:picLocks noGrp="1" noChangeAspect="1"/>
          </p:cNvPicPr>
          <p:nvPr>
            <p:ph type="pic" sz="quarter" idx="11"/>
          </p:nvPr>
        </p:nvPicPr>
        <p:blipFill>
          <a:blip r:embed="rId10" cstate="screen">
            <a:extLst>
              <a:ext uri="{28A0092B-C50C-407E-A947-70E740481C1C}">
                <a14:useLocalDpi xmlns:a14="http://schemas.microsoft.com/office/drawing/2010/main"/>
              </a:ext>
            </a:extLst>
          </a:blip>
          <a:srcRect l="16687" r="16687"/>
          <a:stretch>
            <a:fillRect/>
          </a:stretch>
        </p:blipFill>
        <p:spPr/>
      </p:pic>
    </p:spTree>
    <p:extLst>
      <p:ext uri="{BB962C8B-B14F-4D97-AF65-F5344CB8AC3E}">
        <p14:creationId xmlns:p14="http://schemas.microsoft.com/office/powerpoint/2010/main" val="3587930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D0527ED-9E0A-5374-FCA5-2C94918E63DB}"/>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2B80E559-0755-774A-8B90-EC0592E5C44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73F09A3B-2A0C-CA14-FBEA-F9E6F3BFFC54}"/>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27589F78-1468-4BB3-DCF0-CC24BFADF68B}"/>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794DD6AB-1D62-C1D0-EE63-1785C5F17A7F}"/>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80C0A0D9-9A0F-969A-3248-B6DEF02C96A8}"/>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FF0B62D9-DDAE-3F46-8F5B-3875F00C53FE}"/>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365C2656-5B4A-EA12-FC2F-BCCA1B7BD51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B05AB10F-43FE-0CB9-CF4F-490403FC23B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545A3DDD-2AD3-932B-659F-0BA8039F24B1}"/>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E27F68D2-23C0-648D-671B-606ABC21640E}"/>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836E6780-B0C1-6696-4A58-42EE1C3E0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B946914-A018-5699-25EB-182F4D7B2D17}"/>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A3313764-604D-A680-E5A4-0682B6CDC6C1}"/>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DD0E1309-49E2-0D80-B1DB-EA153027C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76C7283B-7D15-0DD1-F874-E1ACEF668B6E}"/>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B9FEDB5F-FC06-4539-FAAC-BF2B0EC4325F}"/>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E2AED929-B1E3-D03B-60B0-AD1A9231B1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0" name="Параллелограмм 19">
            <a:extLst>
              <a:ext uri="{FF2B5EF4-FFF2-40B4-BE49-F238E27FC236}">
                <a16:creationId xmlns:a16="http://schemas.microsoft.com/office/drawing/2014/main" id="{8DE6938B-BAA2-0C5A-DDF6-96019FF36812}"/>
              </a:ext>
            </a:extLst>
          </p:cNvPr>
          <p:cNvSpPr/>
          <p:nvPr/>
        </p:nvSpPr>
        <p:spPr>
          <a:xfrm flipH="1">
            <a:off x="6482715" y="4400550"/>
            <a:ext cx="4324985" cy="127000"/>
          </a:xfrm>
          <a:prstGeom prst="parallelogram">
            <a:avLst>
              <a:gd name="adj" fmla="val 85000"/>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sp>
        <p:nvSpPr>
          <p:cNvPr id="21" name="Параллелограмм 20">
            <a:extLst>
              <a:ext uri="{FF2B5EF4-FFF2-40B4-BE49-F238E27FC236}">
                <a16:creationId xmlns:a16="http://schemas.microsoft.com/office/drawing/2014/main" id="{0354EF16-8CA8-68B7-7926-82F77AE09C72}"/>
              </a:ext>
            </a:extLst>
          </p:cNvPr>
          <p:cNvSpPr/>
          <p:nvPr/>
        </p:nvSpPr>
        <p:spPr>
          <a:xfrm flipH="1">
            <a:off x="1384877" y="2021032"/>
            <a:ext cx="4324985" cy="127000"/>
          </a:xfrm>
          <a:prstGeom prst="parallelogram">
            <a:avLst>
              <a:gd name="adj" fmla="val 85000"/>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nvGrpSpPr>
          <p:cNvPr id="29" name="Группа 28">
            <a:extLst>
              <a:ext uri="{FF2B5EF4-FFF2-40B4-BE49-F238E27FC236}">
                <a16:creationId xmlns:a16="http://schemas.microsoft.com/office/drawing/2014/main" id="{9015DE75-B645-8821-08CB-152C52B38242}"/>
              </a:ext>
            </a:extLst>
          </p:cNvPr>
          <p:cNvGrpSpPr/>
          <p:nvPr/>
        </p:nvGrpSpPr>
        <p:grpSpPr>
          <a:xfrm>
            <a:off x="1416050" y="2612571"/>
            <a:ext cx="9455150" cy="1138774"/>
            <a:chOff x="1416050" y="2631758"/>
            <a:chExt cx="9455150" cy="1138774"/>
          </a:xfrm>
        </p:grpSpPr>
        <p:sp>
          <p:nvSpPr>
            <p:cNvPr id="22" name="TextBox 21">
              <a:extLst>
                <a:ext uri="{FF2B5EF4-FFF2-40B4-BE49-F238E27FC236}">
                  <a16:creationId xmlns:a16="http://schemas.microsoft.com/office/drawing/2014/main" id="{B4503A1B-9F22-2CF9-F928-094550BAF51C}"/>
                </a:ext>
              </a:extLst>
            </p:cNvPr>
            <p:cNvSpPr txBox="1"/>
            <p:nvPr/>
          </p:nvSpPr>
          <p:spPr>
            <a:xfrm>
              <a:off x="1416050" y="2693314"/>
              <a:ext cx="3263822" cy="646331"/>
            </a:xfrm>
            <a:prstGeom prst="rect">
              <a:avLst/>
            </a:prstGeom>
            <a:noFill/>
          </p:spPr>
          <p:txBody>
            <a:bodyPr wrap="square" rtlCol="0">
              <a:spAutoFit/>
            </a:bodyPr>
            <a:lstStyle/>
            <a:p>
              <a:pPr algn="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grpSp>
          <p:nvGrpSpPr>
            <p:cNvPr id="24" name="Группа 23">
              <a:extLst>
                <a:ext uri="{FF2B5EF4-FFF2-40B4-BE49-F238E27FC236}">
                  <a16:creationId xmlns:a16="http://schemas.microsoft.com/office/drawing/2014/main" id="{8BBF2BCC-2BEE-77D9-5207-CF2D1580C510}"/>
                </a:ext>
              </a:extLst>
            </p:cNvPr>
            <p:cNvGrpSpPr/>
            <p:nvPr/>
          </p:nvGrpSpPr>
          <p:grpSpPr>
            <a:xfrm>
              <a:off x="5182350" y="2631758"/>
              <a:ext cx="5688850" cy="1138774"/>
              <a:chOff x="1972998" y="3221890"/>
              <a:chExt cx="5688850" cy="1138774"/>
            </a:xfrm>
          </p:grpSpPr>
          <p:sp>
            <p:nvSpPr>
              <p:cNvPr id="25" name="TextBox 24">
                <a:extLst>
                  <a:ext uri="{FF2B5EF4-FFF2-40B4-BE49-F238E27FC236}">
                    <a16:creationId xmlns:a16="http://schemas.microsoft.com/office/drawing/2014/main" id="{2615149B-2DF5-C334-DA3A-5309909BCD97}"/>
                  </a:ext>
                </a:extLst>
              </p:cNvPr>
              <p:cNvSpPr txBox="1"/>
              <p:nvPr/>
            </p:nvSpPr>
            <p:spPr>
              <a:xfrm>
                <a:off x="1972998" y="3529667"/>
                <a:ext cx="5688850"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3894760F-44E3-CF11-818A-CBADD26717B9}"/>
                  </a:ext>
                </a:extLst>
              </p:cNvPr>
              <p:cNvSpPr txBox="1"/>
              <p:nvPr/>
            </p:nvSpPr>
            <p:spPr>
              <a:xfrm>
                <a:off x="1972998" y="3221890"/>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3707058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7F489464-107F-1E26-2407-9479D6B0605B}"/>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0ED9A68F-EC25-CAFD-FD01-B612496A008E}"/>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9EE17941-1C4B-1828-7D5E-238824D1685F}"/>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5A4043D4-D5C0-1647-6A2A-18BE4FF6C6E9}"/>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77862BFA-23D1-98D5-C151-27996A4B49E2}"/>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A799D7E8-957B-7007-85EC-0771407BCB6D}"/>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CF463EAD-22D7-114F-68E3-D92403EB52A9}"/>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339CB506-DBBE-A314-5802-EBAFBCDFD7E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CDAB3D0B-809A-F57C-6607-DC3A5C2BE2BC}"/>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5461A9CD-3BF3-3AD0-46CF-56D7C5550573}"/>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AA8BC88A-F1D9-DFCB-9CF1-36E32C66FC06}"/>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A351D955-B800-3E61-B681-722F032A5E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E545FE28-46C1-31A1-774B-1EDEE8B9682D}"/>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B5B8672D-5010-A585-73DC-3444A5CBE317}"/>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1AE8E4D7-2EC1-8049-633B-6F3AB73319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AB4C6462-6C20-0857-203E-536A5C5C240A}"/>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1E5DF9C4-FF00-1D53-3373-4548909DB848}"/>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F88E190D-1163-C0A0-9B4F-1D80D98928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D4B160DA-ACDC-63C3-79F1-76F0A7CD770F}"/>
              </a:ext>
            </a:extLst>
          </p:cNvPr>
          <p:cNvGrpSpPr/>
          <p:nvPr/>
        </p:nvGrpSpPr>
        <p:grpSpPr>
          <a:xfrm>
            <a:off x="966278" y="1422995"/>
            <a:ext cx="4070349" cy="954108"/>
            <a:chOff x="1289051" y="1763692"/>
            <a:chExt cx="4070349" cy="954108"/>
          </a:xfrm>
        </p:grpSpPr>
        <p:sp>
          <p:nvSpPr>
            <p:cNvPr id="22" name="TextBox 21">
              <a:extLst>
                <a:ext uri="{FF2B5EF4-FFF2-40B4-BE49-F238E27FC236}">
                  <a16:creationId xmlns:a16="http://schemas.microsoft.com/office/drawing/2014/main" id="{835BF813-8A35-415F-6EC5-12B93B8CF797}"/>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10FEB6D3-52A2-F2E5-DFCA-3CF357BBAD9E}"/>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0C0286BF-4E35-0F85-4C04-99F24519A9AD}"/>
              </a:ext>
            </a:extLst>
          </p:cNvPr>
          <p:cNvGrpSpPr/>
          <p:nvPr/>
        </p:nvGrpSpPr>
        <p:grpSpPr>
          <a:xfrm>
            <a:off x="1085040" y="3221890"/>
            <a:ext cx="4330875" cy="731068"/>
            <a:chOff x="1085040" y="3221890"/>
            <a:chExt cx="4330875" cy="731068"/>
          </a:xfrm>
        </p:grpSpPr>
        <p:grpSp>
          <p:nvGrpSpPr>
            <p:cNvPr id="25" name="Группа 24">
              <a:extLst>
                <a:ext uri="{FF2B5EF4-FFF2-40B4-BE49-F238E27FC236}">
                  <a16:creationId xmlns:a16="http://schemas.microsoft.com/office/drawing/2014/main" id="{7BFED23B-FF5B-C9C6-7CE8-710F7D4D308A}"/>
                </a:ext>
              </a:extLst>
            </p:cNvPr>
            <p:cNvGrpSpPr/>
            <p:nvPr/>
          </p:nvGrpSpPr>
          <p:grpSpPr>
            <a:xfrm>
              <a:off x="1972998" y="3221890"/>
              <a:ext cx="3442917" cy="731068"/>
              <a:chOff x="1972998" y="3272601"/>
              <a:chExt cx="3442917" cy="731068"/>
            </a:xfrm>
          </p:grpSpPr>
          <p:sp>
            <p:nvSpPr>
              <p:cNvPr id="29" name="TextBox 28">
                <a:extLst>
                  <a:ext uri="{FF2B5EF4-FFF2-40B4-BE49-F238E27FC236}">
                    <a16:creationId xmlns:a16="http://schemas.microsoft.com/office/drawing/2014/main" id="{6C422433-F00A-FD42-98B3-02DFA10FFDA8}"/>
                  </a:ext>
                </a:extLst>
              </p:cNvPr>
              <p:cNvSpPr txBox="1"/>
              <p:nvPr/>
            </p:nvSpPr>
            <p:spPr>
              <a:xfrm>
                <a:off x="1972998" y="3542004"/>
                <a:ext cx="3442917"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0CEB578A-984C-683F-AAFF-4293F7C7ADDE}"/>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E7A6F4F7-F742-C6E0-3304-D27A709C4883}"/>
                </a:ext>
              </a:extLst>
            </p:cNvPr>
            <p:cNvGrpSpPr/>
            <p:nvPr/>
          </p:nvGrpSpPr>
          <p:grpSpPr>
            <a:xfrm>
              <a:off x="1085040" y="3221890"/>
              <a:ext cx="671091" cy="663931"/>
              <a:chOff x="1085040" y="3221890"/>
              <a:chExt cx="671091" cy="663931"/>
            </a:xfrm>
          </p:grpSpPr>
          <p:sp>
            <p:nvSpPr>
              <p:cNvPr id="27" name="Прямоугольник: скругленные углы 26">
                <a:extLst>
                  <a:ext uri="{FF2B5EF4-FFF2-40B4-BE49-F238E27FC236}">
                    <a16:creationId xmlns:a16="http://schemas.microsoft.com/office/drawing/2014/main" id="{2740DBA6-9AA6-DB8D-C780-6C03660A5BCE}"/>
                  </a:ext>
                </a:extLst>
              </p:cNvPr>
              <p:cNvSpPr/>
              <p:nvPr/>
            </p:nvSpPr>
            <p:spPr>
              <a:xfrm>
                <a:off x="1092200" y="3221890"/>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A17AD597-605D-19EB-00BA-2F411F1F582A}"/>
                  </a:ext>
                </a:extLst>
              </p:cNvPr>
              <p:cNvSpPr txBox="1"/>
              <p:nvPr/>
            </p:nvSpPr>
            <p:spPr>
              <a:xfrm>
                <a:off x="1085040" y="3292245"/>
                <a:ext cx="671091" cy="523220"/>
              </a:xfrm>
              <a:prstGeom prst="rect">
                <a:avLst/>
              </a:prstGeom>
              <a:noFill/>
            </p:spPr>
            <p:txBody>
              <a:bodyPr wrap="square" rtlCol="0">
                <a:spAutoFit/>
              </a:bodyPr>
              <a:lstStyle/>
              <a:p>
                <a:pPr algn="ctr"/>
                <a:r>
                  <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01</a:t>
                </a:r>
              </a:p>
            </p:txBody>
          </p:sp>
        </p:grpSp>
      </p:grpSp>
      <p:grpSp>
        <p:nvGrpSpPr>
          <p:cNvPr id="31" name="Группа 30">
            <a:extLst>
              <a:ext uri="{FF2B5EF4-FFF2-40B4-BE49-F238E27FC236}">
                <a16:creationId xmlns:a16="http://schemas.microsoft.com/office/drawing/2014/main" id="{F10FDEAC-FBEA-B622-6832-60967006600D}"/>
              </a:ext>
            </a:extLst>
          </p:cNvPr>
          <p:cNvGrpSpPr/>
          <p:nvPr/>
        </p:nvGrpSpPr>
        <p:grpSpPr>
          <a:xfrm>
            <a:off x="1085040" y="4428413"/>
            <a:ext cx="4330875" cy="731068"/>
            <a:chOff x="1085040" y="4428413"/>
            <a:chExt cx="4330875" cy="731068"/>
          </a:xfrm>
        </p:grpSpPr>
        <p:grpSp>
          <p:nvGrpSpPr>
            <p:cNvPr id="32" name="Группа 31">
              <a:extLst>
                <a:ext uri="{FF2B5EF4-FFF2-40B4-BE49-F238E27FC236}">
                  <a16:creationId xmlns:a16="http://schemas.microsoft.com/office/drawing/2014/main" id="{8B7E1361-E754-6EB5-59E9-862F1FC7FB2B}"/>
                </a:ext>
              </a:extLst>
            </p:cNvPr>
            <p:cNvGrpSpPr/>
            <p:nvPr/>
          </p:nvGrpSpPr>
          <p:grpSpPr>
            <a:xfrm>
              <a:off x="1972998" y="4428413"/>
              <a:ext cx="3442917" cy="731068"/>
              <a:chOff x="1972998" y="3272601"/>
              <a:chExt cx="3442917" cy="731068"/>
            </a:xfrm>
          </p:grpSpPr>
          <p:sp>
            <p:nvSpPr>
              <p:cNvPr id="36" name="TextBox 35">
                <a:extLst>
                  <a:ext uri="{FF2B5EF4-FFF2-40B4-BE49-F238E27FC236}">
                    <a16:creationId xmlns:a16="http://schemas.microsoft.com/office/drawing/2014/main" id="{46AE72DD-F988-6D76-1DAA-EAFF3B1588B1}"/>
                  </a:ext>
                </a:extLst>
              </p:cNvPr>
              <p:cNvSpPr txBox="1"/>
              <p:nvPr/>
            </p:nvSpPr>
            <p:spPr>
              <a:xfrm>
                <a:off x="1972998" y="3542004"/>
                <a:ext cx="3442917"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7" name="TextBox 36">
                <a:extLst>
                  <a:ext uri="{FF2B5EF4-FFF2-40B4-BE49-F238E27FC236}">
                    <a16:creationId xmlns:a16="http://schemas.microsoft.com/office/drawing/2014/main" id="{7FC80B6A-E72D-819F-17EE-3A3E1D641CE9}"/>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nvGrpSpPr>
            <p:cNvPr id="33" name="Группа 32">
              <a:extLst>
                <a:ext uri="{FF2B5EF4-FFF2-40B4-BE49-F238E27FC236}">
                  <a16:creationId xmlns:a16="http://schemas.microsoft.com/office/drawing/2014/main" id="{0B5BF7BC-B3BD-552C-4742-979E5EFDCA83}"/>
                </a:ext>
              </a:extLst>
            </p:cNvPr>
            <p:cNvGrpSpPr/>
            <p:nvPr/>
          </p:nvGrpSpPr>
          <p:grpSpPr>
            <a:xfrm>
              <a:off x="1085040" y="4428413"/>
              <a:ext cx="671091" cy="663931"/>
              <a:chOff x="1085040" y="4428413"/>
              <a:chExt cx="671091" cy="663931"/>
            </a:xfrm>
          </p:grpSpPr>
          <p:sp>
            <p:nvSpPr>
              <p:cNvPr id="34" name="Прямоугольник: скругленные углы 33">
                <a:extLst>
                  <a:ext uri="{FF2B5EF4-FFF2-40B4-BE49-F238E27FC236}">
                    <a16:creationId xmlns:a16="http://schemas.microsoft.com/office/drawing/2014/main" id="{E5250E72-1BB7-CA26-2D50-C707A317F7DA}"/>
                  </a:ext>
                </a:extLst>
              </p:cNvPr>
              <p:cNvSpPr/>
              <p:nvPr/>
            </p:nvSpPr>
            <p:spPr>
              <a:xfrm>
                <a:off x="1092200" y="4428413"/>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6CA65501-E10D-A3C5-3606-21886A5FD585}"/>
                  </a:ext>
                </a:extLst>
              </p:cNvPr>
              <p:cNvSpPr txBox="1"/>
              <p:nvPr/>
            </p:nvSpPr>
            <p:spPr>
              <a:xfrm>
                <a:off x="1085040" y="4498768"/>
                <a:ext cx="671091" cy="523220"/>
              </a:xfrm>
              <a:prstGeom prst="rect">
                <a:avLst/>
              </a:prstGeom>
              <a:noFill/>
            </p:spPr>
            <p:txBody>
              <a:bodyPr wrap="square" rtlCol="0">
                <a:spAutoFit/>
              </a:bodyPr>
              <a:lstStyle/>
              <a:p>
                <a:pPr algn="ctr"/>
                <a:r>
                  <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02</a:t>
                </a:r>
              </a:p>
            </p:txBody>
          </p:sp>
        </p:grpSp>
      </p:grpSp>
      <p:sp>
        <p:nvSpPr>
          <p:cNvPr id="38" name="Параллелограмм 37">
            <a:extLst>
              <a:ext uri="{FF2B5EF4-FFF2-40B4-BE49-F238E27FC236}">
                <a16:creationId xmlns:a16="http://schemas.microsoft.com/office/drawing/2014/main" id="{BD6B9218-D27C-5F0F-2C5E-666E2B94CDA5}"/>
              </a:ext>
            </a:extLst>
          </p:cNvPr>
          <p:cNvSpPr/>
          <p:nvPr/>
        </p:nvSpPr>
        <p:spPr>
          <a:xfrm>
            <a:off x="6172200" y="4061462"/>
            <a:ext cx="1859280" cy="1264918"/>
          </a:xfrm>
          <a:prstGeom prst="parallelogram">
            <a:avLst>
              <a:gd name="adj" fmla="val 87048"/>
            </a:avLst>
          </a:prstGeom>
          <a:gradFill>
            <a:gsLst>
              <a:gs pos="88000">
                <a:schemeClr val="accent2">
                  <a:lumMod val="50000"/>
                  <a:alpha val="75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sp>
        <p:nvSpPr>
          <p:cNvPr id="39" name="Параллелограмм 38">
            <a:extLst>
              <a:ext uri="{FF2B5EF4-FFF2-40B4-BE49-F238E27FC236}">
                <a16:creationId xmlns:a16="http://schemas.microsoft.com/office/drawing/2014/main" id="{3FECC1B5-C367-BC6D-12C9-79CDB3268E9D}"/>
              </a:ext>
            </a:extLst>
          </p:cNvPr>
          <p:cNvSpPr/>
          <p:nvPr/>
        </p:nvSpPr>
        <p:spPr>
          <a:xfrm>
            <a:off x="9155252" y="1398531"/>
            <a:ext cx="1859280" cy="1264918"/>
          </a:xfrm>
          <a:prstGeom prst="parallelogram">
            <a:avLst>
              <a:gd name="adj" fmla="val 87048"/>
            </a:avLst>
          </a:prstGeom>
          <a:gradFill>
            <a:gsLst>
              <a:gs pos="88000">
                <a:schemeClr val="accent2">
                  <a:lumMod val="50000"/>
                  <a:alpha val="75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pic>
        <p:nvPicPr>
          <p:cNvPr id="41" name="Рисунок 39">
            <a:extLst>
              <a:ext uri="{FF2B5EF4-FFF2-40B4-BE49-F238E27FC236}">
                <a16:creationId xmlns:a16="http://schemas.microsoft.com/office/drawing/2014/main" id="{832DCE6A-2112-23BB-42E5-FAC41634A1D8}"/>
              </a:ext>
            </a:extLst>
          </p:cNvPr>
          <p:cNvPicPr>
            <a:picLocks noChangeAspect="1"/>
          </p:cNvPicPr>
          <p:nvPr/>
        </p:nvPicPr>
        <p:blipFill>
          <a:blip r:embed="rId9" cstate="screen">
            <a:extLst>
              <a:ext uri="{28A0092B-C50C-407E-A947-70E740481C1C}">
                <a14:useLocalDpi xmlns:a14="http://schemas.microsoft.com/office/drawing/2010/main"/>
              </a:ext>
            </a:extLst>
          </a:blip>
          <a:srcRect l="11760" r="11760"/>
          <a:stretch>
            <a:fillRect/>
          </a:stretch>
        </p:blipFill>
        <p:spPr>
          <a:xfrm>
            <a:off x="6578091" y="1674690"/>
            <a:ext cx="3772797" cy="3288157"/>
          </a:xfrm>
          <a:custGeom>
            <a:avLst/>
            <a:gdLst>
              <a:gd name="connsiteX0" fmla="*/ 252755 w 4677558"/>
              <a:gd name="connsiteY0" fmla="*/ 0 h 4076696"/>
              <a:gd name="connsiteX1" fmla="*/ 4424803 w 4677558"/>
              <a:gd name="connsiteY1" fmla="*/ 0 h 4076696"/>
              <a:gd name="connsiteX2" fmla="*/ 4677558 w 4677558"/>
              <a:gd name="connsiteY2" fmla="*/ 252755 h 4076696"/>
              <a:gd name="connsiteX3" fmla="*/ 4677558 w 4677558"/>
              <a:gd name="connsiteY3" fmla="*/ 3823941 h 4076696"/>
              <a:gd name="connsiteX4" fmla="*/ 4424803 w 4677558"/>
              <a:gd name="connsiteY4" fmla="*/ 4076696 h 4076696"/>
              <a:gd name="connsiteX5" fmla="*/ 252755 w 4677558"/>
              <a:gd name="connsiteY5" fmla="*/ 4076696 h 4076696"/>
              <a:gd name="connsiteX6" fmla="*/ 0 w 4677558"/>
              <a:gd name="connsiteY6" fmla="*/ 3823941 h 4076696"/>
              <a:gd name="connsiteX7" fmla="*/ 0 w 4677558"/>
              <a:gd name="connsiteY7" fmla="*/ 252755 h 4076696"/>
              <a:gd name="connsiteX8" fmla="*/ 252755 w 4677558"/>
              <a:gd name="connsiteY8" fmla="*/ 0 h 407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558" h="4076696">
                <a:moveTo>
                  <a:pt x="252755" y="0"/>
                </a:moveTo>
                <a:lnTo>
                  <a:pt x="4424803" y="0"/>
                </a:lnTo>
                <a:cubicBezTo>
                  <a:pt x="4564396" y="0"/>
                  <a:pt x="4677558" y="113162"/>
                  <a:pt x="4677558" y="252755"/>
                </a:cubicBezTo>
                <a:lnTo>
                  <a:pt x="4677558" y="3823941"/>
                </a:lnTo>
                <a:cubicBezTo>
                  <a:pt x="4677558" y="3963534"/>
                  <a:pt x="4564396" y="4076696"/>
                  <a:pt x="4424803" y="4076696"/>
                </a:cubicBezTo>
                <a:lnTo>
                  <a:pt x="252755" y="4076696"/>
                </a:lnTo>
                <a:cubicBezTo>
                  <a:pt x="113162" y="4076696"/>
                  <a:pt x="0" y="3963534"/>
                  <a:pt x="0" y="3823941"/>
                </a:cubicBezTo>
                <a:lnTo>
                  <a:pt x="0" y="252755"/>
                </a:lnTo>
                <a:cubicBezTo>
                  <a:pt x="0" y="113162"/>
                  <a:pt x="113162" y="0"/>
                  <a:pt x="252755" y="0"/>
                </a:cubicBezTo>
                <a:close/>
              </a:path>
            </a:pathLst>
          </a:custGeom>
        </p:spPr>
      </p:pic>
    </p:spTree>
    <p:extLst>
      <p:ext uri="{BB962C8B-B14F-4D97-AF65-F5344CB8AC3E}">
        <p14:creationId xmlns:p14="http://schemas.microsoft.com/office/powerpoint/2010/main" val="1599637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a:extLst>
              <a:ext uri="{FF2B5EF4-FFF2-40B4-BE49-F238E27FC236}">
                <a16:creationId xmlns:a16="http://schemas.microsoft.com/office/drawing/2014/main" id="{244AD2E6-EE34-C5EB-4850-419A68C8B76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514" b="514"/>
          <a:stretch>
            <a:fillRect/>
          </a:stretch>
        </p:blipFill>
        <p:spPr/>
      </p:pic>
      <p:sp>
        <p:nvSpPr>
          <p:cNvPr id="4" name="Прямоугольник 3">
            <a:extLst>
              <a:ext uri="{FF2B5EF4-FFF2-40B4-BE49-F238E27FC236}">
                <a16:creationId xmlns:a16="http://schemas.microsoft.com/office/drawing/2014/main" id="{F32A9E37-B806-C079-CA08-43D73CCF6FF8}"/>
              </a:ext>
            </a:extLst>
          </p:cNvPr>
          <p:cNvSpPr/>
          <p:nvPr/>
        </p:nvSpPr>
        <p:spPr>
          <a:xfrm>
            <a:off x="7167562" y="3428996"/>
            <a:ext cx="5024437" cy="1671636"/>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nvGrpSpPr>
          <p:cNvPr id="5" name="Группа 4">
            <a:extLst>
              <a:ext uri="{FF2B5EF4-FFF2-40B4-BE49-F238E27FC236}">
                <a16:creationId xmlns:a16="http://schemas.microsoft.com/office/drawing/2014/main" id="{7C80D53D-8CDE-F9EB-8FBA-6D5B999372F0}"/>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193DE15B-2549-F9CD-A665-A7C08DD58D0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CCDBDF98-08B8-67A0-71AC-18F5934EE862}"/>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8410EC41-73A4-7BF3-206D-3A75A93EDD6C}"/>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6A77E1C6-C6B6-8D12-1173-BB259970C788}"/>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7427A274-0A31-E1B6-664E-1F57A996EEE6}"/>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BFB27D97-FD2E-27D4-DF41-B4E22631998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A22DEEA7-32F5-A157-BC7B-898774CCC35C}"/>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sp>
        <p:nvSpPr>
          <p:cNvPr id="23" name="Параллелограмм 22">
            <a:extLst>
              <a:ext uri="{FF2B5EF4-FFF2-40B4-BE49-F238E27FC236}">
                <a16:creationId xmlns:a16="http://schemas.microsoft.com/office/drawing/2014/main" id="{99A79EB7-DF88-FED1-02AF-B910E38C5F8C}"/>
              </a:ext>
            </a:extLst>
          </p:cNvPr>
          <p:cNvSpPr/>
          <p:nvPr/>
        </p:nvSpPr>
        <p:spPr>
          <a:xfrm>
            <a:off x="4562217" y="1819275"/>
            <a:ext cx="2484120" cy="3164205"/>
          </a:xfrm>
          <a:prstGeom prst="parallelogram">
            <a:avLst>
              <a:gd name="adj" fmla="val 8970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sp>
        <p:nvSpPr>
          <p:cNvPr id="24" name="Овал 23">
            <a:extLst>
              <a:ext uri="{FF2B5EF4-FFF2-40B4-BE49-F238E27FC236}">
                <a16:creationId xmlns:a16="http://schemas.microsoft.com/office/drawing/2014/main" id="{EE6DCB39-C50D-C2AD-90C7-CCD1B17BACB9}"/>
              </a:ext>
            </a:extLst>
          </p:cNvPr>
          <p:cNvSpPr/>
          <p:nvPr/>
        </p:nvSpPr>
        <p:spPr>
          <a:xfrm>
            <a:off x="6329361" y="3429000"/>
            <a:ext cx="1671636" cy="16716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E70002E2-307B-78D9-1329-A936AE65A135}"/>
              </a:ext>
            </a:extLst>
          </p:cNvPr>
          <p:cNvSpPr txBox="1"/>
          <p:nvPr/>
        </p:nvSpPr>
        <p:spPr>
          <a:xfrm>
            <a:off x="8121651" y="3787761"/>
            <a:ext cx="4070349" cy="1384995"/>
          </a:xfrm>
          <a:prstGeom prst="rect">
            <a:avLst/>
          </a:prstGeom>
          <a:noFill/>
        </p:spPr>
        <p:txBody>
          <a:bodyPr wrap="square" rtlCol="0">
            <a:spAutoFit/>
          </a:bodyPr>
          <a:lstStyle/>
          <a:p>
            <a:r>
              <a:rPr lang="de-DE" sz="1400" i="1"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400" i="1" dirty="0">
              <a:solidFill>
                <a:schemeClr val="bg1"/>
              </a:solidFill>
              <a:cs typeface="Segoe Pro Light" panose="020F0502020204030204" pitchFamily="34" charset="0"/>
            </a:endParaRPr>
          </a:p>
        </p:txBody>
      </p:sp>
      <p:grpSp>
        <p:nvGrpSpPr>
          <p:cNvPr id="27" name="Группа 26">
            <a:extLst>
              <a:ext uri="{FF2B5EF4-FFF2-40B4-BE49-F238E27FC236}">
                <a16:creationId xmlns:a16="http://schemas.microsoft.com/office/drawing/2014/main" id="{7A81AFAC-7C2F-204E-DF2C-72498AC23F34}"/>
              </a:ext>
            </a:extLst>
          </p:cNvPr>
          <p:cNvGrpSpPr/>
          <p:nvPr/>
        </p:nvGrpSpPr>
        <p:grpSpPr>
          <a:xfrm>
            <a:off x="966278" y="940489"/>
            <a:ext cx="4070349" cy="954108"/>
            <a:chOff x="1289051" y="1763692"/>
            <a:chExt cx="4070349" cy="954108"/>
          </a:xfrm>
        </p:grpSpPr>
        <p:sp>
          <p:nvSpPr>
            <p:cNvPr id="31" name="TextBox 30">
              <a:extLst>
                <a:ext uri="{FF2B5EF4-FFF2-40B4-BE49-F238E27FC236}">
                  <a16:creationId xmlns:a16="http://schemas.microsoft.com/office/drawing/2014/main" id="{990F9BF3-49D5-D1A1-19D0-A47BCB417951}"/>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2" name="TextBox 31">
              <a:extLst>
                <a:ext uri="{FF2B5EF4-FFF2-40B4-BE49-F238E27FC236}">
                  <a16:creationId xmlns:a16="http://schemas.microsoft.com/office/drawing/2014/main" id="{47BB288B-259C-E204-35D6-2AABC3589EA9}"/>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A3D4D883-A04D-C37B-0DBC-1B1C3C448AD0}"/>
              </a:ext>
            </a:extLst>
          </p:cNvPr>
          <p:cNvGrpSpPr/>
          <p:nvPr/>
        </p:nvGrpSpPr>
        <p:grpSpPr>
          <a:xfrm>
            <a:off x="1092200" y="2751071"/>
            <a:ext cx="4043904" cy="1015663"/>
            <a:chOff x="1092200" y="2488185"/>
            <a:chExt cx="4043904" cy="1015663"/>
          </a:xfrm>
        </p:grpSpPr>
        <p:sp>
          <p:nvSpPr>
            <p:cNvPr id="29" name="Полилиния: фигура 28">
              <a:extLst>
                <a:ext uri="{FF2B5EF4-FFF2-40B4-BE49-F238E27FC236}">
                  <a16:creationId xmlns:a16="http://schemas.microsoft.com/office/drawing/2014/main" id="{8FDFC630-3144-092C-A09B-7F6422A70DDA}"/>
                </a:ext>
              </a:extLst>
            </p:cNvPr>
            <p:cNvSpPr/>
            <p:nvPr/>
          </p:nvSpPr>
          <p:spPr>
            <a:xfrm rot="10800000">
              <a:off x="1092200" y="2595710"/>
              <a:ext cx="165250" cy="124867"/>
            </a:xfrm>
            <a:custGeom>
              <a:avLst/>
              <a:gdLst/>
              <a:ahLst/>
              <a:cxnLst/>
              <a:rect l="l" t="t" r="r" b="b"/>
              <a:pathLst>
                <a:path w="353721" h="267281">
                  <a:moveTo>
                    <a:pt x="212903" y="0"/>
                  </a:moveTo>
                  <a:lnTo>
                    <a:pt x="353721" y="0"/>
                  </a:lnTo>
                  <a:lnTo>
                    <a:pt x="353721" y="4190"/>
                  </a:lnTo>
                  <a:lnTo>
                    <a:pt x="262357" y="267281"/>
                  </a:lnTo>
                  <a:lnTo>
                    <a:pt x="197816" y="267281"/>
                  </a:lnTo>
                  <a:close/>
                  <a:moveTo>
                    <a:pt x="15088" y="0"/>
                  </a:moveTo>
                  <a:lnTo>
                    <a:pt x="155906" y="0"/>
                  </a:lnTo>
                  <a:lnTo>
                    <a:pt x="155906" y="4190"/>
                  </a:lnTo>
                  <a:lnTo>
                    <a:pt x="64542" y="267281"/>
                  </a:lnTo>
                  <a:lnTo>
                    <a:pt x="0" y="26728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0" name="TextBox 29">
              <a:extLst>
                <a:ext uri="{FF2B5EF4-FFF2-40B4-BE49-F238E27FC236}">
                  <a16:creationId xmlns:a16="http://schemas.microsoft.com/office/drawing/2014/main" id="{9F79FB67-FA41-5D19-3F62-5DDC0013F8C3}"/>
                </a:ext>
              </a:extLst>
            </p:cNvPr>
            <p:cNvSpPr txBox="1"/>
            <p:nvPr/>
          </p:nvSpPr>
          <p:spPr>
            <a:xfrm>
              <a:off x="1490388" y="2488185"/>
              <a:ext cx="3645716" cy="1015663"/>
            </a:xfrm>
            <a:prstGeom prst="rect">
              <a:avLst/>
            </a:prstGeom>
            <a:noFill/>
          </p:spPr>
          <p:txBody>
            <a:bodyPr wrap="square" rtlCol="0">
              <a:spAutoFit/>
            </a:bodyPr>
            <a:lstStyle/>
            <a:p>
              <a:r>
                <a:rPr lang="de-DE" sz="1200" i="1"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i="1" dirty="0">
                <a:solidFill>
                  <a:schemeClr val="bg1"/>
                </a:solidFill>
                <a:cs typeface="Segoe Pro Light" panose="020F0502020204030204" pitchFamily="34" charset="0"/>
              </a:endParaRPr>
            </a:p>
          </p:txBody>
        </p:sp>
      </p:grpSp>
      <p:pic>
        <p:nvPicPr>
          <p:cNvPr id="42" name="Рисунок 41">
            <a:extLst>
              <a:ext uri="{FF2B5EF4-FFF2-40B4-BE49-F238E27FC236}">
                <a16:creationId xmlns:a16="http://schemas.microsoft.com/office/drawing/2014/main" id="{112FB2E7-73A1-5BF9-A1D2-1E91BFD3DDFA}"/>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15788" b="15788"/>
          <a:stretch>
            <a:fillRect/>
          </a:stretch>
        </p:blipFill>
        <p:spPr/>
      </p:pic>
      <p:pic>
        <p:nvPicPr>
          <p:cNvPr id="43" name="Рисунок 42">
            <a:extLst>
              <a:ext uri="{FF2B5EF4-FFF2-40B4-BE49-F238E27FC236}">
                <a16:creationId xmlns:a16="http://schemas.microsoft.com/office/drawing/2014/main" id="{1C616A3B-6B74-874C-2C80-876EC9C347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8257" y="3777896"/>
            <a:ext cx="973845" cy="973845"/>
          </a:xfrm>
          <a:prstGeom prst="rect">
            <a:avLst/>
          </a:prstGeom>
        </p:spPr>
      </p:pic>
    </p:spTree>
    <p:extLst>
      <p:ext uri="{BB962C8B-B14F-4D97-AF65-F5344CB8AC3E}">
        <p14:creationId xmlns:p14="http://schemas.microsoft.com/office/powerpoint/2010/main" val="1936546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a:extLst>
              <a:ext uri="{FF2B5EF4-FFF2-40B4-BE49-F238E27FC236}">
                <a16:creationId xmlns:a16="http://schemas.microsoft.com/office/drawing/2014/main" id="{1B50E596-5AE0-7BC8-401E-3424BB801CD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1760" r="11760"/>
          <a:stretch>
            <a:fillRect/>
          </a:stretch>
        </p:blipFill>
        <p:spPr/>
      </p:pic>
      <p:grpSp>
        <p:nvGrpSpPr>
          <p:cNvPr id="3" name="Группа 2">
            <a:extLst>
              <a:ext uri="{FF2B5EF4-FFF2-40B4-BE49-F238E27FC236}">
                <a16:creationId xmlns:a16="http://schemas.microsoft.com/office/drawing/2014/main" id="{D17604D8-0660-AEFE-3002-3B97DDE7B650}"/>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A68F8D1D-4920-D7D1-7B4D-41D5A9320D36}"/>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D7548553-5C67-E5F1-047A-0EB968920A94}"/>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05A37F89-3268-483A-7078-2FA56EE1801A}"/>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D6DAB38D-EC09-5378-EDC3-67FF8860127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30AD1FA5-E0DC-413D-C065-7FF040D2A35E}"/>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B58E5311-F02B-D186-F021-453289B15AB9}"/>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FD748650-8991-7DA9-802D-BA2DAC3585FF}"/>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2E70167B-217C-33AD-9315-D616B922FF79}"/>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D6726639-FD5F-C854-E04E-C479ECC19748}"/>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E2AFEC38-231C-AA02-FD05-2C546D5E5581}"/>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2618A665-2DF1-ED8A-3C00-BE09A33103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8F53D98E-6E17-3D38-5FFC-F47AA69A5473}"/>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71F88D6F-AA6E-197A-3412-1FF31A2E179F}"/>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2B6D303D-DE80-BDD2-537B-E29ED8C569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F8A04564-C488-1B54-C997-862A049302B0}"/>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CD4AEEC7-A272-3A6D-97B3-26553FD2AD2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05FBFA6F-4D1F-1606-B4DF-BF78B5E423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E408AB52-3C1F-4344-14DE-AD1A1106C5F7}"/>
              </a:ext>
            </a:extLst>
          </p:cNvPr>
          <p:cNvGrpSpPr/>
          <p:nvPr/>
        </p:nvGrpSpPr>
        <p:grpSpPr>
          <a:xfrm>
            <a:off x="966278" y="940489"/>
            <a:ext cx="4070349" cy="954108"/>
            <a:chOff x="1289051" y="1763692"/>
            <a:chExt cx="4070349" cy="954108"/>
          </a:xfrm>
        </p:grpSpPr>
        <p:sp>
          <p:nvSpPr>
            <p:cNvPr id="22" name="TextBox 21">
              <a:extLst>
                <a:ext uri="{FF2B5EF4-FFF2-40B4-BE49-F238E27FC236}">
                  <a16:creationId xmlns:a16="http://schemas.microsoft.com/office/drawing/2014/main" id="{BD3D09D9-EB0D-F07F-5C40-BF15F720CFD0}"/>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81DBEEDD-92DC-860A-04EE-E0AD585F5BB0}"/>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 name="Группа 1">
            <a:extLst>
              <a:ext uri="{FF2B5EF4-FFF2-40B4-BE49-F238E27FC236}">
                <a16:creationId xmlns:a16="http://schemas.microsoft.com/office/drawing/2014/main" id="{D59E5202-9E2D-C5A4-9A5B-26184CD4189A}"/>
              </a:ext>
            </a:extLst>
          </p:cNvPr>
          <p:cNvGrpSpPr/>
          <p:nvPr/>
        </p:nvGrpSpPr>
        <p:grpSpPr>
          <a:xfrm>
            <a:off x="1097757" y="2819632"/>
            <a:ext cx="4337787" cy="1161780"/>
            <a:chOff x="1097757" y="2819632"/>
            <a:chExt cx="4337787" cy="1161780"/>
          </a:xfrm>
        </p:grpSpPr>
        <p:grpSp>
          <p:nvGrpSpPr>
            <p:cNvPr id="25" name="Группа 24">
              <a:extLst>
                <a:ext uri="{FF2B5EF4-FFF2-40B4-BE49-F238E27FC236}">
                  <a16:creationId xmlns:a16="http://schemas.microsoft.com/office/drawing/2014/main" id="{9F7E20A1-F05D-83A7-20AB-A9BA29FA503B}"/>
                </a:ext>
              </a:extLst>
            </p:cNvPr>
            <p:cNvGrpSpPr/>
            <p:nvPr/>
          </p:nvGrpSpPr>
          <p:grpSpPr>
            <a:xfrm>
              <a:off x="1390376" y="2842638"/>
              <a:ext cx="4045168" cy="1138774"/>
              <a:chOff x="1972998" y="3221890"/>
              <a:chExt cx="4045168" cy="1138774"/>
            </a:xfrm>
          </p:grpSpPr>
          <p:sp>
            <p:nvSpPr>
              <p:cNvPr id="27" name="TextBox 26">
                <a:extLst>
                  <a:ext uri="{FF2B5EF4-FFF2-40B4-BE49-F238E27FC236}">
                    <a16:creationId xmlns:a16="http://schemas.microsoft.com/office/drawing/2014/main" id="{C9230122-886F-9EAC-9E90-9CA40069CE6C}"/>
                  </a:ext>
                </a:extLst>
              </p:cNvPr>
              <p:cNvSpPr txBox="1"/>
              <p:nvPr/>
            </p:nvSpPr>
            <p:spPr>
              <a:xfrm>
                <a:off x="1972998" y="3529667"/>
                <a:ext cx="4045168"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a:p>
                <a:endParaRPr lang="ru-RU" sz="1200" dirty="0">
                  <a:solidFill>
                    <a:schemeClr val="bg1"/>
                  </a:solidFill>
                  <a:cs typeface="Segoe Pro Light" panose="020F0502020204030204" pitchFamily="34" charset="0"/>
                </a:endParaRPr>
              </a:p>
            </p:txBody>
          </p:sp>
          <p:sp>
            <p:nvSpPr>
              <p:cNvPr id="28" name="TextBox 27">
                <a:extLst>
                  <a:ext uri="{FF2B5EF4-FFF2-40B4-BE49-F238E27FC236}">
                    <a16:creationId xmlns:a16="http://schemas.microsoft.com/office/drawing/2014/main" id="{A33A4029-6EAF-3945-C697-8EF7CC2D28E2}"/>
                  </a:ext>
                </a:extLst>
              </p:cNvPr>
              <p:cNvSpPr txBox="1"/>
              <p:nvPr/>
            </p:nvSpPr>
            <p:spPr>
              <a:xfrm>
                <a:off x="1972998" y="3221890"/>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6" name="Прямоугольник 25">
              <a:extLst>
                <a:ext uri="{FF2B5EF4-FFF2-40B4-BE49-F238E27FC236}">
                  <a16:creationId xmlns:a16="http://schemas.microsoft.com/office/drawing/2014/main" id="{EF6F12A9-4EA7-45D1-F98B-E8DE5D481765}"/>
                </a:ext>
              </a:extLst>
            </p:cNvPr>
            <p:cNvSpPr/>
            <p:nvPr/>
          </p:nvSpPr>
          <p:spPr>
            <a:xfrm>
              <a:off x="1097757" y="2819632"/>
              <a:ext cx="45719" cy="1000121"/>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grpSp>
        <p:nvGrpSpPr>
          <p:cNvPr id="37" name="Группа 36">
            <a:extLst>
              <a:ext uri="{FF2B5EF4-FFF2-40B4-BE49-F238E27FC236}">
                <a16:creationId xmlns:a16="http://schemas.microsoft.com/office/drawing/2014/main" id="{CD02BCF6-14EF-D4B0-0BF1-026EF138D717}"/>
              </a:ext>
            </a:extLst>
          </p:cNvPr>
          <p:cNvGrpSpPr/>
          <p:nvPr/>
        </p:nvGrpSpPr>
        <p:grpSpPr>
          <a:xfrm>
            <a:off x="1097757" y="4294779"/>
            <a:ext cx="4337787" cy="1000121"/>
            <a:chOff x="1097757" y="4294779"/>
            <a:chExt cx="4337787" cy="1000121"/>
          </a:xfrm>
        </p:grpSpPr>
        <p:grpSp>
          <p:nvGrpSpPr>
            <p:cNvPr id="30" name="Группа 29">
              <a:extLst>
                <a:ext uri="{FF2B5EF4-FFF2-40B4-BE49-F238E27FC236}">
                  <a16:creationId xmlns:a16="http://schemas.microsoft.com/office/drawing/2014/main" id="{28A284D8-2ED4-8A4C-8C45-B3CE7B972BC1}"/>
                </a:ext>
              </a:extLst>
            </p:cNvPr>
            <p:cNvGrpSpPr/>
            <p:nvPr/>
          </p:nvGrpSpPr>
          <p:grpSpPr>
            <a:xfrm>
              <a:off x="1390376" y="4317785"/>
              <a:ext cx="4045168" cy="954108"/>
              <a:chOff x="1972998" y="3221890"/>
              <a:chExt cx="4045168" cy="954108"/>
            </a:xfrm>
          </p:grpSpPr>
          <p:sp>
            <p:nvSpPr>
              <p:cNvPr id="32" name="TextBox 31">
                <a:extLst>
                  <a:ext uri="{FF2B5EF4-FFF2-40B4-BE49-F238E27FC236}">
                    <a16:creationId xmlns:a16="http://schemas.microsoft.com/office/drawing/2014/main" id="{69B00AE4-5337-B97E-C1D8-6B4BDD2CC123}"/>
                  </a:ext>
                </a:extLst>
              </p:cNvPr>
              <p:cNvSpPr txBox="1"/>
              <p:nvPr/>
            </p:nvSpPr>
            <p:spPr>
              <a:xfrm>
                <a:off x="1972998" y="3529667"/>
                <a:ext cx="4045168"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p:txBody>
          </p:sp>
          <p:sp>
            <p:nvSpPr>
              <p:cNvPr id="33" name="TextBox 32">
                <a:extLst>
                  <a:ext uri="{FF2B5EF4-FFF2-40B4-BE49-F238E27FC236}">
                    <a16:creationId xmlns:a16="http://schemas.microsoft.com/office/drawing/2014/main" id="{DDCB3317-D5C0-F824-B062-C98F5B44C67A}"/>
                  </a:ext>
                </a:extLst>
              </p:cNvPr>
              <p:cNvSpPr txBox="1"/>
              <p:nvPr/>
            </p:nvSpPr>
            <p:spPr>
              <a:xfrm>
                <a:off x="1972998" y="3221890"/>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1" name="Прямоугольник 30">
              <a:extLst>
                <a:ext uri="{FF2B5EF4-FFF2-40B4-BE49-F238E27FC236}">
                  <a16:creationId xmlns:a16="http://schemas.microsoft.com/office/drawing/2014/main" id="{0FED91CB-1024-0466-F38A-C5F8F929E407}"/>
                </a:ext>
              </a:extLst>
            </p:cNvPr>
            <p:cNvSpPr/>
            <p:nvPr/>
          </p:nvSpPr>
          <p:spPr>
            <a:xfrm>
              <a:off x="1097757" y="4294779"/>
              <a:ext cx="45719" cy="1000121"/>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grpSp>
        <p:nvGrpSpPr>
          <p:cNvPr id="34" name="Группа 33">
            <a:extLst>
              <a:ext uri="{FF2B5EF4-FFF2-40B4-BE49-F238E27FC236}">
                <a16:creationId xmlns:a16="http://schemas.microsoft.com/office/drawing/2014/main" id="{DC9A9AD9-D8E8-19DC-29D8-ABA0B48B1156}"/>
              </a:ext>
            </a:extLst>
          </p:cNvPr>
          <p:cNvGrpSpPr/>
          <p:nvPr/>
        </p:nvGrpSpPr>
        <p:grpSpPr>
          <a:xfrm>
            <a:off x="6223170" y="3736990"/>
            <a:ext cx="3616902" cy="1031513"/>
            <a:chOff x="6223170" y="3736990"/>
            <a:chExt cx="3616902" cy="1031513"/>
          </a:xfrm>
        </p:grpSpPr>
        <p:sp>
          <p:nvSpPr>
            <p:cNvPr id="35" name="Прямоугольник: скругленные углы 34">
              <a:extLst>
                <a:ext uri="{FF2B5EF4-FFF2-40B4-BE49-F238E27FC236}">
                  <a16:creationId xmlns:a16="http://schemas.microsoft.com/office/drawing/2014/main" id="{FA6FCEC7-CE4F-AE5B-9784-CA60BBB9F406}"/>
                </a:ext>
              </a:extLst>
            </p:cNvPr>
            <p:cNvSpPr/>
            <p:nvPr/>
          </p:nvSpPr>
          <p:spPr>
            <a:xfrm>
              <a:off x="6223170" y="3736990"/>
              <a:ext cx="3616902" cy="1031513"/>
            </a:xfrm>
            <a:prstGeom prst="roundRect">
              <a:avLst>
                <a:gd name="adj" fmla="val 9586"/>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6" name="TextBox 35">
              <a:extLst>
                <a:ext uri="{FF2B5EF4-FFF2-40B4-BE49-F238E27FC236}">
                  <a16:creationId xmlns:a16="http://schemas.microsoft.com/office/drawing/2014/main" id="{8BBB3D2A-7710-92A6-73EC-0675951FE3A4}"/>
                </a:ext>
              </a:extLst>
            </p:cNvPr>
            <p:cNvSpPr txBox="1"/>
            <p:nvPr/>
          </p:nvSpPr>
          <p:spPr>
            <a:xfrm>
              <a:off x="6356797" y="4068080"/>
              <a:ext cx="3349647" cy="369332"/>
            </a:xfrm>
            <a:prstGeom prst="rect">
              <a:avLst/>
            </a:prstGeom>
            <a:noFill/>
          </p:spPr>
          <p:txBody>
            <a:bodyPr wrap="square" rtlCol="0">
              <a:spAutoFit/>
            </a:bodyPr>
            <a:lstStyle/>
            <a:p>
              <a:pPr algn="ctr"/>
              <a:r>
                <a:rPr lang="de-DE" b="1" dirty="0">
                  <a:solidFill>
                    <a:schemeClr val="bg1"/>
                  </a:solidFill>
                  <a:latin typeface="+mj-lt"/>
                  <a:cs typeface="Segoe Pro Light" panose="020F0502020204030204" pitchFamily="34" charset="0"/>
                </a:rPr>
                <a:t>TEXT</a:t>
              </a:r>
              <a:endParaRPr lang="ru-RU"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384726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a:extLst>
              <a:ext uri="{FF2B5EF4-FFF2-40B4-BE49-F238E27FC236}">
                <a16:creationId xmlns:a16="http://schemas.microsoft.com/office/drawing/2014/main" id="{7A47C75B-0834-78A0-DD78-56E897B9B1A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0061" b="10061"/>
          <a:stretch>
            <a:fillRect/>
          </a:stretch>
        </p:blipFill>
        <p:spPr/>
      </p:pic>
      <p:grpSp>
        <p:nvGrpSpPr>
          <p:cNvPr id="3" name="Группа 2">
            <a:extLst>
              <a:ext uri="{FF2B5EF4-FFF2-40B4-BE49-F238E27FC236}">
                <a16:creationId xmlns:a16="http://schemas.microsoft.com/office/drawing/2014/main" id="{7BF51912-C343-EBA5-5217-8C9D1D202207}"/>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D58E99A3-6C85-A2C0-B7F8-B378777C645E}"/>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09B9EA8A-9EB5-645A-DA88-C47835164FC4}"/>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332C4ADE-05E7-2955-0DDF-42EB6DC51BF7}"/>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3C3386C0-2A9B-0A8A-C878-79A1F3FDF968}"/>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E733010D-44F9-0371-EC4E-5B21101BF2EE}"/>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678466A3-1190-62D2-49A0-BAC185FE777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63B78D92-3BC7-9E5D-5F34-4C770F9CBFA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0DD36736-FDF1-8AB2-939B-3B08FBF15A34}"/>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F5D3ED02-0166-805A-C546-1DC06C98EE9C}"/>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2BE95408-E416-F23D-66EA-18021AB25E73}"/>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CBA6A912-F091-CEF1-FFD2-0A113662F1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233BBF10-D569-1D52-D29D-662DCEEB1582}"/>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E918D580-FD30-23DC-5E21-CEB1FC6EF7F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E3404344-B2B3-F193-956F-5E510823F5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88C8C058-50DD-EB5F-5675-1042ECC13812}"/>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F4AC5884-677B-3ACF-0A8D-C16AA46FC4CD}"/>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6279C28D-3D75-3037-6D6E-A90D01AEF3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978A8F78-2B93-DAB3-E9D6-3975F5E08FC1}"/>
              </a:ext>
            </a:extLst>
          </p:cNvPr>
          <p:cNvGrpSpPr/>
          <p:nvPr/>
        </p:nvGrpSpPr>
        <p:grpSpPr>
          <a:xfrm>
            <a:off x="966278" y="940489"/>
            <a:ext cx="4070349" cy="954108"/>
            <a:chOff x="1289051" y="1763692"/>
            <a:chExt cx="4070349" cy="954108"/>
          </a:xfrm>
        </p:grpSpPr>
        <p:sp>
          <p:nvSpPr>
            <p:cNvPr id="22" name="TextBox 21">
              <a:extLst>
                <a:ext uri="{FF2B5EF4-FFF2-40B4-BE49-F238E27FC236}">
                  <a16:creationId xmlns:a16="http://schemas.microsoft.com/office/drawing/2014/main" id="{6686EAD1-B8EB-51C3-20D6-7ED400D31473}"/>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225E872F-29A1-83D4-67C6-188658715199}"/>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7593B81B-D00D-08FC-9CE4-88BB74F3EB99}"/>
              </a:ext>
            </a:extLst>
          </p:cNvPr>
          <p:cNvGrpSpPr/>
          <p:nvPr/>
        </p:nvGrpSpPr>
        <p:grpSpPr>
          <a:xfrm>
            <a:off x="6740708" y="1335033"/>
            <a:ext cx="4330875" cy="731068"/>
            <a:chOff x="1085040" y="3221890"/>
            <a:chExt cx="4330875" cy="731068"/>
          </a:xfrm>
        </p:grpSpPr>
        <p:grpSp>
          <p:nvGrpSpPr>
            <p:cNvPr id="25" name="Группа 24">
              <a:extLst>
                <a:ext uri="{FF2B5EF4-FFF2-40B4-BE49-F238E27FC236}">
                  <a16:creationId xmlns:a16="http://schemas.microsoft.com/office/drawing/2014/main" id="{24BBAE47-FCD2-7946-2C9E-4B31A2750EED}"/>
                </a:ext>
              </a:extLst>
            </p:cNvPr>
            <p:cNvGrpSpPr/>
            <p:nvPr/>
          </p:nvGrpSpPr>
          <p:grpSpPr>
            <a:xfrm>
              <a:off x="1972998" y="3221890"/>
              <a:ext cx="3442917" cy="731068"/>
              <a:chOff x="1972998" y="3272601"/>
              <a:chExt cx="3442917" cy="731068"/>
            </a:xfrm>
          </p:grpSpPr>
          <p:sp>
            <p:nvSpPr>
              <p:cNvPr id="29" name="TextBox 28">
                <a:extLst>
                  <a:ext uri="{FF2B5EF4-FFF2-40B4-BE49-F238E27FC236}">
                    <a16:creationId xmlns:a16="http://schemas.microsoft.com/office/drawing/2014/main" id="{89C1A2FB-C6CF-85C6-0E56-BCDBD3780682}"/>
                  </a:ext>
                </a:extLst>
              </p:cNvPr>
              <p:cNvSpPr txBox="1"/>
              <p:nvPr/>
            </p:nvSpPr>
            <p:spPr>
              <a:xfrm>
                <a:off x="1972998" y="3542004"/>
                <a:ext cx="3442917"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A6591EE4-798A-A82F-C7F4-730E3940C8DE}"/>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D96C6B64-4DB4-4C04-2308-BB1FCD8D9791}"/>
                </a:ext>
              </a:extLst>
            </p:cNvPr>
            <p:cNvGrpSpPr/>
            <p:nvPr/>
          </p:nvGrpSpPr>
          <p:grpSpPr>
            <a:xfrm>
              <a:off x="1085040" y="3221890"/>
              <a:ext cx="671091" cy="663931"/>
              <a:chOff x="1085040" y="3221890"/>
              <a:chExt cx="671091" cy="663931"/>
            </a:xfrm>
          </p:grpSpPr>
          <p:sp>
            <p:nvSpPr>
              <p:cNvPr id="27" name="Прямоугольник: скругленные углы 26">
                <a:extLst>
                  <a:ext uri="{FF2B5EF4-FFF2-40B4-BE49-F238E27FC236}">
                    <a16:creationId xmlns:a16="http://schemas.microsoft.com/office/drawing/2014/main" id="{15E4F73D-394D-3B55-51BB-3005302660FF}"/>
                  </a:ext>
                </a:extLst>
              </p:cNvPr>
              <p:cNvSpPr/>
              <p:nvPr/>
            </p:nvSpPr>
            <p:spPr>
              <a:xfrm>
                <a:off x="1092200" y="3221890"/>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70892B50-8270-A103-438A-D58F149D1649}"/>
                  </a:ext>
                </a:extLst>
              </p:cNvPr>
              <p:cNvSpPr txBox="1"/>
              <p:nvPr/>
            </p:nvSpPr>
            <p:spPr>
              <a:xfrm>
                <a:off x="1085040" y="3292245"/>
                <a:ext cx="671091" cy="523220"/>
              </a:xfrm>
              <a:prstGeom prst="rect">
                <a:avLst/>
              </a:prstGeom>
              <a:noFill/>
            </p:spPr>
            <p:txBody>
              <a:bodyPr wrap="square" rtlCol="0">
                <a:spAutoFit/>
              </a:bodyPr>
              <a:lstStyle/>
              <a:p>
                <a:pPr algn="ctr"/>
                <a:r>
                  <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01</a:t>
                </a:r>
              </a:p>
            </p:txBody>
          </p:sp>
        </p:grpSp>
      </p:grpSp>
      <p:grpSp>
        <p:nvGrpSpPr>
          <p:cNvPr id="31" name="Группа 30">
            <a:extLst>
              <a:ext uri="{FF2B5EF4-FFF2-40B4-BE49-F238E27FC236}">
                <a16:creationId xmlns:a16="http://schemas.microsoft.com/office/drawing/2014/main" id="{10781263-5C92-45FA-FF3E-084B7C22F5E1}"/>
              </a:ext>
            </a:extLst>
          </p:cNvPr>
          <p:cNvGrpSpPr/>
          <p:nvPr/>
        </p:nvGrpSpPr>
        <p:grpSpPr>
          <a:xfrm>
            <a:off x="6740708" y="4383033"/>
            <a:ext cx="4330875" cy="731068"/>
            <a:chOff x="1085040" y="3221890"/>
            <a:chExt cx="4330875" cy="731068"/>
          </a:xfrm>
        </p:grpSpPr>
        <p:grpSp>
          <p:nvGrpSpPr>
            <p:cNvPr id="32" name="Группа 31">
              <a:extLst>
                <a:ext uri="{FF2B5EF4-FFF2-40B4-BE49-F238E27FC236}">
                  <a16:creationId xmlns:a16="http://schemas.microsoft.com/office/drawing/2014/main" id="{4536C91F-DC0B-A832-0516-66AEE6F6D68C}"/>
                </a:ext>
              </a:extLst>
            </p:cNvPr>
            <p:cNvGrpSpPr/>
            <p:nvPr/>
          </p:nvGrpSpPr>
          <p:grpSpPr>
            <a:xfrm>
              <a:off x="1972998" y="3221890"/>
              <a:ext cx="3442917" cy="731068"/>
              <a:chOff x="1972998" y="3272601"/>
              <a:chExt cx="3442917" cy="731068"/>
            </a:xfrm>
          </p:grpSpPr>
          <p:sp>
            <p:nvSpPr>
              <p:cNvPr id="36" name="TextBox 35">
                <a:extLst>
                  <a:ext uri="{FF2B5EF4-FFF2-40B4-BE49-F238E27FC236}">
                    <a16:creationId xmlns:a16="http://schemas.microsoft.com/office/drawing/2014/main" id="{ED9D2923-7137-2A9B-7EBF-6D46484A821E}"/>
                  </a:ext>
                </a:extLst>
              </p:cNvPr>
              <p:cNvSpPr txBox="1"/>
              <p:nvPr/>
            </p:nvSpPr>
            <p:spPr>
              <a:xfrm>
                <a:off x="1972998" y="3542004"/>
                <a:ext cx="3442917"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7" name="TextBox 36">
                <a:extLst>
                  <a:ext uri="{FF2B5EF4-FFF2-40B4-BE49-F238E27FC236}">
                    <a16:creationId xmlns:a16="http://schemas.microsoft.com/office/drawing/2014/main" id="{42C665BA-980F-8EE4-CA80-40546E734640}"/>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nvGrpSpPr>
            <p:cNvPr id="33" name="Группа 32">
              <a:extLst>
                <a:ext uri="{FF2B5EF4-FFF2-40B4-BE49-F238E27FC236}">
                  <a16:creationId xmlns:a16="http://schemas.microsoft.com/office/drawing/2014/main" id="{D052DDF4-8992-EF29-2F35-9D211D13C8D7}"/>
                </a:ext>
              </a:extLst>
            </p:cNvPr>
            <p:cNvGrpSpPr/>
            <p:nvPr/>
          </p:nvGrpSpPr>
          <p:grpSpPr>
            <a:xfrm>
              <a:off x="1085040" y="3221890"/>
              <a:ext cx="671091" cy="663931"/>
              <a:chOff x="1085040" y="3221890"/>
              <a:chExt cx="671091" cy="663931"/>
            </a:xfrm>
          </p:grpSpPr>
          <p:sp>
            <p:nvSpPr>
              <p:cNvPr id="34" name="Прямоугольник: скругленные углы 33">
                <a:extLst>
                  <a:ext uri="{FF2B5EF4-FFF2-40B4-BE49-F238E27FC236}">
                    <a16:creationId xmlns:a16="http://schemas.microsoft.com/office/drawing/2014/main" id="{2E56C153-BC3F-094A-76FB-3AE5410A4948}"/>
                  </a:ext>
                </a:extLst>
              </p:cNvPr>
              <p:cNvSpPr/>
              <p:nvPr/>
            </p:nvSpPr>
            <p:spPr>
              <a:xfrm>
                <a:off x="1092200" y="3221890"/>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71E5C251-EC4C-77D7-F043-BBDA455DC41C}"/>
                  </a:ext>
                </a:extLst>
              </p:cNvPr>
              <p:cNvSpPr txBox="1"/>
              <p:nvPr/>
            </p:nvSpPr>
            <p:spPr>
              <a:xfrm>
                <a:off x="1085040" y="3292245"/>
                <a:ext cx="671091" cy="523220"/>
              </a:xfrm>
              <a:prstGeom prst="rect">
                <a:avLst/>
              </a:prstGeom>
              <a:noFill/>
            </p:spPr>
            <p:txBody>
              <a:bodyPr wrap="square" rtlCol="0">
                <a:spAutoFit/>
              </a:bodyPr>
              <a:lstStyle/>
              <a:p>
                <a:pPr algn="ctr"/>
                <a:r>
                  <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0</a:t>
                </a:r>
                <a:r>
                  <a:rPr lang="en-US"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3</a:t>
                </a:r>
                <a:endPar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endParaRPr>
              </a:p>
            </p:txBody>
          </p:sp>
        </p:grpSp>
      </p:grpSp>
      <p:grpSp>
        <p:nvGrpSpPr>
          <p:cNvPr id="38" name="Группа 37">
            <a:extLst>
              <a:ext uri="{FF2B5EF4-FFF2-40B4-BE49-F238E27FC236}">
                <a16:creationId xmlns:a16="http://schemas.microsoft.com/office/drawing/2014/main" id="{818FD7C6-229F-8478-5174-235377272BF5}"/>
              </a:ext>
            </a:extLst>
          </p:cNvPr>
          <p:cNvGrpSpPr/>
          <p:nvPr/>
        </p:nvGrpSpPr>
        <p:grpSpPr>
          <a:xfrm>
            <a:off x="6740708" y="2859033"/>
            <a:ext cx="4330875" cy="731068"/>
            <a:chOff x="1085040" y="3221890"/>
            <a:chExt cx="4330875" cy="731068"/>
          </a:xfrm>
        </p:grpSpPr>
        <p:grpSp>
          <p:nvGrpSpPr>
            <p:cNvPr id="39" name="Группа 38">
              <a:extLst>
                <a:ext uri="{FF2B5EF4-FFF2-40B4-BE49-F238E27FC236}">
                  <a16:creationId xmlns:a16="http://schemas.microsoft.com/office/drawing/2014/main" id="{7B7D2672-66A8-C1F6-506E-9588FFB3B30B}"/>
                </a:ext>
              </a:extLst>
            </p:cNvPr>
            <p:cNvGrpSpPr/>
            <p:nvPr/>
          </p:nvGrpSpPr>
          <p:grpSpPr>
            <a:xfrm>
              <a:off x="1972998" y="3221890"/>
              <a:ext cx="3442917" cy="731068"/>
              <a:chOff x="1972998" y="3272601"/>
              <a:chExt cx="3442917" cy="731068"/>
            </a:xfrm>
          </p:grpSpPr>
          <p:sp>
            <p:nvSpPr>
              <p:cNvPr id="43" name="TextBox 42">
                <a:extLst>
                  <a:ext uri="{FF2B5EF4-FFF2-40B4-BE49-F238E27FC236}">
                    <a16:creationId xmlns:a16="http://schemas.microsoft.com/office/drawing/2014/main" id="{484EAE16-B1F6-74C3-CA9B-88F0346E324C}"/>
                  </a:ext>
                </a:extLst>
              </p:cNvPr>
              <p:cNvSpPr txBox="1"/>
              <p:nvPr/>
            </p:nvSpPr>
            <p:spPr>
              <a:xfrm>
                <a:off x="1972998" y="3542004"/>
                <a:ext cx="3442917"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4" name="TextBox 43">
                <a:extLst>
                  <a:ext uri="{FF2B5EF4-FFF2-40B4-BE49-F238E27FC236}">
                    <a16:creationId xmlns:a16="http://schemas.microsoft.com/office/drawing/2014/main" id="{CE7C94E0-518B-9A6F-C2C5-5418F978D5D5}"/>
                  </a:ext>
                </a:extLst>
              </p:cNvPr>
              <p:cNvSpPr txBox="1"/>
              <p:nvPr/>
            </p:nvSpPr>
            <p:spPr>
              <a:xfrm>
                <a:off x="1972998" y="3272601"/>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grpSp>
          <p:nvGrpSpPr>
            <p:cNvPr id="40" name="Группа 39">
              <a:extLst>
                <a:ext uri="{FF2B5EF4-FFF2-40B4-BE49-F238E27FC236}">
                  <a16:creationId xmlns:a16="http://schemas.microsoft.com/office/drawing/2014/main" id="{4F67377B-4EBA-2A17-FE7F-CDA1C37D076B}"/>
                </a:ext>
              </a:extLst>
            </p:cNvPr>
            <p:cNvGrpSpPr/>
            <p:nvPr/>
          </p:nvGrpSpPr>
          <p:grpSpPr>
            <a:xfrm>
              <a:off x="1085040" y="3221890"/>
              <a:ext cx="671091" cy="663931"/>
              <a:chOff x="1085040" y="3221890"/>
              <a:chExt cx="671091" cy="663931"/>
            </a:xfrm>
          </p:grpSpPr>
          <p:sp>
            <p:nvSpPr>
              <p:cNvPr id="41" name="Прямоугольник: скругленные углы 40">
                <a:extLst>
                  <a:ext uri="{FF2B5EF4-FFF2-40B4-BE49-F238E27FC236}">
                    <a16:creationId xmlns:a16="http://schemas.microsoft.com/office/drawing/2014/main" id="{099F8263-9C91-75B7-13BC-8183D9D08BC6}"/>
                  </a:ext>
                </a:extLst>
              </p:cNvPr>
              <p:cNvSpPr/>
              <p:nvPr/>
            </p:nvSpPr>
            <p:spPr>
              <a:xfrm>
                <a:off x="1092200" y="3221890"/>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a16="http://schemas.microsoft.com/office/drawing/2014/main" id="{1AADAF96-8781-0DB9-E474-F137CE9D809A}"/>
                  </a:ext>
                </a:extLst>
              </p:cNvPr>
              <p:cNvSpPr txBox="1"/>
              <p:nvPr/>
            </p:nvSpPr>
            <p:spPr>
              <a:xfrm>
                <a:off x="1085040" y="3292245"/>
                <a:ext cx="671091" cy="523220"/>
              </a:xfrm>
              <a:prstGeom prst="rect">
                <a:avLst/>
              </a:prstGeom>
              <a:noFill/>
            </p:spPr>
            <p:txBody>
              <a:bodyPr wrap="square" rtlCol="0">
                <a:spAutoFit/>
              </a:bodyPr>
              <a:lstStyle/>
              <a:p>
                <a:pPr algn="ctr"/>
                <a:r>
                  <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0</a:t>
                </a:r>
                <a:r>
                  <a:rPr lang="en-US" sz="2800" b="1" dirty="0">
                    <a:gradFill>
                      <a:gsLst>
                        <a:gs pos="86000">
                          <a:schemeClr val="accent2">
                            <a:lumMod val="50000"/>
                          </a:schemeClr>
                        </a:gs>
                        <a:gs pos="19000">
                          <a:srgbClr val="DB1A86"/>
                        </a:gs>
                      </a:gsLst>
                      <a:lin ang="4200000" scaled="0"/>
                    </a:gradFill>
                    <a:latin typeface="+mj-lt"/>
                    <a:cs typeface="Segoe Pro Light" panose="020F0502020204030204" pitchFamily="34" charset="0"/>
                  </a:rPr>
                  <a:t>2</a:t>
                </a:r>
                <a:endParaRPr lang="ru-RU" sz="2800" b="1" dirty="0">
                  <a:gradFill>
                    <a:gsLst>
                      <a:gs pos="86000">
                        <a:schemeClr val="accent2">
                          <a:lumMod val="50000"/>
                        </a:schemeClr>
                      </a:gs>
                      <a:gs pos="19000">
                        <a:srgbClr val="DB1A86"/>
                      </a:gs>
                    </a:gsLst>
                    <a:lin ang="4200000" scaled="0"/>
                  </a:gradFill>
                  <a:latin typeface="+mj-lt"/>
                  <a:cs typeface="Segoe Pro Light" panose="020F0502020204030204" pitchFamily="34" charset="0"/>
                </a:endParaRPr>
              </a:p>
            </p:txBody>
          </p:sp>
        </p:grpSp>
      </p:grpSp>
    </p:spTree>
    <p:extLst>
      <p:ext uri="{BB962C8B-B14F-4D97-AF65-F5344CB8AC3E}">
        <p14:creationId xmlns:p14="http://schemas.microsoft.com/office/powerpoint/2010/main" val="3841386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8FAB216-4006-4794-87DD-D6A583DA5DB4}"/>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t="41" b="41"/>
          <a:stretch>
            <a:fillRect/>
          </a:stretch>
        </p:blipFill>
        <p:spPr/>
      </p:pic>
      <p:sp>
        <p:nvSpPr>
          <p:cNvPr id="8" name="Прямоугольник 7">
            <a:extLst>
              <a:ext uri="{FF2B5EF4-FFF2-40B4-BE49-F238E27FC236}">
                <a16:creationId xmlns:a16="http://schemas.microsoft.com/office/drawing/2014/main" id="{96D474E5-3BF9-EB67-D3E9-59B15AEE5B52}"/>
              </a:ext>
            </a:extLst>
          </p:cNvPr>
          <p:cNvSpPr/>
          <p:nvPr/>
        </p:nvSpPr>
        <p:spPr>
          <a:xfrm>
            <a:off x="0" y="0"/>
            <a:ext cx="12192000" cy="685800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олилиния: фигура 4">
            <a:extLst>
              <a:ext uri="{FF2B5EF4-FFF2-40B4-BE49-F238E27FC236}">
                <a16:creationId xmlns:a16="http://schemas.microsoft.com/office/drawing/2014/main" id="{DB71D6BA-91DE-321E-75A6-032B03E6DF62}"/>
              </a:ext>
            </a:extLst>
          </p:cNvPr>
          <p:cNvSpPr/>
          <p:nvPr/>
        </p:nvSpPr>
        <p:spPr>
          <a:xfrm>
            <a:off x="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rgbClr val="000132"/>
          </a:solidFill>
          <a:ln>
            <a:noFill/>
          </a:ln>
          <a:effectLst>
            <a:glow rad="1905000">
              <a:srgbClr val="000132"/>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Полилиния: фигура 5">
            <a:extLst>
              <a:ext uri="{FF2B5EF4-FFF2-40B4-BE49-F238E27FC236}">
                <a16:creationId xmlns:a16="http://schemas.microsoft.com/office/drawing/2014/main" id="{C359358C-1F44-2F19-659E-110E264CF68F}"/>
              </a:ext>
            </a:extLst>
          </p:cNvPr>
          <p:cNvSpPr/>
          <p:nvPr/>
        </p:nvSpPr>
        <p:spPr>
          <a:xfrm>
            <a:off x="0" y="6213926"/>
            <a:ext cx="3228621" cy="644074"/>
          </a:xfrm>
          <a:custGeom>
            <a:avLst/>
            <a:gdLst>
              <a:gd name="connsiteX0" fmla="*/ 1481365 w 3228621"/>
              <a:gd name="connsiteY0" fmla="*/ 0 h 644074"/>
              <a:gd name="connsiteX1" fmla="*/ 3198021 w 3228621"/>
              <a:gd name="connsiteY1" fmla="*/ 616264 h 644074"/>
              <a:gd name="connsiteX2" fmla="*/ 3228621 w 3228621"/>
              <a:gd name="connsiteY2" fmla="*/ 644074 h 644074"/>
              <a:gd name="connsiteX3" fmla="*/ 0 w 3228621"/>
              <a:gd name="connsiteY3" fmla="*/ 644074 h 644074"/>
              <a:gd name="connsiteX4" fmla="*/ 0 w 3228621"/>
              <a:gd name="connsiteY4" fmla="*/ 444877 h 644074"/>
              <a:gd name="connsiteX5" fmla="*/ 138043 w 3228621"/>
              <a:gd name="connsiteY5" fmla="*/ 357554 h 644074"/>
              <a:gd name="connsiteX6" fmla="*/ 1481365 w 3228621"/>
              <a:gd name="connsiteY6" fmla="*/ 0 h 64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621" h="644074">
                <a:moveTo>
                  <a:pt x="1481365" y="0"/>
                </a:moveTo>
                <a:cubicBezTo>
                  <a:pt x="2133450" y="0"/>
                  <a:pt x="2731518" y="231271"/>
                  <a:pt x="3198021" y="616264"/>
                </a:cubicBezTo>
                <a:lnTo>
                  <a:pt x="3228621" y="644074"/>
                </a:lnTo>
                <a:lnTo>
                  <a:pt x="0" y="644074"/>
                </a:lnTo>
                <a:lnTo>
                  <a:pt x="0" y="444877"/>
                </a:lnTo>
                <a:lnTo>
                  <a:pt x="138043" y="357554"/>
                </a:lnTo>
                <a:cubicBezTo>
                  <a:pt x="533623" y="130090"/>
                  <a:pt x="992302" y="0"/>
                  <a:pt x="1481365" y="0"/>
                </a:cubicBezTo>
                <a:close/>
              </a:path>
            </a:pathLst>
          </a:custGeom>
          <a:solidFill>
            <a:schemeClr val="accent1">
              <a:alpha val="1000"/>
            </a:schemeClr>
          </a:solidFill>
          <a:ln>
            <a:noFill/>
          </a:ln>
          <a:effectLst>
            <a:glow rad="19050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7" name="Полилиния: фигура 6">
            <a:extLst>
              <a:ext uri="{FF2B5EF4-FFF2-40B4-BE49-F238E27FC236}">
                <a16:creationId xmlns:a16="http://schemas.microsoft.com/office/drawing/2014/main" id="{772D0E83-9F7C-B737-DFF2-851CA41DB478}"/>
              </a:ext>
            </a:extLst>
          </p:cNvPr>
          <p:cNvSpPr/>
          <p:nvPr/>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 name="Овал 8">
            <a:extLst>
              <a:ext uri="{FF2B5EF4-FFF2-40B4-BE49-F238E27FC236}">
                <a16:creationId xmlns:a16="http://schemas.microsoft.com/office/drawing/2014/main" id="{C05BFE39-AFAC-FBEF-F6E3-C6FDC9601AB4}"/>
              </a:ext>
            </a:extLst>
          </p:cNvPr>
          <p:cNvSpPr/>
          <p:nvPr/>
        </p:nvSpPr>
        <p:spPr>
          <a:xfrm>
            <a:off x="5923100" y="2027637"/>
            <a:ext cx="9374049" cy="8983255"/>
          </a:xfrm>
          <a:prstGeom prst="ellipse">
            <a:avLst/>
          </a:pr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AE6B4415-4CC0-CDED-674A-EA975DCE9DB7}"/>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059D9CE7-DE4D-0C7D-EB31-C4C535F1791F}"/>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25416A93-59E0-4213-311F-C6A61021F8D9}"/>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13EF118F-C331-86BE-8F60-0A5744E3F581}"/>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5DEBFFC3-5EC2-E711-64BE-93B4EAFDC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DF28AAC9-1059-411F-2342-BBC79426FD89}"/>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8CC96077-43EB-4390-905F-892CC6BD5D85}"/>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E55D15EF-56A2-B799-DDF8-0A357FC14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D5A0768B-ED50-CD91-74BD-F0A407E772AB}"/>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63FFBFF4-B1A9-FA50-4B74-027E45DD6CB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E7BAB755-EC36-E601-4756-A96680E5EC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21" name="Овал 20">
            <a:extLst>
              <a:ext uri="{FF2B5EF4-FFF2-40B4-BE49-F238E27FC236}">
                <a16:creationId xmlns:a16="http://schemas.microsoft.com/office/drawing/2014/main" id="{1CB0FA38-4D2D-98B1-E72E-0F23F5A80451}"/>
              </a:ext>
            </a:extLst>
          </p:cNvPr>
          <p:cNvSpPr/>
          <p:nvPr/>
        </p:nvSpPr>
        <p:spPr>
          <a:xfrm>
            <a:off x="6720840" y="1000314"/>
            <a:ext cx="3805186" cy="380518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sp>
        <p:nvSpPr>
          <p:cNvPr id="22" name="Овал 21">
            <a:extLst>
              <a:ext uri="{FF2B5EF4-FFF2-40B4-BE49-F238E27FC236}">
                <a16:creationId xmlns:a16="http://schemas.microsoft.com/office/drawing/2014/main" id="{5B532769-5AE5-5196-BCC3-B81A038EA6BF}"/>
              </a:ext>
            </a:extLst>
          </p:cNvPr>
          <p:cNvSpPr/>
          <p:nvPr/>
        </p:nvSpPr>
        <p:spPr>
          <a:xfrm>
            <a:off x="4682806" y="-2299574"/>
            <a:ext cx="3480119" cy="3480119"/>
          </a:xfrm>
          <a:prstGeom prst="ellipse">
            <a:avLst/>
          </a:prstGeom>
          <a:noFill/>
          <a:ln w="12700" cap="rnd">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C6586218-E596-5203-A952-AEB085A47A4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6496" r="16496"/>
          <a:stretch/>
        </p:blipFill>
        <p:spPr>
          <a:xfrm>
            <a:off x="5819213" y="769131"/>
            <a:ext cx="6119942" cy="6088869"/>
          </a:xfrm>
          <a:prstGeom prst="rect">
            <a:avLst/>
          </a:prstGeom>
        </p:spPr>
      </p:pic>
      <p:grpSp>
        <p:nvGrpSpPr>
          <p:cNvPr id="25" name="Группа 24">
            <a:extLst>
              <a:ext uri="{FF2B5EF4-FFF2-40B4-BE49-F238E27FC236}">
                <a16:creationId xmlns:a16="http://schemas.microsoft.com/office/drawing/2014/main" id="{1F5BA04D-5DAC-9857-5B73-9C7F857490BB}"/>
              </a:ext>
            </a:extLst>
          </p:cNvPr>
          <p:cNvGrpSpPr/>
          <p:nvPr/>
        </p:nvGrpSpPr>
        <p:grpSpPr>
          <a:xfrm>
            <a:off x="1287318" y="1984719"/>
            <a:ext cx="4070349" cy="954108"/>
            <a:chOff x="1289051" y="1763692"/>
            <a:chExt cx="4070349" cy="954108"/>
          </a:xfrm>
        </p:grpSpPr>
        <p:sp>
          <p:nvSpPr>
            <p:cNvPr id="29" name="TextBox 28">
              <a:extLst>
                <a:ext uri="{FF2B5EF4-FFF2-40B4-BE49-F238E27FC236}">
                  <a16:creationId xmlns:a16="http://schemas.microsoft.com/office/drawing/2014/main" id="{167F79D8-9A67-BD64-1869-EF9D103A7272}"/>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0" name="TextBox 29">
              <a:extLst>
                <a:ext uri="{FF2B5EF4-FFF2-40B4-BE49-F238E27FC236}">
                  <a16:creationId xmlns:a16="http://schemas.microsoft.com/office/drawing/2014/main" id="{F097E2A7-6D40-D4E8-E46D-655581DE4092}"/>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D91911EA-4353-9F32-297B-EFEE7C7F34DB}"/>
              </a:ext>
            </a:extLst>
          </p:cNvPr>
          <p:cNvGrpSpPr/>
          <p:nvPr/>
        </p:nvGrpSpPr>
        <p:grpSpPr>
          <a:xfrm>
            <a:off x="1310728" y="3218883"/>
            <a:ext cx="3912885" cy="2393061"/>
            <a:chOff x="7628666" y="1335033"/>
            <a:chExt cx="3912885" cy="2393061"/>
          </a:xfrm>
        </p:grpSpPr>
        <p:sp>
          <p:nvSpPr>
            <p:cNvPr id="27" name="TextBox 26">
              <a:extLst>
                <a:ext uri="{FF2B5EF4-FFF2-40B4-BE49-F238E27FC236}">
                  <a16:creationId xmlns:a16="http://schemas.microsoft.com/office/drawing/2014/main" id="{34DD9888-D0DF-69BF-E399-CE8ADF5D18C1}"/>
                </a:ext>
              </a:extLst>
            </p:cNvPr>
            <p:cNvSpPr txBox="1"/>
            <p:nvPr/>
          </p:nvSpPr>
          <p:spPr>
            <a:xfrm>
              <a:off x="7628666" y="1604436"/>
              <a:ext cx="3912885" cy="2123658"/>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de-DE" sz="1200" dirty="0">
                <a:solidFill>
                  <a:schemeClr val="bg1"/>
                </a:solidFill>
                <a:cs typeface="Segoe Pro Light" panose="020F0502020204030204" pitchFamily="34" charset="0"/>
              </a:endParaRPr>
            </a:p>
            <a:p>
              <a:r>
                <a:rPr lang="de-DE" sz="1200" dirty="0">
                  <a:solidFill>
                    <a:schemeClr val="bg1"/>
                  </a:solidFill>
                  <a:cs typeface="Segoe Pro Light" panose="020F0502020204030204" pitchFamily="34" charset="0"/>
                </a:rPr>
                <a:t>Nunc viverra imperdiet enim. Fusce est. Vivamus a tellus.</a:t>
              </a:r>
            </a:p>
            <a:p>
              <a:endParaRPr lang="de-DE" sz="1200" dirty="0">
                <a:solidFill>
                  <a:schemeClr val="bg1"/>
                </a:solidFill>
                <a:cs typeface="Segoe Pro Light" panose="020F0502020204030204" pitchFamily="34" charset="0"/>
              </a:endParaRPr>
            </a:p>
            <a:p>
              <a:r>
                <a:rPr lang="de-DE" sz="1200" dirty="0">
                  <a:solidFill>
                    <a:schemeClr val="bg1"/>
                  </a:solidFill>
                  <a:cs typeface="Segoe Pro Light" panose="020F0502020204030204" pitchFamily="34" charset="0"/>
                </a:rPr>
                <a:t>Pellentesque habitant morbi tristique senectus et netus et malesuada fames ac turpis egestas. Proin pharetra nonummy pede. Mauris et orci.</a:t>
              </a:r>
            </a:p>
            <a:p>
              <a:endParaRPr lang="ru-RU" sz="1200" dirty="0">
                <a:solidFill>
                  <a:schemeClr val="bg1"/>
                </a:solidFill>
                <a:cs typeface="Segoe Pro Light" panose="020F0502020204030204" pitchFamily="34" charset="0"/>
              </a:endParaRPr>
            </a:p>
          </p:txBody>
        </p:sp>
        <p:sp>
          <p:nvSpPr>
            <p:cNvPr id="28" name="TextBox 27">
              <a:extLst>
                <a:ext uri="{FF2B5EF4-FFF2-40B4-BE49-F238E27FC236}">
                  <a16:creationId xmlns:a16="http://schemas.microsoft.com/office/drawing/2014/main" id="{8B499B2B-37BB-0B98-453F-9914F833CF71}"/>
                </a:ext>
              </a:extLst>
            </p:cNvPr>
            <p:cNvSpPr txBox="1"/>
            <p:nvPr/>
          </p:nvSpPr>
          <p:spPr>
            <a:xfrm>
              <a:off x="7628666" y="1335033"/>
              <a:ext cx="3442917" cy="276999"/>
            </a:xfrm>
            <a:prstGeom prst="rect">
              <a:avLst/>
            </a:prstGeom>
            <a:noFill/>
          </p:spPr>
          <p:txBody>
            <a:bodyPr wrap="square" rtlCol="0">
              <a:spAutoFit/>
            </a:bodyPr>
            <a:lstStyle/>
            <a:p>
              <a:r>
                <a:rPr lang="de-DE" sz="1200" b="1" dirty="0">
                  <a:solidFill>
                    <a:schemeClr val="bg1"/>
                  </a:solidFill>
                  <a:latin typeface="+mj-lt"/>
                  <a:cs typeface="Segoe Pro Light" panose="020F0502020204030204" pitchFamily="34" charset="0"/>
                </a:rPr>
                <a:t>TITEL</a:t>
              </a:r>
              <a:endParaRPr lang="ru-RU" sz="12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366940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6428C7F4-A99B-60E6-0BFF-10031091AC4A}"/>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AA4B5473-3DB8-F6B3-D63C-45076C258FE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F1C39213-1449-34D3-AF98-F2D238DDA66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09B5FCEB-DD12-349C-F08B-848346AEEFB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5CFA5B2-1C69-C634-E352-67AA846991CF}"/>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4097DB27-98D4-35ED-66CE-BEE3DEAC0B7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0A8FEEE8-0562-C0EE-D8FA-E917EEBA56B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8FC32FE4-DEEE-B0C2-3B15-4E1F198E49A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69568596-193D-1A96-1428-EEDC1C029DC3}"/>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0E169F86-CD8A-9DD2-1431-965339F3E911}"/>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7D50C2EB-48F0-984D-EC6A-166BEC6B7826}"/>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5E3D5940-7B5C-1724-2AE0-4C5675C427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F9E1A63-D7FE-776F-64F7-C51EB04FD7B8}"/>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ED0DD023-94E1-93F1-AAEE-362A6E49771D}"/>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1E286932-AA1E-A438-9606-9D142A6157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864241AB-814A-69DB-764C-FF84CA9B50FD}"/>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4E974132-822D-D4D9-A551-8AC2645E615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1E5B1A72-C8D0-B26E-8F37-C04A3E3BF2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7F1E2A80-E0DA-AB4F-534E-B80B5491D884}"/>
              </a:ext>
            </a:extLst>
          </p:cNvPr>
          <p:cNvGrpSpPr/>
          <p:nvPr/>
        </p:nvGrpSpPr>
        <p:grpSpPr>
          <a:xfrm>
            <a:off x="1185718" y="1431904"/>
            <a:ext cx="4070349" cy="954108"/>
            <a:chOff x="1289051" y="1763692"/>
            <a:chExt cx="4070349" cy="954108"/>
          </a:xfrm>
        </p:grpSpPr>
        <p:sp>
          <p:nvSpPr>
            <p:cNvPr id="21" name="TextBox 20">
              <a:extLst>
                <a:ext uri="{FF2B5EF4-FFF2-40B4-BE49-F238E27FC236}">
                  <a16:creationId xmlns:a16="http://schemas.microsoft.com/office/drawing/2014/main" id="{93BF0E51-E738-C12B-A379-1D4E5DC557DA}"/>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51465AC4-7D87-993B-B637-80467550A7F0}"/>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C7ECBBA0-0935-E047-2715-7ABF9C80F7D2}"/>
              </a:ext>
            </a:extLst>
          </p:cNvPr>
          <p:cNvGrpSpPr/>
          <p:nvPr/>
        </p:nvGrpSpPr>
        <p:grpSpPr>
          <a:xfrm>
            <a:off x="1204768" y="2767280"/>
            <a:ext cx="4045168" cy="1323440"/>
            <a:chOff x="1390376" y="2784968"/>
            <a:chExt cx="4045168" cy="1323440"/>
          </a:xfrm>
        </p:grpSpPr>
        <p:sp>
          <p:nvSpPr>
            <p:cNvPr id="27" name="TextBox 26">
              <a:extLst>
                <a:ext uri="{FF2B5EF4-FFF2-40B4-BE49-F238E27FC236}">
                  <a16:creationId xmlns:a16="http://schemas.microsoft.com/office/drawing/2014/main" id="{BFA9D19A-7918-FB0D-6D79-5C914F140209}"/>
                </a:ext>
              </a:extLst>
            </p:cNvPr>
            <p:cNvSpPr txBox="1"/>
            <p:nvPr/>
          </p:nvSpPr>
          <p:spPr>
            <a:xfrm>
              <a:off x="1390376" y="3092745"/>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8" name="TextBox 27">
              <a:extLst>
                <a:ext uri="{FF2B5EF4-FFF2-40B4-BE49-F238E27FC236}">
                  <a16:creationId xmlns:a16="http://schemas.microsoft.com/office/drawing/2014/main" id="{C83AE6C3-A712-F328-EB1F-346E79DA6083}"/>
                </a:ext>
              </a:extLst>
            </p:cNvPr>
            <p:cNvSpPr txBox="1"/>
            <p:nvPr/>
          </p:nvSpPr>
          <p:spPr>
            <a:xfrm>
              <a:off x="1390376" y="2784968"/>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29" name="Группа 28">
            <a:extLst>
              <a:ext uri="{FF2B5EF4-FFF2-40B4-BE49-F238E27FC236}">
                <a16:creationId xmlns:a16="http://schemas.microsoft.com/office/drawing/2014/main" id="{9C6A69D0-8675-85F4-E856-4B613451FDED}"/>
              </a:ext>
            </a:extLst>
          </p:cNvPr>
          <p:cNvGrpSpPr/>
          <p:nvPr/>
        </p:nvGrpSpPr>
        <p:grpSpPr>
          <a:xfrm>
            <a:off x="5637233" y="2767280"/>
            <a:ext cx="4045168" cy="1138774"/>
            <a:chOff x="1390376" y="2784968"/>
            <a:chExt cx="4045168" cy="1138774"/>
          </a:xfrm>
        </p:grpSpPr>
        <p:sp>
          <p:nvSpPr>
            <p:cNvPr id="30" name="TextBox 29">
              <a:extLst>
                <a:ext uri="{FF2B5EF4-FFF2-40B4-BE49-F238E27FC236}">
                  <a16:creationId xmlns:a16="http://schemas.microsoft.com/office/drawing/2014/main" id="{9B4AE216-209C-65E3-CE89-BABE09CD20BC}"/>
                </a:ext>
              </a:extLst>
            </p:cNvPr>
            <p:cNvSpPr txBox="1"/>
            <p:nvPr/>
          </p:nvSpPr>
          <p:spPr>
            <a:xfrm>
              <a:off x="1390376" y="3092745"/>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1" name="TextBox 30">
              <a:extLst>
                <a:ext uri="{FF2B5EF4-FFF2-40B4-BE49-F238E27FC236}">
                  <a16:creationId xmlns:a16="http://schemas.microsoft.com/office/drawing/2014/main" id="{51D39290-7E97-5176-CF53-4844B2A232FB}"/>
                </a:ext>
              </a:extLst>
            </p:cNvPr>
            <p:cNvSpPr txBox="1"/>
            <p:nvPr/>
          </p:nvSpPr>
          <p:spPr>
            <a:xfrm>
              <a:off x="1390376" y="2784968"/>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72D728AC-8A3E-9657-0D4D-EA03C7083825}"/>
              </a:ext>
            </a:extLst>
          </p:cNvPr>
          <p:cNvGrpSpPr/>
          <p:nvPr/>
        </p:nvGrpSpPr>
        <p:grpSpPr>
          <a:xfrm>
            <a:off x="1204768" y="4287323"/>
            <a:ext cx="4045168" cy="1138774"/>
            <a:chOff x="1390376" y="2784968"/>
            <a:chExt cx="4045168" cy="1138774"/>
          </a:xfrm>
        </p:grpSpPr>
        <p:sp>
          <p:nvSpPr>
            <p:cNvPr id="33" name="TextBox 32">
              <a:extLst>
                <a:ext uri="{FF2B5EF4-FFF2-40B4-BE49-F238E27FC236}">
                  <a16:creationId xmlns:a16="http://schemas.microsoft.com/office/drawing/2014/main" id="{BA3399A4-77B3-F7C5-9922-A346CB5755CC}"/>
                </a:ext>
              </a:extLst>
            </p:cNvPr>
            <p:cNvSpPr txBox="1"/>
            <p:nvPr/>
          </p:nvSpPr>
          <p:spPr>
            <a:xfrm>
              <a:off x="1390376" y="3092745"/>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4" name="TextBox 33">
              <a:extLst>
                <a:ext uri="{FF2B5EF4-FFF2-40B4-BE49-F238E27FC236}">
                  <a16:creationId xmlns:a16="http://schemas.microsoft.com/office/drawing/2014/main" id="{2ED29E04-F1E6-AD8C-761C-FBECB2827A6E}"/>
                </a:ext>
              </a:extLst>
            </p:cNvPr>
            <p:cNvSpPr txBox="1"/>
            <p:nvPr/>
          </p:nvSpPr>
          <p:spPr>
            <a:xfrm>
              <a:off x="1390376" y="2784968"/>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5" name="Группа 34">
            <a:extLst>
              <a:ext uri="{FF2B5EF4-FFF2-40B4-BE49-F238E27FC236}">
                <a16:creationId xmlns:a16="http://schemas.microsoft.com/office/drawing/2014/main" id="{8E7F4591-5297-9BD0-EBD7-0D9E978D21F3}"/>
              </a:ext>
            </a:extLst>
          </p:cNvPr>
          <p:cNvGrpSpPr/>
          <p:nvPr/>
        </p:nvGrpSpPr>
        <p:grpSpPr>
          <a:xfrm>
            <a:off x="5637233" y="4287323"/>
            <a:ext cx="4045168" cy="1138774"/>
            <a:chOff x="1390376" y="2784968"/>
            <a:chExt cx="4045168" cy="1138774"/>
          </a:xfrm>
        </p:grpSpPr>
        <p:sp>
          <p:nvSpPr>
            <p:cNvPr id="36" name="TextBox 35">
              <a:extLst>
                <a:ext uri="{FF2B5EF4-FFF2-40B4-BE49-F238E27FC236}">
                  <a16:creationId xmlns:a16="http://schemas.microsoft.com/office/drawing/2014/main" id="{9B3E7655-13FB-1E32-0783-E80331F8FCC9}"/>
                </a:ext>
              </a:extLst>
            </p:cNvPr>
            <p:cNvSpPr txBox="1"/>
            <p:nvPr/>
          </p:nvSpPr>
          <p:spPr>
            <a:xfrm>
              <a:off x="1390376" y="3092745"/>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7" name="TextBox 36">
              <a:extLst>
                <a:ext uri="{FF2B5EF4-FFF2-40B4-BE49-F238E27FC236}">
                  <a16:creationId xmlns:a16="http://schemas.microsoft.com/office/drawing/2014/main" id="{7BCE2B0B-03C6-65E3-CCFE-B975B5779C13}"/>
                </a:ext>
              </a:extLst>
            </p:cNvPr>
            <p:cNvSpPr txBox="1"/>
            <p:nvPr/>
          </p:nvSpPr>
          <p:spPr>
            <a:xfrm>
              <a:off x="1390376" y="2784968"/>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9" name="TextBox 38">
            <a:extLst>
              <a:ext uri="{FF2B5EF4-FFF2-40B4-BE49-F238E27FC236}">
                <a16:creationId xmlns:a16="http://schemas.microsoft.com/office/drawing/2014/main" id="{BA833809-4847-916C-6EDD-B57E6E201DD4}"/>
              </a:ext>
            </a:extLst>
          </p:cNvPr>
          <p:cNvSpPr txBox="1"/>
          <p:nvPr/>
        </p:nvSpPr>
        <p:spPr>
          <a:xfrm rot="16200000">
            <a:off x="8822382" y="2875002"/>
            <a:ext cx="4498404" cy="1107996"/>
          </a:xfrm>
          <a:prstGeom prst="rect">
            <a:avLst/>
          </a:prstGeom>
          <a:noFill/>
        </p:spPr>
        <p:txBody>
          <a:bodyPr wrap="square" rtlCol="0">
            <a:spAutoFit/>
          </a:bodyPr>
          <a:lstStyle/>
          <a:p>
            <a:pPr algn="ctr"/>
            <a:r>
              <a:rPr lang="de-DE" sz="6600" b="1" dirty="0">
                <a:solidFill>
                  <a:schemeClr val="bg1"/>
                </a:solidFill>
                <a:latin typeface="+mj-lt"/>
                <a:cs typeface="Segoe Pro Light" panose="020F0502020204030204" pitchFamily="34" charset="0"/>
              </a:rPr>
              <a:t>TEXT</a:t>
            </a:r>
            <a:endParaRPr lang="ru-RU" sz="6600" b="1" dirty="0">
              <a:solidFill>
                <a:schemeClr val="bg1"/>
              </a:solidFill>
              <a:latin typeface="+mj-lt"/>
              <a:cs typeface="Segoe Pro Light" panose="020F0502020204030204" pitchFamily="34" charset="0"/>
            </a:endParaRPr>
          </a:p>
        </p:txBody>
      </p:sp>
    </p:spTree>
    <p:extLst>
      <p:ext uri="{BB962C8B-B14F-4D97-AF65-F5344CB8AC3E}">
        <p14:creationId xmlns:p14="http://schemas.microsoft.com/office/powerpoint/2010/main" val="324239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a:extLst>
              <a:ext uri="{FF2B5EF4-FFF2-40B4-BE49-F238E27FC236}">
                <a16:creationId xmlns:a16="http://schemas.microsoft.com/office/drawing/2014/main" id="{F982D0C3-931F-483A-E1CB-D13D411552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3398" r="13398"/>
          <a:stretch>
            <a:fillRect/>
          </a:stretch>
        </p:blipFill>
        <p:spPr>
          <a:xfrm>
            <a:off x="6883400" y="1295400"/>
            <a:ext cx="4140200" cy="4241800"/>
          </a:xfrm>
        </p:spPr>
      </p:pic>
      <p:sp>
        <p:nvSpPr>
          <p:cNvPr id="3" name="TextBox 2">
            <a:extLst>
              <a:ext uri="{FF2B5EF4-FFF2-40B4-BE49-F238E27FC236}">
                <a16:creationId xmlns:a16="http://schemas.microsoft.com/office/drawing/2014/main" id="{A5630BB8-AA92-1885-47D5-96DA5074919E}"/>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5" name="Группа 4">
            <a:extLst>
              <a:ext uri="{FF2B5EF4-FFF2-40B4-BE49-F238E27FC236}">
                <a16:creationId xmlns:a16="http://schemas.microsoft.com/office/drawing/2014/main" id="{E52A1ABC-B413-5EAB-3DB7-6521B1E4A302}"/>
              </a:ext>
            </a:extLst>
          </p:cNvPr>
          <p:cNvGrpSpPr/>
          <p:nvPr/>
        </p:nvGrpSpPr>
        <p:grpSpPr>
          <a:xfrm>
            <a:off x="1131848" y="1799465"/>
            <a:ext cx="4545053" cy="2500619"/>
            <a:chOff x="1233448" y="1838392"/>
            <a:chExt cx="4545053" cy="2500619"/>
          </a:xfrm>
        </p:grpSpPr>
        <p:sp>
          <p:nvSpPr>
            <p:cNvPr id="6" name="TextBox 5">
              <a:extLst>
                <a:ext uri="{FF2B5EF4-FFF2-40B4-BE49-F238E27FC236}">
                  <a16:creationId xmlns:a16="http://schemas.microsoft.com/office/drawing/2014/main" id="{2107B186-1F20-6E79-200A-ED72732918F4}"/>
                </a:ext>
              </a:extLst>
            </p:cNvPr>
            <p:cNvSpPr txBox="1"/>
            <p:nvPr/>
          </p:nvSpPr>
          <p:spPr>
            <a:xfrm>
              <a:off x="1233448" y="1992281"/>
              <a:ext cx="3389069" cy="1446550"/>
            </a:xfrm>
            <a:prstGeom prst="rect">
              <a:avLst/>
            </a:prstGeom>
            <a:noFill/>
          </p:spPr>
          <p:txBody>
            <a:bodyPr wrap="none" rtlCol="0">
              <a:spAutoFit/>
            </a:bodyPr>
            <a:lstStyle/>
            <a:p>
              <a:r>
                <a:rPr lang="en-US" sz="8800" b="1" dirty="0">
                  <a:solidFill>
                    <a:schemeClr val="bg1"/>
                  </a:solidFill>
                  <a:latin typeface="+mj-lt"/>
                  <a:cs typeface="Segoe Pro Light" panose="020F0502020204030204" pitchFamily="34" charset="0"/>
                </a:rPr>
                <a:t>NETX</a:t>
              </a:r>
              <a:endParaRPr lang="ru-RU" sz="8800" b="1" dirty="0">
                <a:solidFill>
                  <a:schemeClr val="bg1"/>
                </a:solidFill>
                <a:latin typeface="+mj-lt"/>
                <a:cs typeface="Segoe Pro Light" panose="020F0502020204030204" pitchFamily="34" charset="0"/>
              </a:endParaRPr>
            </a:p>
          </p:txBody>
        </p:sp>
        <p:sp>
          <p:nvSpPr>
            <p:cNvPr id="7" name="TextBox 6">
              <a:extLst>
                <a:ext uri="{FF2B5EF4-FFF2-40B4-BE49-F238E27FC236}">
                  <a16:creationId xmlns:a16="http://schemas.microsoft.com/office/drawing/2014/main" id="{6442487A-7284-2D33-0313-AFFAA757521B}"/>
                </a:ext>
              </a:extLst>
            </p:cNvPr>
            <p:cNvSpPr txBox="1"/>
            <p:nvPr/>
          </p:nvSpPr>
          <p:spPr>
            <a:xfrm>
              <a:off x="1305824" y="1838392"/>
              <a:ext cx="516680"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Text</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8" name="TextBox 7">
              <a:extLst>
                <a:ext uri="{FF2B5EF4-FFF2-40B4-BE49-F238E27FC236}">
                  <a16:creationId xmlns:a16="http://schemas.microsoft.com/office/drawing/2014/main" id="{5205EF54-5A67-8292-4BAA-41753A9DD683}"/>
                </a:ext>
              </a:extLst>
            </p:cNvPr>
            <p:cNvSpPr txBox="1"/>
            <p:nvPr/>
          </p:nvSpPr>
          <p:spPr>
            <a:xfrm>
              <a:off x="1315351" y="3508014"/>
              <a:ext cx="4463150"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grpSp>
      <p:grpSp>
        <p:nvGrpSpPr>
          <p:cNvPr id="9" name="Группа 8">
            <a:extLst>
              <a:ext uri="{FF2B5EF4-FFF2-40B4-BE49-F238E27FC236}">
                <a16:creationId xmlns:a16="http://schemas.microsoft.com/office/drawing/2014/main" id="{B862D2E9-E5CC-9376-D1AD-2B2C84707876}"/>
              </a:ext>
            </a:extLst>
          </p:cNvPr>
          <p:cNvGrpSpPr/>
          <p:nvPr/>
        </p:nvGrpSpPr>
        <p:grpSpPr>
          <a:xfrm>
            <a:off x="1308100" y="4571173"/>
            <a:ext cx="1641475" cy="461963"/>
            <a:chOff x="1416050" y="4610100"/>
            <a:chExt cx="1641475" cy="461963"/>
          </a:xfrm>
        </p:grpSpPr>
        <p:sp>
          <p:nvSpPr>
            <p:cNvPr id="10" name="Прямоугольник: скругленные углы 9">
              <a:extLst>
                <a:ext uri="{FF2B5EF4-FFF2-40B4-BE49-F238E27FC236}">
                  <a16:creationId xmlns:a16="http://schemas.microsoft.com/office/drawing/2014/main" id="{1E7B28D0-0E5E-F01A-1617-521F90C87F0F}"/>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a:extLst>
                <a:ext uri="{FF2B5EF4-FFF2-40B4-BE49-F238E27FC236}">
                  <a16:creationId xmlns:a16="http://schemas.microsoft.com/office/drawing/2014/main" id="{BB563C29-035D-DD7A-34BB-015AE36726F8}"/>
                </a:ext>
              </a:extLst>
            </p:cNvPr>
            <p:cNvGrpSpPr/>
            <p:nvPr/>
          </p:nvGrpSpPr>
          <p:grpSpPr>
            <a:xfrm>
              <a:off x="1489525" y="4702582"/>
              <a:ext cx="1421014" cy="276999"/>
              <a:chOff x="1489525" y="4702582"/>
              <a:chExt cx="1421014" cy="276999"/>
            </a:xfrm>
          </p:grpSpPr>
          <p:sp>
            <p:nvSpPr>
              <p:cNvPr id="12" name="TextBox 11">
                <a:extLst>
                  <a:ext uri="{FF2B5EF4-FFF2-40B4-BE49-F238E27FC236}">
                    <a16:creationId xmlns:a16="http://schemas.microsoft.com/office/drawing/2014/main" id="{358331CC-430E-72D2-6541-4A1280EE741A}"/>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13" name="Группа 12">
                <a:extLst>
                  <a:ext uri="{FF2B5EF4-FFF2-40B4-BE49-F238E27FC236}">
                    <a16:creationId xmlns:a16="http://schemas.microsoft.com/office/drawing/2014/main" id="{8C8B7704-A209-D73F-0AEE-3AE520CFD530}"/>
                  </a:ext>
                </a:extLst>
              </p:cNvPr>
              <p:cNvGrpSpPr/>
              <p:nvPr/>
            </p:nvGrpSpPr>
            <p:grpSpPr>
              <a:xfrm>
                <a:off x="2647950" y="4709787"/>
                <a:ext cx="262589" cy="262589"/>
                <a:chOff x="2647950" y="4709787"/>
                <a:chExt cx="262589" cy="262589"/>
              </a:xfrm>
            </p:grpSpPr>
            <p:sp>
              <p:nvSpPr>
                <p:cNvPr id="14" name="Овал 13">
                  <a:extLst>
                    <a:ext uri="{FF2B5EF4-FFF2-40B4-BE49-F238E27FC236}">
                      <a16:creationId xmlns:a16="http://schemas.microsoft.com/office/drawing/2014/main" id="{6724A8E5-5BD7-2A42-3CC2-56B7B0D466A1}"/>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a:extLst>
                    <a:ext uri="{FF2B5EF4-FFF2-40B4-BE49-F238E27FC236}">
                      <a16:creationId xmlns:a16="http://schemas.microsoft.com/office/drawing/2014/main" id="{63D423E5-7B41-B051-18F8-DE729976AF47}"/>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grpSp>
        <p:nvGrpSpPr>
          <p:cNvPr id="16" name="Группа 15">
            <a:extLst>
              <a:ext uri="{FF2B5EF4-FFF2-40B4-BE49-F238E27FC236}">
                <a16:creationId xmlns:a16="http://schemas.microsoft.com/office/drawing/2014/main" id="{5CE9987F-ADFB-B55C-4384-97FDCDEA2783}"/>
              </a:ext>
            </a:extLst>
          </p:cNvPr>
          <p:cNvGrpSpPr/>
          <p:nvPr/>
        </p:nvGrpSpPr>
        <p:grpSpPr>
          <a:xfrm>
            <a:off x="3275012" y="4571173"/>
            <a:ext cx="1641475" cy="461963"/>
            <a:chOff x="1416050" y="4610100"/>
            <a:chExt cx="1641475" cy="461963"/>
          </a:xfrm>
        </p:grpSpPr>
        <p:sp>
          <p:nvSpPr>
            <p:cNvPr id="17" name="Прямоугольник: скругленные углы 16">
              <a:extLst>
                <a:ext uri="{FF2B5EF4-FFF2-40B4-BE49-F238E27FC236}">
                  <a16:creationId xmlns:a16="http://schemas.microsoft.com/office/drawing/2014/main" id="{E24A6FD4-ABD0-1ADD-5A61-94B6FC28702C}"/>
                </a:ext>
              </a:extLst>
            </p:cNvPr>
            <p:cNvSpPr/>
            <p:nvPr/>
          </p:nvSpPr>
          <p:spPr>
            <a:xfrm>
              <a:off x="1416050" y="4610100"/>
              <a:ext cx="1641475" cy="461963"/>
            </a:xfrm>
            <a:prstGeom prst="roundRect">
              <a:avLst/>
            </a:prstGeom>
            <a:gradFill>
              <a:gsLst>
                <a:gs pos="100000">
                  <a:schemeClr val="accent3">
                    <a:lumMod val="90000"/>
                    <a:lumOff val="10000"/>
                  </a:schemeClr>
                </a:gs>
                <a:gs pos="5000">
                  <a:schemeClr val="bg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8" name="Группа 17">
              <a:extLst>
                <a:ext uri="{FF2B5EF4-FFF2-40B4-BE49-F238E27FC236}">
                  <a16:creationId xmlns:a16="http://schemas.microsoft.com/office/drawing/2014/main" id="{AED544F3-F697-645E-0FB7-B4468F8B98B2}"/>
                </a:ext>
              </a:extLst>
            </p:cNvPr>
            <p:cNvGrpSpPr/>
            <p:nvPr/>
          </p:nvGrpSpPr>
          <p:grpSpPr>
            <a:xfrm>
              <a:off x="1489525" y="4702582"/>
              <a:ext cx="1421014" cy="276999"/>
              <a:chOff x="1489525" y="4702582"/>
              <a:chExt cx="1421014" cy="276999"/>
            </a:xfrm>
          </p:grpSpPr>
          <p:sp>
            <p:nvSpPr>
              <p:cNvPr id="19" name="TextBox 18">
                <a:extLst>
                  <a:ext uri="{FF2B5EF4-FFF2-40B4-BE49-F238E27FC236}">
                    <a16:creationId xmlns:a16="http://schemas.microsoft.com/office/drawing/2014/main" id="{F8C51CCD-9BCD-7509-6DB6-C4F0A22B0AB6}"/>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20" name="Группа 19">
                <a:extLst>
                  <a:ext uri="{FF2B5EF4-FFF2-40B4-BE49-F238E27FC236}">
                    <a16:creationId xmlns:a16="http://schemas.microsoft.com/office/drawing/2014/main" id="{2A89CBC4-D3F4-9BA6-9375-6F8D6977C6FD}"/>
                  </a:ext>
                </a:extLst>
              </p:cNvPr>
              <p:cNvGrpSpPr/>
              <p:nvPr/>
            </p:nvGrpSpPr>
            <p:grpSpPr>
              <a:xfrm>
                <a:off x="2647950" y="4709787"/>
                <a:ext cx="262589" cy="262589"/>
                <a:chOff x="2647950" y="4709787"/>
                <a:chExt cx="262589" cy="262589"/>
              </a:xfrm>
            </p:grpSpPr>
            <p:sp>
              <p:nvSpPr>
                <p:cNvPr id="21" name="Овал 20">
                  <a:extLst>
                    <a:ext uri="{FF2B5EF4-FFF2-40B4-BE49-F238E27FC236}">
                      <a16:creationId xmlns:a16="http://schemas.microsoft.com/office/drawing/2014/main" id="{664A7ED8-34F7-D36D-EE49-8F81ECF4B6A2}"/>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единительная линия 21">
                  <a:extLst>
                    <a:ext uri="{FF2B5EF4-FFF2-40B4-BE49-F238E27FC236}">
                      <a16:creationId xmlns:a16="http://schemas.microsoft.com/office/drawing/2014/main" id="{5C417144-ACED-E893-65F1-71975EC6C1B6}"/>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grpSp>
        <p:nvGrpSpPr>
          <p:cNvPr id="23" name="Группа 22">
            <a:extLst>
              <a:ext uri="{FF2B5EF4-FFF2-40B4-BE49-F238E27FC236}">
                <a16:creationId xmlns:a16="http://schemas.microsoft.com/office/drawing/2014/main" id="{A096178E-8CF1-5953-CF4F-9DB02C527B34}"/>
              </a:ext>
            </a:extLst>
          </p:cNvPr>
          <p:cNvGrpSpPr/>
          <p:nvPr/>
        </p:nvGrpSpPr>
        <p:grpSpPr>
          <a:xfrm>
            <a:off x="10467105" y="368423"/>
            <a:ext cx="1208958" cy="323385"/>
            <a:chOff x="10467105" y="586136"/>
            <a:chExt cx="1208958" cy="323385"/>
          </a:xfrm>
        </p:grpSpPr>
        <p:grpSp>
          <p:nvGrpSpPr>
            <p:cNvPr id="24" name="Группа 23">
              <a:extLst>
                <a:ext uri="{FF2B5EF4-FFF2-40B4-BE49-F238E27FC236}">
                  <a16:creationId xmlns:a16="http://schemas.microsoft.com/office/drawing/2014/main" id="{62127025-65D8-E00B-7A4D-00D7C2642FD5}"/>
                </a:ext>
              </a:extLst>
            </p:cNvPr>
            <p:cNvGrpSpPr/>
            <p:nvPr/>
          </p:nvGrpSpPr>
          <p:grpSpPr>
            <a:xfrm>
              <a:off x="10467105" y="586136"/>
              <a:ext cx="323385" cy="323385"/>
              <a:chOff x="10467105" y="586136"/>
              <a:chExt cx="323385" cy="323385"/>
            </a:xfrm>
          </p:grpSpPr>
          <p:sp>
            <p:nvSpPr>
              <p:cNvPr id="31" name="Овал 30">
                <a:extLst>
                  <a:ext uri="{FF2B5EF4-FFF2-40B4-BE49-F238E27FC236}">
                    <a16:creationId xmlns:a16="http://schemas.microsoft.com/office/drawing/2014/main" id="{21D298F7-E750-5F0B-EEC7-32713D5B9711}"/>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2" name="Рисунок 31">
                <a:extLst>
                  <a:ext uri="{FF2B5EF4-FFF2-40B4-BE49-F238E27FC236}">
                    <a16:creationId xmlns:a16="http://schemas.microsoft.com/office/drawing/2014/main" id="{76298741-D53E-A73E-C2BF-61BCEC945D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25" name="Группа 24">
              <a:extLst>
                <a:ext uri="{FF2B5EF4-FFF2-40B4-BE49-F238E27FC236}">
                  <a16:creationId xmlns:a16="http://schemas.microsoft.com/office/drawing/2014/main" id="{5ACCC9D0-ABCB-2135-3701-4A79FA1BDD74}"/>
                </a:ext>
              </a:extLst>
            </p:cNvPr>
            <p:cNvGrpSpPr/>
            <p:nvPr/>
          </p:nvGrpSpPr>
          <p:grpSpPr>
            <a:xfrm>
              <a:off x="10909891" y="586136"/>
              <a:ext cx="323385" cy="323385"/>
              <a:chOff x="10909892" y="586136"/>
              <a:chExt cx="323385" cy="323385"/>
            </a:xfrm>
          </p:grpSpPr>
          <p:sp>
            <p:nvSpPr>
              <p:cNvPr id="29" name="Овал 28">
                <a:extLst>
                  <a:ext uri="{FF2B5EF4-FFF2-40B4-BE49-F238E27FC236}">
                    <a16:creationId xmlns:a16="http://schemas.microsoft.com/office/drawing/2014/main" id="{1431A634-012B-A0FB-E648-29D64548FD65}"/>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extLst>
                  <a:ext uri="{FF2B5EF4-FFF2-40B4-BE49-F238E27FC236}">
                    <a16:creationId xmlns:a16="http://schemas.microsoft.com/office/drawing/2014/main" id="{C961203A-3D5C-E52A-00C5-6BCD24268A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26" name="Группа 25">
              <a:extLst>
                <a:ext uri="{FF2B5EF4-FFF2-40B4-BE49-F238E27FC236}">
                  <a16:creationId xmlns:a16="http://schemas.microsoft.com/office/drawing/2014/main" id="{7204D23A-D1A3-0079-9C5E-D53BC14C5FD3}"/>
                </a:ext>
              </a:extLst>
            </p:cNvPr>
            <p:cNvGrpSpPr/>
            <p:nvPr/>
          </p:nvGrpSpPr>
          <p:grpSpPr>
            <a:xfrm>
              <a:off x="11352678" y="586136"/>
              <a:ext cx="323385" cy="323385"/>
              <a:chOff x="11352678" y="586136"/>
              <a:chExt cx="323385" cy="323385"/>
            </a:xfrm>
          </p:grpSpPr>
          <p:sp>
            <p:nvSpPr>
              <p:cNvPr id="27" name="Овал 26">
                <a:extLst>
                  <a:ext uri="{FF2B5EF4-FFF2-40B4-BE49-F238E27FC236}">
                    <a16:creationId xmlns:a16="http://schemas.microsoft.com/office/drawing/2014/main" id="{7D7062CC-A3EC-1917-6E3A-5363C2504DC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8" name="Рисунок 27">
                <a:extLst>
                  <a:ext uri="{FF2B5EF4-FFF2-40B4-BE49-F238E27FC236}">
                    <a16:creationId xmlns:a16="http://schemas.microsoft.com/office/drawing/2014/main" id="{47727153-B93A-2DD7-4A20-01C5E06697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33" name="Прямоугольник: скругленные углы 32">
            <a:extLst>
              <a:ext uri="{FF2B5EF4-FFF2-40B4-BE49-F238E27FC236}">
                <a16:creationId xmlns:a16="http://schemas.microsoft.com/office/drawing/2014/main" id="{99E20668-79A5-C8C2-0641-8872DA9462D0}"/>
              </a:ext>
            </a:extLst>
          </p:cNvPr>
          <p:cNvSpPr/>
          <p:nvPr/>
        </p:nvSpPr>
        <p:spPr>
          <a:xfrm>
            <a:off x="6096000" y="3539613"/>
            <a:ext cx="2517058" cy="1465006"/>
          </a:xfrm>
          <a:prstGeom prst="roundRect">
            <a:avLst>
              <a:gd name="adj" fmla="val 9623"/>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8" name="Группа 37">
            <a:extLst>
              <a:ext uri="{FF2B5EF4-FFF2-40B4-BE49-F238E27FC236}">
                <a16:creationId xmlns:a16="http://schemas.microsoft.com/office/drawing/2014/main" id="{4B1BFBEE-1BC9-6BE4-12CD-54D45596134F}"/>
              </a:ext>
            </a:extLst>
          </p:cNvPr>
          <p:cNvGrpSpPr/>
          <p:nvPr/>
        </p:nvGrpSpPr>
        <p:grpSpPr>
          <a:xfrm>
            <a:off x="6305917" y="3695527"/>
            <a:ext cx="1946106" cy="968513"/>
            <a:chOff x="6295232" y="3545602"/>
            <a:chExt cx="1946106" cy="968513"/>
          </a:xfrm>
        </p:grpSpPr>
        <p:sp>
          <p:nvSpPr>
            <p:cNvPr id="36" name="TextBox 35">
              <a:extLst>
                <a:ext uri="{FF2B5EF4-FFF2-40B4-BE49-F238E27FC236}">
                  <a16:creationId xmlns:a16="http://schemas.microsoft.com/office/drawing/2014/main" id="{B12D9A8D-23AF-15BD-4B3F-9FB988246EBF}"/>
                </a:ext>
              </a:extLst>
            </p:cNvPr>
            <p:cNvSpPr txBox="1"/>
            <p:nvPr/>
          </p:nvSpPr>
          <p:spPr>
            <a:xfrm>
              <a:off x="6295232" y="3545602"/>
              <a:ext cx="1307730" cy="707886"/>
            </a:xfrm>
            <a:prstGeom prst="rect">
              <a:avLst/>
            </a:prstGeom>
            <a:noFill/>
          </p:spPr>
          <p:txBody>
            <a:bodyPr wrap="none" rtlCol="0">
              <a:spAutoFit/>
            </a:bodyPr>
            <a:lstStyle/>
            <a:p>
              <a:r>
                <a:rPr lang="ru-RU" sz="4000" b="1" dirty="0">
                  <a:solidFill>
                    <a:schemeClr val="accent2"/>
                  </a:solidFill>
                  <a:latin typeface="+mj-lt"/>
                  <a:cs typeface="Segoe Pro Light" panose="020F0502020204030204" pitchFamily="34" charset="0"/>
                </a:rPr>
                <a:t>70%</a:t>
              </a:r>
            </a:p>
          </p:txBody>
        </p:sp>
        <p:sp>
          <p:nvSpPr>
            <p:cNvPr id="37" name="TextBox 36">
              <a:extLst>
                <a:ext uri="{FF2B5EF4-FFF2-40B4-BE49-F238E27FC236}">
                  <a16:creationId xmlns:a16="http://schemas.microsoft.com/office/drawing/2014/main" id="{E42C5327-38EC-F757-2B74-83F88BCA347C}"/>
                </a:ext>
              </a:extLst>
            </p:cNvPr>
            <p:cNvSpPr txBox="1"/>
            <p:nvPr/>
          </p:nvSpPr>
          <p:spPr>
            <a:xfrm>
              <a:off x="6321364" y="4237116"/>
              <a:ext cx="1919974"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grpSp>
        <p:nvGrpSpPr>
          <p:cNvPr id="46" name="Группа 45">
            <a:extLst>
              <a:ext uri="{FF2B5EF4-FFF2-40B4-BE49-F238E27FC236}">
                <a16:creationId xmlns:a16="http://schemas.microsoft.com/office/drawing/2014/main" id="{3E6CEB48-9BD8-1212-8FE0-DEEF64353AEA}"/>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2AEF40E0-6229-B0BA-3D71-66C31BC638AF}"/>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id="{79705159-78AA-63A5-7470-3EFBAF96F9C0}"/>
                </a:ext>
              </a:extLst>
            </p:cNvPr>
            <p:cNvGrpSpPr/>
            <p:nvPr/>
          </p:nvGrpSpPr>
          <p:grpSpPr>
            <a:xfrm>
              <a:off x="534678" y="6275847"/>
              <a:ext cx="11122644" cy="276999"/>
              <a:chOff x="558800" y="6275847"/>
              <a:chExt cx="11122644" cy="276999"/>
            </a:xfrm>
          </p:grpSpPr>
          <p:sp>
            <p:nvSpPr>
              <p:cNvPr id="41" name="TextBox 40">
                <a:extLst>
                  <a:ext uri="{FF2B5EF4-FFF2-40B4-BE49-F238E27FC236}">
                    <a16:creationId xmlns:a16="http://schemas.microsoft.com/office/drawing/2014/main" id="{8AA4FCEE-D23C-99C6-F216-163477CA2A0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42" name="TextBox 41">
                <a:extLst>
                  <a:ext uri="{FF2B5EF4-FFF2-40B4-BE49-F238E27FC236}">
                    <a16:creationId xmlns:a16="http://schemas.microsoft.com/office/drawing/2014/main" id="{BFBD1409-1FAB-809B-D713-1450C3D09BCB}"/>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43" name="TextBox 42">
                <a:extLst>
                  <a:ext uri="{FF2B5EF4-FFF2-40B4-BE49-F238E27FC236}">
                    <a16:creationId xmlns:a16="http://schemas.microsoft.com/office/drawing/2014/main" id="{AA9812D6-B192-B664-C75B-5AD099BBD95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44" name="TextBox 43">
                <a:extLst>
                  <a:ext uri="{FF2B5EF4-FFF2-40B4-BE49-F238E27FC236}">
                    <a16:creationId xmlns:a16="http://schemas.microsoft.com/office/drawing/2014/main" id="{92EA330B-7963-FF1C-9120-49CF46378B78}"/>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Tree>
    <p:extLst>
      <p:ext uri="{BB962C8B-B14F-4D97-AF65-F5344CB8AC3E}">
        <p14:creationId xmlns:p14="http://schemas.microsoft.com/office/powerpoint/2010/main" val="3476123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вал 2">
            <a:extLst>
              <a:ext uri="{FF2B5EF4-FFF2-40B4-BE49-F238E27FC236}">
                <a16:creationId xmlns:a16="http://schemas.microsoft.com/office/drawing/2014/main" id="{0A00B20D-C777-D4A6-B39F-57D3D3251CEA}"/>
              </a:ext>
            </a:extLst>
          </p:cNvPr>
          <p:cNvSpPr/>
          <p:nvPr/>
        </p:nvSpPr>
        <p:spPr>
          <a:xfrm rot="2060871">
            <a:off x="6434055" y="1543161"/>
            <a:ext cx="4771643" cy="3656352"/>
          </a:xfrm>
          <a:prstGeom prst="ellipse">
            <a:avLst/>
          </a:prstGeom>
          <a:solidFill>
            <a:schemeClr val="bg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фигура 3">
            <a:extLst>
              <a:ext uri="{FF2B5EF4-FFF2-40B4-BE49-F238E27FC236}">
                <a16:creationId xmlns:a16="http://schemas.microsoft.com/office/drawing/2014/main" id="{880C5698-DCA2-E221-D118-74D8A4F04956}"/>
              </a:ext>
            </a:extLst>
          </p:cNvPr>
          <p:cNvSpPr/>
          <p:nvPr/>
        </p:nvSpPr>
        <p:spPr>
          <a:xfrm>
            <a:off x="6639354" y="1316339"/>
            <a:ext cx="4559768" cy="4021916"/>
          </a:xfrm>
          <a:custGeom>
            <a:avLst/>
            <a:gdLst>
              <a:gd name="connsiteX0" fmla="*/ 566495 w 4561305"/>
              <a:gd name="connsiteY0" fmla="*/ 3499337 h 4047637"/>
              <a:gd name="connsiteX1" fmla="*/ 3126815 w 4561305"/>
              <a:gd name="connsiteY1" fmla="*/ 3918437 h 4047637"/>
              <a:gd name="connsiteX2" fmla="*/ 4551755 w 4561305"/>
              <a:gd name="connsiteY2" fmla="*/ 1464797 h 4047637"/>
              <a:gd name="connsiteX3" fmla="*/ 2463875 w 4561305"/>
              <a:gd name="connsiteY3" fmla="*/ 1757 h 4047637"/>
              <a:gd name="connsiteX4" fmla="*/ 139775 w 4561305"/>
              <a:gd name="connsiteY4" fmla="*/ 1739117 h 4047637"/>
              <a:gd name="connsiteX5" fmla="*/ 566495 w 4561305"/>
              <a:gd name="connsiteY5" fmla="*/ 3499337 h 4047637"/>
              <a:gd name="connsiteX0" fmla="*/ 565750 w 4559768"/>
              <a:gd name="connsiteY0" fmla="*/ 3499328 h 4021916"/>
              <a:gd name="connsiteX1" fmla="*/ 3103210 w 4559768"/>
              <a:gd name="connsiteY1" fmla="*/ 3887948 h 4021916"/>
              <a:gd name="connsiteX2" fmla="*/ 4551010 w 4559768"/>
              <a:gd name="connsiteY2" fmla="*/ 1464788 h 4021916"/>
              <a:gd name="connsiteX3" fmla="*/ 2463130 w 4559768"/>
              <a:gd name="connsiteY3" fmla="*/ 1748 h 4021916"/>
              <a:gd name="connsiteX4" fmla="*/ 139030 w 4559768"/>
              <a:gd name="connsiteY4" fmla="*/ 1739108 h 4021916"/>
              <a:gd name="connsiteX5" fmla="*/ 565750 w 4559768"/>
              <a:gd name="connsiteY5" fmla="*/ 3499328 h 40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768" h="4021916">
                <a:moveTo>
                  <a:pt x="565750" y="3499328"/>
                </a:moveTo>
                <a:cubicBezTo>
                  <a:pt x="1059780" y="3857468"/>
                  <a:pt x="2439000" y="4227038"/>
                  <a:pt x="3103210" y="3887948"/>
                </a:cubicBezTo>
                <a:cubicBezTo>
                  <a:pt x="3767420" y="3548858"/>
                  <a:pt x="4657690" y="2112488"/>
                  <a:pt x="4551010" y="1464788"/>
                </a:cubicBezTo>
                <a:cubicBezTo>
                  <a:pt x="4444330" y="817088"/>
                  <a:pt x="3198460" y="-43972"/>
                  <a:pt x="2463130" y="1748"/>
                </a:cubicBezTo>
                <a:cubicBezTo>
                  <a:pt x="1727800" y="47468"/>
                  <a:pt x="451450" y="1149828"/>
                  <a:pt x="139030" y="1739108"/>
                </a:cubicBezTo>
                <a:cubicBezTo>
                  <a:pt x="-173390" y="2328388"/>
                  <a:pt x="71720" y="3141188"/>
                  <a:pt x="565750" y="3499328"/>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nvGrpSpPr>
          <p:cNvPr id="5" name="Группа 4">
            <a:extLst>
              <a:ext uri="{FF2B5EF4-FFF2-40B4-BE49-F238E27FC236}">
                <a16:creationId xmlns:a16="http://schemas.microsoft.com/office/drawing/2014/main" id="{E374DF6D-4272-09A6-6427-E4B31F3234B6}"/>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BC1D9559-8EE2-D2F3-C865-057E5AD9B5C8}"/>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B6415E1F-75E6-60F3-8332-6D8833E9235D}"/>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CD207DAD-8F70-E514-EA35-07F7535E3BD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504782E2-2E2C-9251-0E41-E3DBBBF7C34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345AF1E8-5163-1BE9-F310-A292ABF9DD5D}"/>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398F1D0E-202B-93B4-F791-43B10AB21F42}"/>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E914BD15-0402-7A3C-C298-A00F9B1EB1F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858CBA49-BC10-B372-4463-341438705007}"/>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6F31F7B3-6558-A733-E68A-77B1797CF31B}"/>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2C3CF600-73EF-2E12-E40C-C5D17DB1E08A}"/>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E3B9CF39-0281-11A4-72BD-52C40EB1F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1E2C91E2-6C3B-C309-E6F3-0CAB2108E3D5}"/>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01A5C53D-006A-AF5D-0EEE-31AFD502547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0FEC1E26-6E3E-86DC-8AD3-073380CBEE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2FC4DAC7-2B96-BF4D-B5DF-A417895B49E3}"/>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0EC0E89C-364C-584D-6295-0C836A5D1CF3}"/>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01727971-5D59-D49E-3F74-13FB989786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4" name="Группа 23">
            <a:extLst>
              <a:ext uri="{FF2B5EF4-FFF2-40B4-BE49-F238E27FC236}">
                <a16:creationId xmlns:a16="http://schemas.microsoft.com/office/drawing/2014/main" id="{DF7B597C-F91F-F5D9-AA40-CD9D0E06ED5A}"/>
              </a:ext>
            </a:extLst>
          </p:cNvPr>
          <p:cNvGrpSpPr/>
          <p:nvPr/>
        </p:nvGrpSpPr>
        <p:grpSpPr>
          <a:xfrm>
            <a:off x="962660" y="1355704"/>
            <a:ext cx="4070349" cy="954108"/>
            <a:chOff x="1289051" y="1763692"/>
            <a:chExt cx="4070349" cy="954108"/>
          </a:xfrm>
        </p:grpSpPr>
        <p:sp>
          <p:nvSpPr>
            <p:cNvPr id="40" name="TextBox 39">
              <a:extLst>
                <a:ext uri="{FF2B5EF4-FFF2-40B4-BE49-F238E27FC236}">
                  <a16:creationId xmlns:a16="http://schemas.microsoft.com/office/drawing/2014/main" id="{DF2C7BCD-B010-F209-348A-354235F7B365}"/>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41" name="TextBox 40">
              <a:extLst>
                <a:ext uri="{FF2B5EF4-FFF2-40B4-BE49-F238E27FC236}">
                  <a16:creationId xmlns:a16="http://schemas.microsoft.com/office/drawing/2014/main" id="{D1576B55-4880-15BA-7F19-B0CE52E5CF36}"/>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FA836238-6EE8-19F2-A876-598BB09A40A1}"/>
              </a:ext>
            </a:extLst>
          </p:cNvPr>
          <p:cNvGrpSpPr/>
          <p:nvPr/>
        </p:nvGrpSpPr>
        <p:grpSpPr>
          <a:xfrm>
            <a:off x="1092200" y="2769025"/>
            <a:ext cx="4323715" cy="2054491"/>
            <a:chOff x="1092200" y="2769025"/>
            <a:chExt cx="4323715" cy="2054491"/>
          </a:xfrm>
        </p:grpSpPr>
        <p:grpSp>
          <p:nvGrpSpPr>
            <p:cNvPr id="26" name="Группа 25">
              <a:extLst>
                <a:ext uri="{FF2B5EF4-FFF2-40B4-BE49-F238E27FC236}">
                  <a16:creationId xmlns:a16="http://schemas.microsoft.com/office/drawing/2014/main" id="{EB07B575-A546-CDBF-7AB1-9DAA8AC90CD4}"/>
                </a:ext>
              </a:extLst>
            </p:cNvPr>
            <p:cNvGrpSpPr/>
            <p:nvPr/>
          </p:nvGrpSpPr>
          <p:grpSpPr>
            <a:xfrm>
              <a:off x="1092200" y="2769025"/>
              <a:ext cx="4323715" cy="792715"/>
              <a:chOff x="1092200" y="2505075"/>
              <a:chExt cx="4323715" cy="792715"/>
            </a:xfrm>
          </p:grpSpPr>
          <p:grpSp>
            <p:nvGrpSpPr>
              <p:cNvPr id="34" name="Группа 33">
                <a:extLst>
                  <a:ext uri="{FF2B5EF4-FFF2-40B4-BE49-F238E27FC236}">
                    <a16:creationId xmlns:a16="http://schemas.microsoft.com/office/drawing/2014/main" id="{1BC73289-ABB2-6AE5-C6DD-60A0F6176B11}"/>
                  </a:ext>
                </a:extLst>
              </p:cNvPr>
              <p:cNvGrpSpPr/>
              <p:nvPr/>
            </p:nvGrpSpPr>
            <p:grpSpPr>
              <a:xfrm>
                <a:off x="1092200" y="2606675"/>
                <a:ext cx="663931" cy="663931"/>
                <a:chOff x="6276975" y="4292600"/>
                <a:chExt cx="1200148" cy="1200148"/>
              </a:xfrm>
            </p:grpSpPr>
            <p:sp>
              <p:nvSpPr>
                <p:cNvPr id="38" name="Прямоугольник: скругленные углы 37">
                  <a:extLst>
                    <a:ext uri="{FF2B5EF4-FFF2-40B4-BE49-F238E27FC236}">
                      <a16:creationId xmlns:a16="http://schemas.microsoft.com/office/drawing/2014/main" id="{C50FBC1A-8A53-1306-64C2-050BD9479B4E}"/>
                    </a:ext>
                  </a:extLst>
                </p:cNvPr>
                <p:cNvSpPr/>
                <p:nvPr/>
              </p:nvSpPr>
              <p:spPr>
                <a:xfrm>
                  <a:off x="6276975" y="4292600"/>
                  <a:ext cx="1200148" cy="1200148"/>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a:extLst>
                    <a:ext uri="{FF2B5EF4-FFF2-40B4-BE49-F238E27FC236}">
                      <a16:creationId xmlns:a16="http://schemas.microsoft.com/office/drawing/2014/main" id="{82B31697-EA06-7DA6-96B4-85A11BE49D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3349" y="4498974"/>
                  <a:ext cx="787400" cy="787400"/>
                </a:xfrm>
                <a:prstGeom prst="rect">
                  <a:avLst/>
                </a:prstGeom>
              </p:spPr>
            </p:pic>
          </p:grpSp>
          <p:grpSp>
            <p:nvGrpSpPr>
              <p:cNvPr id="35" name="Группа 34">
                <a:extLst>
                  <a:ext uri="{FF2B5EF4-FFF2-40B4-BE49-F238E27FC236}">
                    <a16:creationId xmlns:a16="http://schemas.microsoft.com/office/drawing/2014/main" id="{D712E074-13E3-7670-9C2D-61EB77771F2C}"/>
                  </a:ext>
                </a:extLst>
              </p:cNvPr>
              <p:cNvGrpSpPr/>
              <p:nvPr/>
            </p:nvGrpSpPr>
            <p:grpSpPr>
              <a:xfrm>
                <a:off x="1972998" y="2505075"/>
                <a:ext cx="3442917" cy="792715"/>
                <a:chOff x="1972998" y="3272601"/>
                <a:chExt cx="3442917" cy="792715"/>
              </a:xfrm>
            </p:grpSpPr>
            <p:sp>
              <p:nvSpPr>
                <p:cNvPr id="36" name="TextBox 35">
                  <a:extLst>
                    <a:ext uri="{FF2B5EF4-FFF2-40B4-BE49-F238E27FC236}">
                      <a16:creationId xmlns:a16="http://schemas.microsoft.com/office/drawing/2014/main" id="{9BEA4154-02AF-2F4C-6523-51C741131014}"/>
                    </a:ext>
                  </a:extLst>
                </p:cNvPr>
                <p:cNvSpPr txBox="1"/>
                <p:nvPr/>
              </p:nvSpPr>
              <p:spPr>
                <a:xfrm>
                  <a:off x="1972998" y="3603651"/>
                  <a:ext cx="3442917"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37" name="TextBox 36">
                  <a:extLst>
                    <a:ext uri="{FF2B5EF4-FFF2-40B4-BE49-F238E27FC236}">
                      <a16:creationId xmlns:a16="http://schemas.microsoft.com/office/drawing/2014/main" id="{F3B7BDD0-054C-64A0-4F6C-F9B1332AD551}"/>
                    </a:ext>
                  </a:extLst>
                </p:cNvPr>
                <p:cNvSpPr txBox="1"/>
                <p:nvPr/>
              </p:nvSpPr>
              <p:spPr>
                <a:xfrm>
                  <a:off x="1972998" y="3272601"/>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7" name="Группа 26">
              <a:extLst>
                <a:ext uri="{FF2B5EF4-FFF2-40B4-BE49-F238E27FC236}">
                  <a16:creationId xmlns:a16="http://schemas.microsoft.com/office/drawing/2014/main" id="{83B3CA01-5F6F-FB1B-CB84-DCD6342DFDED}"/>
                </a:ext>
              </a:extLst>
            </p:cNvPr>
            <p:cNvGrpSpPr/>
            <p:nvPr/>
          </p:nvGrpSpPr>
          <p:grpSpPr>
            <a:xfrm>
              <a:off x="1092200" y="4030801"/>
              <a:ext cx="4323715" cy="792715"/>
              <a:chOff x="1092200" y="4030801"/>
              <a:chExt cx="4323715" cy="792715"/>
            </a:xfrm>
          </p:grpSpPr>
          <p:grpSp>
            <p:nvGrpSpPr>
              <p:cNvPr id="28" name="Группа 27">
                <a:extLst>
                  <a:ext uri="{FF2B5EF4-FFF2-40B4-BE49-F238E27FC236}">
                    <a16:creationId xmlns:a16="http://schemas.microsoft.com/office/drawing/2014/main" id="{9CDB9FB9-F4F8-4625-13C8-E8AFC435668B}"/>
                  </a:ext>
                </a:extLst>
              </p:cNvPr>
              <p:cNvGrpSpPr/>
              <p:nvPr/>
            </p:nvGrpSpPr>
            <p:grpSpPr>
              <a:xfrm>
                <a:off x="1972998" y="4030801"/>
                <a:ext cx="3442917" cy="792715"/>
                <a:chOff x="1972998" y="3272601"/>
                <a:chExt cx="3442917" cy="792715"/>
              </a:xfrm>
            </p:grpSpPr>
            <p:sp>
              <p:nvSpPr>
                <p:cNvPr id="32" name="TextBox 31">
                  <a:extLst>
                    <a:ext uri="{FF2B5EF4-FFF2-40B4-BE49-F238E27FC236}">
                      <a16:creationId xmlns:a16="http://schemas.microsoft.com/office/drawing/2014/main" id="{0B7FC3EA-EBE1-7BFA-63F7-496D40F1635B}"/>
                    </a:ext>
                  </a:extLst>
                </p:cNvPr>
                <p:cNvSpPr txBox="1"/>
                <p:nvPr/>
              </p:nvSpPr>
              <p:spPr>
                <a:xfrm>
                  <a:off x="1972998" y="3603651"/>
                  <a:ext cx="3442917"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3" name="TextBox 32">
                  <a:extLst>
                    <a:ext uri="{FF2B5EF4-FFF2-40B4-BE49-F238E27FC236}">
                      <a16:creationId xmlns:a16="http://schemas.microsoft.com/office/drawing/2014/main" id="{86C0718F-154E-EB79-4674-45D54A137F09}"/>
                    </a:ext>
                  </a:extLst>
                </p:cNvPr>
                <p:cNvSpPr txBox="1"/>
                <p:nvPr/>
              </p:nvSpPr>
              <p:spPr>
                <a:xfrm>
                  <a:off x="1972998" y="3272601"/>
                  <a:ext cx="3442917"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a:p>
                  <a:endParaRPr lang="ru-RU" sz="1400" b="1" dirty="0">
                    <a:solidFill>
                      <a:schemeClr val="bg1"/>
                    </a:solidFill>
                    <a:latin typeface="+mj-lt"/>
                    <a:cs typeface="Segoe Pro Light" panose="020F0502020204030204" pitchFamily="34" charset="0"/>
                  </a:endParaRPr>
                </a:p>
              </p:txBody>
            </p:sp>
          </p:grpSp>
          <p:grpSp>
            <p:nvGrpSpPr>
              <p:cNvPr id="29" name="Группа 28">
                <a:extLst>
                  <a:ext uri="{FF2B5EF4-FFF2-40B4-BE49-F238E27FC236}">
                    <a16:creationId xmlns:a16="http://schemas.microsoft.com/office/drawing/2014/main" id="{177F34FD-30C4-B318-AB6B-ECC6D04DDBA2}"/>
                  </a:ext>
                </a:extLst>
              </p:cNvPr>
              <p:cNvGrpSpPr/>
              <p:nvPr/>
            </p:nvGrpSpPr>
            <p:grpSpPr>
              <a:xfrm>
                <a:off x="1092200" y="4132401"/>
                <a:ext cx="663931" cy="663931"/>
                <a:chOff x="1092200" y="4132401"/>
                <a:chExt cx="663931" cy="663931"/>
              </a:xfrm>
            </p:grpSpPr>
            <p:sp>
              <p:nvSpPr>
                <p:cNvPr id="30" name="Прямоугольник: скругленные углы 29">
                  <a:extLst>
                    <a:ext uri="{FF2B5EF4-FFF2-40B4-BE49-F238E27FC236}">
                      <a16:creationId xmlns:a16="http://schemas.microsoft.com/office/drawing/2014/main" id="{492D76B3-8CD5-76AD-57D8-8600A7D2B027}"/>
                    </a:ext>
                  </a:extLst>
                </p:cNvPr>
                <p:cNvSpPr/>
                <p:nvPr/>
              </p:nvSpPr>
              <p:spPr>
                <a:xfrm>
                  <a:off x="1092200" y="4132401"/>
                  <a:ext cx="663931" cy="663931"/>
                </a:xfrm>
                <a:prstGeom prst="roundRect">
                  <a:avLst>
                    <a:gd name="adj" fmla="val 24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1" name="Рисунок 30">
                  <a:extLst>
                    <a:ext uri="{FF2B5EF4-FFF2-40B4-BE49-F238E27FC236}">
                      <a16:creationId xmlns:a16="http://schemas.microsoft.com/office/drawing/2014/main" id="{C367412A-B3FA-2A96-AE78-0ED9FB8811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6367" y="4246568"/>
                  <a:ext cx="435596" cy="435596"/>
                </a:xfrm>
                <a:prstGeom prst="rect">
                  <a:avLst/>
                </a:prstGeom>
              </p:spPr>
            </p:pic>
          </p:grpSp>
        </p:grpSp>
      </p:grpSp>
      <p:pic>
        <p:nvPicPr>
          <p:cNvPr id="43" name="Рисунок 42">
            <a:extLst>
              <a:ext uri="{FF2B5EF4-FFF2-40B4-BE49-F238E27FC236}">
                <a16:creationId xmlns:a16="http://schemas.microsoft.com/office/drawing/2014/main" id="{A918B92F-7131-FEE4-E7D7-1403D72880BB}"/>
              </a:ext>
            </a:extLst>
          </p:cNvPr>
          <p:cNvPicPr>
            <a:picLocks noGrp="1" noChangeAspect="1"/>
          </p:cNvPicPr>
          <p:nvPr>
            <p:ph type="pic" sz="quarter" idx="10"/>
          </p:nvPr>
        </p:nvPicPr>
        <p:blipFill>
          <a:blip r:embed="rId13" cstate="screen">
            <a:extLst>
              <a:ext uri="{28A0092B-C50C-407E-A947-70E740481C1C}">
                <a14:useLocalDpi xmlns:a14="http://schemas.microsoft.com/office/drawing/2010/main"/>
              </a:ext>
            </a:extLst>
          </a:blip>
          <a:srcRect l="17529" r="17529"/>
          <a:stretch>
            <a:fillRect/>
          </a:stretch>
        </p:blipFill>
        <p:spPr/>
      </p:pic>
    </p:spTree>
    <p:extLst>
      <p:ext uri="{BB962C8B-B14F-4D97-AF65-F5344CB8AC3E}">
        <p14:creationId xmlns:p14="http://schemas.microsoft.com/office/powerpoint/2010/main" val="2723911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940A84C2-A9F1-C20A-6837-C172CED8470A}"/>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2C90A699-09D5-1732-5A71-4D45AAFC6A3D}"/>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2BA49618-E8D9-9770-B93C-0A94AFC8747F}"/>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B5F9D582-39ED-E270-A796-1BCA68F06526}"/>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AC54198B-7674-80AF-99CD-57B393BA62E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C6217D3C-5503-B2DA-63C3-E74BE654AEC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E8EA4E83-CB05-F14C-D516-76CDF48A0BC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A13CC10E-1869-7889-8A32-6375C018113A}"/>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21" name="Группа 20">
            <a:extLst>
              <a:ext uri="{FF2B5EF4-FFF2-40B4-BE49-F238E27FC236}">
                <a16:creationId xmlns:a16="http://schemas.microsoft.com/office/drawing/2014/main" id="{30795694-7F67-F105-A449-865AC603CAB0}"/>
              </a:ext>
            </a:extLst>
          </p:cNvPr>
          <p:cNvGrpSpPr/>
          <p:nvPr/>
        </p:nvGrpSpPr>
        <p:grpSpPr>
          <a:xfrm>
            <a:off x="966278" y="940489"/>
            <a:ext cx="4070349" cy="954108"/>
            <a:chOff x="1289051" y="1763692"/>
            <a:chExt cx="4070349" cy="954108"/>
          </a:xfrm>
        </p:grpSpPr>
        <p:sp>
          <p:nvSpPr>
            <p:cNvPr id="22" name="TextBox 21">
              <a:extLst>
                <a:ext uri="{FF2B5EF4-FFF2-40B4-BE49-F238E27FC236}">
                  <a16:creationId xmlns:a16="http://schemas.microsoft.com/office/drawing/2014/main" id="{019DFECC-EB1D-C818-85C4-754960E2CA82}"/>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60855309-A789-7D0D-FCDC-8E8D510601F6}"/>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3FF1910A-66E4-9DC3-2BE2-9A63924AC999}"/>
              </a:ext>
            </a:extLst>
          </p:cNvPr>
          <p:cNvGrpSpPr/>
          <p:nvPr/>
        </p:nvGrpSpPr>
        <p:grpSpPr>
          <a:xfrm>
            <a:off x="1097757" y="2784968"/>
            <a:ext cx="4337787" cy="1323440"/>
            <a:chOff x="1097757" y="2812315"/>
            <a:chExt cx="4337787" cy="1323440"/>
          </a:xfrm>
        </p:grpSpPr>
        <p:grpSp>
          <p:nvGrpSpPr>
            <p:cNvPr id="25" name="Группа 24">
              <a:extLst>
                <a:ext uri="{FF2B5EF4-FFF2-40B4-BE49-F238E27FC236}">
                  <a16:creationId xmlns:a16="http://schemas.microsoft.com/office/drawing/2014/main" id="{34954183-7C73-E614-449C-5325F8C14005}"/>
                </a:ext>
              </a:extLst>
            </p:cNvPr>
            <p:cNvGrpSpPr/>
            <p:nvPr/>
          </p:nvGrpSpPr>
          <p:grpSpPr>
            <a:xfrm>
              <a:off x="1390376" y="2812315"/>
              <a:ext cx="4045168" cy="1323440"/>
              <a:chOff x="1972998" y="3221890"/>
              <a:chExt cx="4045168" cy="1323440"/>
            </a:xfrm>
          </p:grpSpPr>
          <p:sp>
            <p:nvSpPr>
              <p:cNvPr id="27" name="TextBox 26">
                <a:extLst>
                  <a:ext uri="{FF2B5EF4-FFF2-40B4-BE49-F238E27FC236}">
                    <a16:creationId xmlns:a16="http://schemas.microsoft.com/office/drawing/2014/main" id="{C16F36B6-D906-723E-E4F1-5225F17681BE}"/>
                  </a:ext>
                </a:extLst>
              </p:cNvPr>
              <p:cNvSpPr txBox="1"/>
              <p:nvPr/>
            </p:nvSpPr>
            <p:spPr>
              <a:xfrm>
                <a:off x="1972998" y="3529667"/>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8" name="TextBox 27">
                <a:extLst>
                  <a:ext uri="{FF2B5EF4-FFF2-40B4-BE49-F238E27FC236}">
                    <a16:creationId xmlns:a16="http://schemas.microsoft.com/office/drawing/2014/main" id="{378D4EFE-596A-F757-2827-1104CC1D023E}"/>
                  </a:ext>
                </a:extLst>
              </p:cNvPr>
              <p:cNvSpPr txBox="1"/>
              <p:nvPr/>
            </p:nvSpPr>
            <p:spPr>
              <a:xfrm>
                <a:off x="1972998" y="3221890"/>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6" name="Прямоугольник 25">
              <a:extLst>
                <a:ext uri="{FF2B5EF4-FFF2-40B4-BE49-F238E27FC236}">
                  <a16:creationId xmlns:a16="http://schemas.microsoft.com/office/drawing/2014/main" id="{28C83B71-6090-8252-7EF2-14205C2A64AB}"/>
                </a:ext>
              </a:extLst>
            </p:cNvPr>
            <p:cNvSpPr/>
            <p:nvPr/>
          </p:nvSpPr>
          <p:spPr>
            <a:xfrm>
              <a:off x="1097757" y="2881642"/>
              <a:ext cx="45719" cy="1000121"/>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grpSp>
        <p:nvGrpSpPr>
          <p:cNvPr id="29" name="Группа 28">
            <a:extLst>
              <a:ext uri="{FF2B5EF4-FFF2-40B4-BE49-F238E27FC236}">
                <a16:creationId xmlns:a16="http://schemas.microsoft.com/office/drawing/2014/main" id="{E4BFCE14-CB21-2D24-1B1A-015FE3837204}"/>
              </a:ext>
            </a:extLst>
          </p:cNvPr>
          <p:cNvGrpSpPr/>
          <p:nvPr/>
        </p:nvGrpSpPr>
        <p:grpSpPr>
          <a:xfrm>
            <a:off x="1097757" y="4260115"/>
            <a:ext cx="4337787" cy="1138774"/>
            <a:chOff x="1097757" y="2812315"/>
            <a:chExt cx="4337787" cy="1138774"/>
          </a:xfrm>
        </p:grpSpPr>
        <p:grpSp>
          <p:nvGrpSpPr>
            <p:cNvPr id="30" name="Группа 29">
              <a:extLst>
                <a:ext uri="{FF2B5EF4-FFF2-40B4-BE49-F238E27FC236}">
                  <a16:creationId xmlns:a16="http://schemas.microsoft.com/office/drawing/2014/main" id="{48475DCA-9906-A394-EA46-7E735C88502A}"/>
                </a:ext>
              </a:extLst>
            </p:cNvPr>
            <p:cNvGrpSpPr/>
            <p:nvPr/>
          </p:nvGrpSpPr>
          <p:grpSpPr>
            <a:xfrm>
              <a:off x="1390376" y="2812315"/>
              <a:ext cx="4045168" cy="1138774"/>
              <a:chOff x="1972998" y="3221890"/>
              <a:chExt cx="4045168" cy="1138774"/>
            </a:xfrm>
          </p:grpSpPr>
          <p:sp>
            <p:nvSpPr>
              <p:cNvPr id="32" name="TextBox 31">
                <a:extLst>
                  <a:ext uri="{FF2B5EF4-FFF2-40B4-BE49-F238E27FC236}">
                    <a16:creationId xmlns:a16="http://schemas.microsoft.com/office/drawing/2014/main" id="{EE0CB52E-8592-A1CC-0F78-6EF97622718A}"/>
                  </a:ext>
                </a:extLst>
              </p:cNvPr>
              <p:cNvSpPr txBox="1"/>
              <p:nvPr/>
            </p:nvSpPr>
            <p:spPr>
              <a:xfrm>
                <a:off x="1972998" y="3529667"/>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3" name="TextBox 32">
                <a:extLst>
                  <a:ext uri="{FF2B5EF4-FFF2-40B4-BE49-F238E27FC236}">
                    <a16:creationId xmlns:a16="http://schemas.microsoft.com/office/drawing/2014/main" id="{F144AA43-C71E-FD7C-9F5C-31E6037E8FDA}"/>
                  </a:ext>
                </a:extLst>
              </p:cNvPr>
              <p:cNvSpPr txBox="1"/>
              <p:nvPr/>
            </p:nvSpPr>
            <p:spPr>
              <a:xfrm>
                <a:off x="1972998" y="3221890"/>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1" name="Прямоугольник 30">
              <a:extLst>
                <a:ext uri="{FF2B5EF4-FFF2-40B4-BE49-F238E27FC236}">
                  <a16:creationId xmlns:a16="http://schemas.microsoft.com/office/drawing/2014/main" id="{C8D7AACE-DB7F-6F90-E016-04A82007CA88}"/>
                </a:ext>
              </a:extLst>
            </p:cNvPr>
            <p:cNvSpPr/>
            <p:nvPr/>
          </p:nvSpPr>
          <p:spPr>
            <a:xfrm>
              <a:off x="1097757" y="2881642"/>
              <a:ext cx="45719" cy="1000121"/>
            </a:xfrm>
            <a:prstGeom prst="rect">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bg1"/>
                </a:solidFill>
              </a:endParaRPr>
            </a:p>
          </p:txBody>
        </p:sp>
      </p:grpSp>
      <p:sp>
        <p:nvSpPr>
          <p:cNvPr id="34" name="Полилиния: фигура 33">
            <a:extLst>
              <a:ext uri="{FF2B5EF4-FFF2-40B4-BE49-F238E27FC236}">
                <a16:creationId xmlns:a16="http://schemas.microsoft.com/office/drawing/2014/main" id="{4081551F-5C38-F6DE-3CD5-A37ED983C384}"/>
              </a:ext>
            </a:extLst>
          </p:cNvPr>
          <p:cNvSpPr/>
          <p:nvPr/>
        </p:nvSpPr>
        <p:spPr>
          <a:xfrm>
            <a:off x="5436219" y="0"/>
            <a:ext cx="6755783" cy="5557253"/>
          </a:xfrm>
          <a:custGeom>
            <a:avLst/>
            <a:gdLst>
              <a:gd name="connsiteX0" fmla="*/ 0 w 6755783"/>
              <a:gd name="connsiteY0" fmla="*/ 0 h 5557253"/>
              <a:gd name="connsiteX1" fmla="*/ 6755783 w 6755783"/>
              <a:gd name="connsiteY1" fmla="*/ 0 h 5557253"/>
              <a:gd name="connsiteX2" fmla="*/ 6755783 w 6755783"/>
              <a:gd name="connsiteY2" fmla="*/ 5428848 h 5557253"/>
              <a:gd name="connsiteX3" fmla="*/ 6656777 w 6755783"/>
              <a:gd name="connsiteY3" fmla="*/ 5450967 h 5557253"/>
              <a:gd name="connsiteX4" fmla="*/ 5568495 w 6755783"/>
              <a:gd name="connsiteY4" fmla="*/ 5557253 h 5557253"/>
              <a:gd name="connsiteX5" fmla="*/ 6955 w 6755783"/>
              <a:gd name="connsiteY5" fmla="*/ 275036 h 555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5783" h="5557253">
                <a:moveTo>
                  <a:pt x="0" y="0"/>
                </a:moveTo>
                <a:lnTo>
                  <a:pt x="6755783" y="0"/>
                </a:lnTo>
                <a:lnTo>
                  <a:pt x="6755783" y="5428848"/>
                </a:lnTo>
                <a:lnTo>
                  <a:pt x="6656777" y="5450967"/>
                </a:lnTo>
                <a:cubicBezTo>
                  <a:pt x="6304817" y="5520693"/>
                  <a:pt x="5940926" y="5557253"/>
                  <a:pt x="5568495" y="5557253"/>
                </a:cubicBezTo>
                <a:cubicBezTo>
                  <a:pt x="2589051" y="5557253"/>
                  <a:pt x="156104" y="3217415"/>
                  <a:pt x="6955" y="27503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5" name="Полилиния: фигура 34">
            <a:extLst>
              <a:ext uri="{FF2B5EF4-FFF2-40B4-BE49-F238E27FC236}">
                <a16:creationId xmlns:a16="http://schemas.microsoft.com/office/drawing/2014/main" id="{FD283451-4AE2-F74F-6713-C102411F0D51}"/>
              </a:ext>
            </a:extLst>
          </p:cNvPr>
          <p:cNvSpPr/>
          <p:nvPr/>
        </p:nvSpPr>
        <p:spPr>
          <a:xfrm>
            <a:off x="6147919" y="1"/>
            <a:ext cx="6044083" cy="4845551"/>
          </a:xfrm>
          <a:custGeom>
            <a:avLst/>
            <a:gdLst>
              <a:gd name="connsiteX0" fmla="*/ 0 w 6044083"/>
              <a:gd name="connsiteY0" fmla="*/ 0 h 4845551"/>
              <a:gd name="connsiteX1" fmla="*/ 6044083 w 6044083"/>
              <a:gd name="connsiteY1" fmla="*/ 0 h 4845551"/>
              <a:gd name="connsiteX2" fmla="*/ 6044083 w 6044083"/>
              <a:gd name="connsiteY2" fmla="*/ 4699151 h 4845551"/>
              <a:gd name="connsiteX3" fmla="*/ 6034228 w 6044083"/>
              <a:gd name="connsiteY3" fmla="*/ 4701859 h 4845551"/>
              <a:gd name="connsiteX4" fmla="*/ 4856794 w 6044083"/>
              <a:gd name="connsiteY4" fmla="*/ 4845551 h 4845551"/>
              <a:gd name="connsiteX5" fmla="*/ 6028 w 6044083"/>
              <a:gd name="connsiteY5" fmla="*/ 238411 h 484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083" h="4845551">
                <a:moveTo>
                  <a:pt x="0" y="0"/>
                </a:moveTo>
                <a:lnTo>
                  <a:pt x="6044083" y="0"/>
                </a:lnTo>
                <a:lnTo>
                  <a:pt x="6044083" y="4699151"/>
                </a:lnTo>
                <a:lnTo>
                  <a:pt x="6034228" y="4701859"/>
                </a:lnTo>
                <a:cubicBezTo>
                  <a:pt x="5657240" y="4795727"/>
                  <a:pt x="5262836" y="4845551"/>
                  <a:pt x="4856794" y="4845551"/>
                </a:cubicBezTo>
                <a:cubicBezTo>
                  <a:pt x="2258127" y="4845551"/>
                  <a:pt x="136116" y="2804748"/>
                  <a:pt x="6028" y="238411"/>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7" name="Рисунок 36">
            <a:extLst>
              <a:ext uri="{FF2B5EF4-FFF2-40B4-BE49-F238E27FC236}">
                <a16:creationId xmlns:a16="http://schemas.microsoft.com/office/drawing/2014/main" id="{3CDF514C-BEC3-2B47-5791-F114130EE5E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7146" r="18058"/>
          <a:stretch/>
        </p:blipFill>
        <p:spPr>
          <a:xfrm>
            <a:off x="6795405" y="1"/>
            <a:ext cx="5396596" cy="4198067"/>
          </a:xfrm>
        </p:spPr>
      </p:pic>
    </p:spTree>
    <p:extLst>
      <p:ext uri="{BB962C8B-B14F-4D97-AF65-F5344CB8AC3E}">
        <p14:creationId xmlns:p14="http://schemas.microsoft.com/office/powerpoint/2010/main" val="104635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14876C0-8CB1-5AFD-BF57-F67D4A9FBC5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5556" r="5556"/>
          <a:stretch>
            <a:fillRect/>
          </a:stretch>
        </p:blipFill>
        <p:spPr/>
      </p:pic>
      <p:sp>
        <p:nvSpPr>
          <p:cNvPr id="10" name="Прямоугольник 9">
            <a:extLst>
              <a:ext uri="{FF2B5EF4-FFF2-40B4-BE49-F238E27FC236}">
                <a16:creationId xmlns:a16="http://schemas.microsoft.com/office/drawing/2014/main" id="{4604695F-AED3-B711-1E98-CBDF1515D894}"/>
              </a:ext>
            </a:extLst>
          </p:cNvPr>
          <p:cNvSpPr/>
          <p:nvPr/>
        </p:nvSpPr>
        <p:spPr>
          <a:xfrm>
            <a:off x="0" y="0"/>
            <a:ext cx="12192000" cy="685800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олилиния: фигура 4">
            <a:extLst>
              <a:ext uri="{FF2B5EF4-FFF2-40B4-BE49-F238E27FC236}">
                <a16:creationId xmlns:a16="http://schemas.microsoft.com/office/drawing/2014/main" id="{3E41EC74-A132-FEA7-4FF7-D08513A9F010}"/>
              </a:ext>
            </a:extLst>
          </p:cNvPr>
          <p:cNvSpPr/>
          <p:nvPr/>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12" name="Прямая соединительная линия 11">
            <a:extLst>
              <a:ext uri="{FF2B5EF4-FFF2-40B4-BE49-F238E27FC236}">
                <a16:creationId xmlns:a16="http://schemas.microsoft.com/office/drawing/2014/main" id="{D5794DFC-34EF-DEB6-ECD2-1DD8E928368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CFC6D3-6047-E8F0-0251-F0CEA94110B3}"/>
              </a:ext>
            </a:extLst>
          </p:cNvPr>
          <p:cNvSpPr txBox="1"/>
          <p:nvPr/>
        </p:nvSpPr>
        <p:spPr>
          <a:xfrm>
            <a:off x="3605085"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6" name="TextBox 15">
            <a:extLst>
              <a:ext uri="{FF2B5EF4-FFF2-40B4-BE49-F238E27FC236}">
                <a16:creationId xmlns:a16="http://schemas.microsoft.com/office/drawing/2014/main" id="{46009392-D3FA-3D9E-54D2-4618B7CC32A7}"/>
              </a:ext>
            </a:extLst>
          </p:cNvPr>
          <p:cNvSpPr txBox="1"/>
          <p:nvPr/>
        </p:nvSpPr>
        <p:spPr>
          <a:xfrm>
            <a:off x="667549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7" name="TextBox 16">
            <a:extLst>
              <a:ext uri="{FF2B5EF4-FFF2-40B4-BE49-F238E27FC236}">
                <a16:creationId xmlns:a16="http://schemas.microsoft.com/office/drawing/2014/main" id="{3BE98AA8-B80A-8238-E327-1BD6BD1E8D46}"/>
              </a:ext>
            </a:extLst>
          </p:cNvPr>
          <p:cNvSpPr txBox="1"/>
          <p:nvPr/>
        </p:nvSpPr>
        <p:spPr>
          <a:xfrm>
            <a:off x="9745901"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sp>
        <p:nvSpPr>
          <p:cNvPr id="18" name="TextBox 17">
            <a:extLst>
              <a:ext uri="{FF2B5EF4-FFF2-40B4-BE49-F238E27FC236}">
                <a16:creationId xmlns:a16="http://schemas.microsoft.com/office/drawing/2014/main" id="{E3AC5BBE-6320-B675-EC4E-8BA825B907E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9" name="Группа 18">
            <a:extLst>
              <a:ext uri="{FF2B5EF4-FFF2-40B4-BE49-F238E27FC236}">
                <a16:creationId xmlns:a16="http://schemas.microsoft.com/office/drawing/2014/main" id="{AAC2DF25-2FFD-CC4D-4274-78A018858008}"/>
              </a:ext>
            </a:extLst>
          </p:cNvPr>
          <p:cNvGrpSpPr/>
          <p:nvPr/>
        </p:nvGrpSpPr>
        <p:grpSpPr>
          <a:xfrm>
            <a:off x="10467105" y="368423"/>
            <a:ext cx="1208958" cy="323385"/>
            <a:chOff x="10467105" y="586136"/>
            <a:chExt cx="1208958" cy="323385"/>
          </a:xfrm>
        </p:grpSpPr>
        <p:grpSp>
          <p:nvGrpSpPr>
            <p:cNvPr id="20" name="Группа 19">
              <a:extLst>
                <a:ext uri="{FF2B5EF4-FFF2-40B4-BE49-F238E27FC236}">
                  <a16:creationId xmlns:a16="http://schemas.microsoft.com/office/drawing/2014/main" id="{5C380C8D-0764-A79C-82D6-44921D577FEF}"/>
                </a:ext>
              </a:extLst>
            </p:cNvPr>
            <p:cNvGrpSpPr/>
            <p:nvPr/>
          </p:nvGrpSpPr>
          <p:grpSpPr>
            <a:xfrm>
              <a:off x="10467105" y="586136"/>
              <a:ext cx="323385" cy="323385"/>
              <a:chOff x="10467105" y="586136"/>
              <a:chExt cx="323385" cy="323385"/>
            </a:xfrm>
          </p:grpSpPr>
          <p:sp>
            <p:nvSpPr>
              <p:cNvPr id="27" name="Овал 26">
                <a:extLst>
                  <a:ext uri="{FF2B5EF4-FFF2-40B4-BE49-F238E27FC236}">
                    <a16:creationId xmlns:a16="http://schemas.microsoft.com/office/drawing/2014/main" id="{53F830E8-C583-30A5-205C-79C89B5CB2B2}"/>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extLst>
                  <a:ext uri="{FF2B5EF4-FFF2-40B4-BE49-F238E27FC236}">
                    <a16:creationId xmlns:a16="http://schemas.microsoft.com/office/drawing/2014/main" id="{998CD56F-88CD-6313-DF2D-0DD3BEABC7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21" name="Группа 20">
              <a:extLst>
                <a:ext uri="{FF2B5EF4-FFF2-40B4-BE49-F238E27FC236}">
                  <a16:creationId xmlns:a16="http://schemas.microsoft.com/office/drawing/2014/main" id="{3DF9AAAB-095F-7459-C602-74ADBD279A6F}"/>
                </a:ext>
              </a:extLst>
            </p:cNvPr>
            <p:cNvGrpSpPr/>
            <p:nvPr/>
          </p:nvGrpSpPr>
          <p:grpSpPr>
            <a:xfrm>
              <a:off x="10909891" y="586136"/>
              <a:ext cx="323385" cy="323385"/>
              <a:chOff x="10909892" y="586136"/>
              <a:chExt cx="323385" cy="323385"/>
            </a:xfrm>
          </p:grpSpPr>
          <p:sp>
            <p:nvSpPr>
              <p:cNvPr id="25" name="Овал 24">
                <a:extLst>
                  <a:ext uri="{FF2B5EF4-FFF2-40B4-BE49-F238E27FC236}">
                    <a16:creationId xmlns:a16="http://schemas.microsoft.com/office/drawing/2014/main" id="{19E18133-A38D-C02E-D5D0-07871DCD63E1}"/>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extLst>
                  <a:ext uri="{FF2B5EF4-FFF2-40B4-BE49-F238E27FC236}">
                    <a16:creationId xmlns:a16="http://schemas.microsoft.com/office/drawing/2014/main" id="{0DB2478E-4C8F-35CE-59C3-D08700B00D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22" name="Группа 21">
              <a:extLst>
                <a:ext uri="{FF2B5EF4-FFF2-40B4-BE49-F238E27FC236}">
                  <a16:creationId xmlns:a16="http://schemas.microsoft.com/office/drawing/2014/main" id="{1A58C426-4025-EE4F-218A-69783BBFCAD5}"/>
                </a:ext>
              </a:extLst>
            </p:cNvPr>
            <p:cNvGrpSpPr/>
            <p:nvPr/>
          </p:nvGrpSpPr>
          <p:grpSpPr>
            <a:xfrm>
              <a:off x="11352678" y="586136"/>
              <a:ext cx="323385" cy="323385"/>
              <a:chOff x="11352678" y="586136"/>
              <a:chExt cx="323385" cy="323385"/>
            </a:xfrm>
          </p:grpSpPr>
          <p:sp>
            <p:nvSpPr>
              <p:cNvPr id="23" name="Овал 22">
                <a:extLst>
                  <a:ext uri="{FF2B5EF4-FFF2-40B4-BE49-F238E27FC236}">
                    <a16:creationId xmlns:a16="http://schemas.microsoft.com/office/drawing/2014/main" id="{57026F92-91C6-3ADD-BE80-E020556CE88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4" name="Рисунок 23">
                <a:extLst>
                  <a:ext uri="{FF2B5EF4-FFF2-40B4-BE49-F238E27FC236}">
                    <a16:creationId xmlns:a16="http://schemas.microsoft.com/office/drawing/2014/main" id="{4C192946-B112-0D3D-2EFC-3446928A2B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33" name="Прямоугольник: скругленные углы 32">
            <a:extLst>
              <a:ext uri="{FF2B5EF4-FFF2-40B4-BE49-F238E27FC236}">
                <a16:creationId xmlns:a16="http://schemas.microsoft.com/office/drawing/2014/main" id="{BF6DC4D6-125F-848B-E2DD-11B61C02AC65}"/>
              </a:ext>
            </a:extLst>
          </p:cNvPr>
          <p:cNvSpPr/>
          <p:nvPr/>
        </p:nvSpPr>
        <p:spPr>
          <a:xfrm>
            <a:off x="705369" y="6244891"/>
            <a:ext cx="1570037" cy="330564"/>
          </a:xfrm>
          <a:prstGeom prst="roundRect">
            <a:avLst>
              <a:gd name="adj" fmla="val 31074"/>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TextBox 13">
            <a:extLst>
              <a:ext uri="{FF2B5EF4-FFF2-40B4-BE49-F238E27FC236}">
                <a16:creationId xmlns:a16="http://schemas.microsoft.com/office/drawing/2014/main" id="{83787383-F102-2165-DBE5-9D51E7196136}"/>
              </a:ext>
            </a:extLst>
          </p:cNvPr>
          <p:cNvSpPr txBox="1"/>
          <p:nvPr/>
        </p:nvSpPr>
        <p:spPr>
          <a:xfrm>
            <a:off x="534678"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grpSp>
        <p:nvGrpSpPr>
          <p:cNvPr id="47" name="Группа 46">
            <a:extLst>
              <a:ext uri="{FF2B5EF4-FFF2-40B4-BE49-F238E27FC236}">
                <a16:creationId xmlns:a16="http://schemas.microsoft.com/office/drawing/2014/main" id="{0CF38DCD-34D2-9B92-4852-2D0C72F9EEA7}"/>
              </a:ext>
            </a:extLst>
          </p:cNvPr>
          <p:cNvGrpSpPr/>
          <p:nvPr/>
        </p:nvGrpSpPr>
        <p:grpSpPr>
          <a:xfrm>
            <a:off x="1857184" y="850899"/>
            <a:ext cx="8477633" cy="4556625"/>
            <a:chOff x="1857184" y="427344"/>
            <a:chExt cx="8477633" cy="4556625"/>
          </a:xfrm>
        </p:grpSpPr>
        <p:grpSp>
          <p:nvGrpSpPr>
            <p:cNvPr id="32" name="Группа 31">
              <a:extLst>
                <a:ext uri="{FF2B5EF4-FFF2-40B4-BE49-F238E27FC236}">
                  <a16:creationId xmlns:a16="http://schemas.microsoft.com/office/drawing/2014/main" id="{E90D97B4-DC55-FB65-4176-04831E6C9D36}"/>
                </a:ext>
              </a:extLst>
            </p:cNvPr>
            <p:cNvGrpSpPr/>
            <p:nvPr/>
          </p:nvGrpSpPr>
          <p:grpSpPr>
            <a:xfrm>
              <a:off x="4060826" y="427344"/>
              <a:ext cx="4070349" cy="954108"/>
              <a:chOff x="966278" y="940489"/>
              <a:chExt cx="4070349" cy="954108"/>
            </a:xfrm>
          </p:grpSpPr>
          <p:sp>
            <p:nvSpPr>
              <p:cNvPr id="30" name="TextBox 29">
                <a:extLst>
                  <a:ext uri="{FF2B5EF4-FFF2-40B4-BE49-F238E27FC236}">
                    <a16:creationId xmlns:a16="http://schemas.microsoft.com/office/drawing/2014/main" id="{33324174-8F4C-208F-CE93-6450AF02EE17}"/>
                  </a:ext>
                </a:extLst>
              </p:cNvPr>
              <p:cNvSpPr txBox="1"/>
              <p:nvPr/>
            </p:nvSpPr>
            <p:spPr>
              <a:xfrm>
                <a:off x="966278" y="1248266"/>
                <a:ext cx="4070349"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p>
            </p:txBody>
          </p:sp>
          <p:sp>
            <p:nvSpPr>
              <p:cNvPr id="31" name="TextBox 30">
                <a:extLst>
                  <a:ext uri="{FF2B5EF4-FFF2-40B4-BE49-F238E27FC236}">
                    <a16:creationId xmlns:a16="http://schemas.microsoft.com/office/drawing/2014/main" id="{2C350624-5D53-01C8-E2E6-29725D518A38}"/>
                  </a:ext>
                </a:extLst>
              </p:cNvPr>
              <p:cNvSpPr txBox="1"/>
              <p:nvPr/>
            </p:nvSpPr>
            <p:spPr>
              <a:xfrm>
                <a:off x="2692714" y="940489"/>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34" name="Группа 33">
              <a:extLst>
                <a:ext uri="{FF2B5EF4-FFF2-40B4-BE49-F238E27FC236}">
                  <a16:creationId xmlns:a16="http://schemas.microsoft.com/office/drawing/2014/main" id="{A9210453-F574-CEF4-B5DE-18C49952058E}"/>
                </a:ext>
              </a:extLst>
            </p:cNvPr>
            <p:cNvGrpSpPr/>
            <p:nvPr/>
          </p:nvGrpSpPr>
          <p:grpSpPr>
            <a:xfrm>
              <a:off x="1857184" y="2325152"/>
              <a:ext cx="8477633" cy="2658817"/>
              <a:chOff x="1204768" y="2767280"/>
              <a:chExt cx="8477633" cy="2658817"/>
            </a:xfrm>
          </p:grpSpPr>
          <p:grpSp>
            <p:nvGrpSpPr>
              <p:cNvPr id="35" name="Группа 34">
                <a:extLst>
                  <a:ext uri="{FF2B5EF4-FFF2-40B4-BE49-F238E27FC236}">
                    <a16:creationId xmlns:a16="http://schemas.microsoft.com/office/drawing/2014/main" id="{DF3BD369-02F0-D39D-A29B-5BB2C5C12ABD}"/>
                  </a:ext>
                </a:extLst>
              </p:cNvPr>
              <p:cNvGrpSpPr/>
              <p:nvPr/>
            </p:nvGrpSpPr>
            <p:grpSpPr>
              <a:xfrm>
                <a:off x="1204768" y="2767280"/>
                <a:ext cx="4045168" cy="1323440"/>
                <a:chOff x="1390376" y="2784968"/>
                <a:chExt cx="4045168" cy="1323440"/>
              </a:xfrm>
            </p:grpSpPr>
            <p:sp>
              <p:nvSpPr>
                <p:cNvPr id="45" name="TextBox 44">
                  <a:extLst>
                    <a:ext uri="{FF2B5EF4-FFF2-40B4-BE49-F238E27FC236}">
                      <a16:creationId xmlns:a16="http://schemas.microsoft.com/office/drawing/2014/main" id="{F820582D-2102-F386-EEBB-0AB4D4913E7F}"/>
                    </a:ext>
                  </a:extLst>
                </p:cNvPr>
                <p:cNvSpPr txBox="1"/>
                <p:nvPr/>
              </p:nvSpPr>
              <p:spPr>
                <a:xfrm>
                  <a:off x="1390376" y="3092745"/>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46" name="TextBox 45">
                  <a:extLst>
                    <a:ext uri="{FF2B5EF4-FFF2-40B4-BE49-F238E27FC236}">
                      <a16:creationId xmlns:a16="http://schemas.microsoft.com/office/drawing/2014/main" id="{9052A78A-9D05-DC41-4461-6D561E13F9F8}"/>
                    </a:ext>
                  </a:extLst>
                </p:cNvPr>
                <p:cNvSpPr txBox="1"/>
                <p:nvPr/>
              </p:nvSpPr>
              <p:spPr>
                <a:xfrm>
                  <a:off x="1390376" y="2784968"/>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36" name="Группа 35">
                <a:extLst>
                  <a:ext uri="{FF2B5EF4-FFF2-40B4-BE49-F238E27FC236}">
                    <a16:creationId xmlns:a16="http://schemas.microsoft.com/office/drawing/2014/main" id="{61E05C27-00B3-9C13-233C-1B3156871AD8}"/>
                  </a:ext>
                </a:extLst>
              </p:cNvPr>
              <p:cNvGrpSpPr/>
              <p:nvPr/>
            </p:nvGrpSpPr>
            <p:grpSpPr>
              <a:xfrm>
                <a:off x="5637233" y="2767280"/>
                <a:ext cx="4045168" cy="1138774"/>
                <a:chOff x="1390376" y="2784968"/>
                <a:chExt cx="4045168" cy="1138774"/>
              </a:xfrm>
            </p:grpSpPr>
            <p:sp>
              <p:nvSpPr>
                <p:cNvPr id="43" name="TextBox 42">
                  <a:extLst>
                    <a:ext uri="{FF2B5EF4-FFF2-40B4-BE49-F238E27FC236}">
                      <a16:creationId xmlns:a16="http://schemas.microsoft.com/office/drawing/2014/main" id="{C78C7954-838A-8BC5-D335-38C096F16E97}"/>
                    </a:ext>
                  </a:extLst>
                </p:cNvPr>
                <p:cNvSpPr txBox="1"/>
                <p:nvPr/>
              </p:nvSpPr>
              <p:spPr>
                <a:xfrm>
                  <a:off x="1390376" y="3092745"/>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44" name="TextBox 43">
                  <a:extLst>
                    <a:ext uri="{FF2B5EF4-FFF2-40B4-BE49-F238E27FC236}">
                      <a16:creationId xmlns:a16="http://schemas.microsoft.com/office/drawing/2014/main" id="{E28BF16B-C468-99B7-7207-F1775826516B}"/>
                    </a:ext>
                  </a:extLst>
                </p:cNvPr>
                <p:cNvSpPr txBox="1"/>
                <p:nvPr/>
              </p:nvSpPr>
              <p:spPr>
                <a:xfrm>
                  <a:off x="1390376" y="2784968"/>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37" name="Группа 36">
                <a:extLst>
                  <a:ext uri="{FF2B5EF4-FFF2-40B4-BE49-F238E27FC236}">
                    <a16:creationId xmlns:a16="http://schemas.microsoft.com/office/drawing/2014/main" id="{C25CC68D-F7D7-BA5A-AADF-9F3878983CD3}"/>
                  </a:ext>
                </a:extLst>
              </p:cNvPr>
              <p:cNvGrpSpPr/>
              <p:nvPr/>
            </p:nvGrpSpPr>
            <p:grpSpPr>
              <a:xfrm>
                <a:off x="1204768" y="4287323"/>
                <a:ext cx="4045168" cy="1138774"/>
                <a:chOff x="1390376" y="2784968"/>
                <a:chExt cx="4045168" cy="1138774"/>
              </a:xfrm>
            </p:grpSpPr>
            <p:sp>
              <p:nvSpPr>
                <p:cNvPr id="41" name="TextBox 40">
                  <a:extLst>
                    <a:ext uri="{FF2B5EF4-FFF2-40B4-BE49-F238E27FC236}">
                      <a16:creationId xmlns:a16="http://schemas.microsoft.com/office/drawing/2014/main" id="{3402F9C9-90B5-1C45-787F-24DCA602E1BE}"/>
                    </a:ext>
                  </a:extLst>
                </p:cNvPr>
                <p:cNvSpPr txBox="1"/>
                <p:nvPr/>
              </p:nvSpPr>
              <p:spPr>
                <a:xfrm>
                  <a:off x="1390376" y="3092745"/>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42" name="TextBox 41">
                  <a:extLst>
                    <a:ext uri="{FF2B5EF4-FFF2-40B4-BE49-F238E27FC236}">
                      <a16:creationId xmlns:a16="http://schemas.microsoft.com/office/drawing/2014/main" id="{553AEDD2-8F5E-91A9-F901-650D39BA18C7}"/>
                    </a:ext>
                  </a:extLst>
                </p:cNvPr>
                <p:cNvSpPr txBox="1"/>
                <p:nvPr/>
              </p:nvSpPr>
              <p:spPr>
                <a:xfrm>
                  <a:off x="1390376" y="2784968"/>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38" name="Группа 37">
                <a:extLst>
                  <a:ext uri="{FF2B5EF4-FFF2-40B4-BE49-F238E27FC236}">
                    <a16:creationId xmlns:a16="http://schemas.microsoft.com/office/drawing/2014/main" id="{E8B4890B-6236-CB60-95A7-270E65719F4D}"/>
                  </a:ext>
                </a:extLst>
              </p:cNvPr>
              <p:cNvGrpSpPr/>
              <p:nvPr/>
            </p:nvGrpSpPr>
            <p:grpSpPr>
              <a:xfrm>
                <a:off x="5637233" y="4287323"/>
                <a:ext cx="4045168" cy="1138774"/>
                <a:chOff x="1390376" y="2784968"/>
                <a:chExt cx="4045168" cy="1138774"/>
              </a:xfrm>
            </p:grpSpPr>
            <p:sp>
              <p:nvSpPr>
                <p:cNvPr id="39" name="TextBox 38">
                  <a:extLst>
                    <a:ext uri="{FF2B5EF4-FFF2-40B4-BE49-F238E27FC236}">
                      <a16:creationId xmlns:a16="http://schemas.microsoft.com/office/drawing/2014/main" id="{56CE79DF-83F3-E94F-DCFA-D471A5A5E382}"/>
                    </a:ext>
                  </a:extLst>
                </p:cNvPr>
                <p:cNvSpPr txBox="1"/>
                <p:nvPr/>
              </p:nvSpPr>
              <p:spPr>
                <a:xfrm>
                  <a:off x="1390376" y="3092745"/>
                  <a:ext cx="404516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40" name="TextBox 39">
                  <a:extLst>
                    <a:ext uri="{FF2B5EF4-FFF2-40B4-BE49-F238E27FC236}">
                      <a16:creationId xmlns:a16="http://schemas.microsoft.com/office/drawing/2014/main" id="{8A6F6E29-BAAA-8FAB-2EF6-352F8245E324}"/>
                    </a:ext>
                  </a:extLst>
                </p:cNvPr>
                <p:cNvSpPr txBox="1"/>
                <p:nvPr/>
              </p:nvSpPr>
              <p:spPr>
                <a:xfrm>
                  <a:off x="1390376" y="2784968"/>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grpSp>
    </p:spTree>
    <p:extLst>
      <p:ext uri="{BB962C8B-B14F-4D97-AF65-F5344CB8AC3E}">
        <p14:creationId xmlns:p14="http://schemas.microsoft.com/office/powerpoint/2010/main" val="4245076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6428C7F4-A99B-60E6-0BFF-10031091AC4A}"/>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AA4B5473-3DB8-F6B3-D63C-45076C258FE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F1C39213-1449-34D3-AF98-F2D238DDA66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09B5FCEB-DD12-349C-F08B-848346AEEFB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5CFA5B2-1C69-C634-E352-67AA846991CF}"/>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4097DB27-98D4-35ED-66CE-BEE3DEAC0B7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0A8FEEE8-0562-C0EE-D8FA-E917EEBA56B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8FC32FE4-DEEE-B0C2-3B15-4E1F198E49A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69568596-193D-1A96-1428-EEDC1C029DC3}"/>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0E169F86-CD8A-9DD2-1431-965339F3E911}"/>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7D50C2EB-48F0-984D-EC6A-166BEC6B7826}"/>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5E3D5940-7B5C-1724-2AE0-4C5675C427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F9E1A63-D7FE-776F-64F7-C51EB04FD7B8}"/>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ED0DD023-94E1-93F1-AAEE-362A6E49771D}"/>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1E286932-AA1E-A438-9606-9D142A6157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864241AB-814A-69DB-764C-FF84CA9B50FD}"/>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4E974132-822D-D4D9-A551-8AC2645E615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1E5B1A72-C8D0-B26E-8F37-C04A3E3BF2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1" name="Прямоугольник: скругленные верхние углы 20">
            <a:extLst>
              <a:ext uri="{FF2B5EF4-FFF2-40B4-BE49-F238E27FC236}">
                <a16:creationId xmlns:a16="http://schemas.microsoft.com/office/drawing/2014/main" id="{CE451C7B-58EC-38F5-5301-34C4CE8E6F43}"/>
              </a:ext>
            </a:extLst>
          </p:cNvPr>
          <p:cNvSpPr/>
          <p:nvPr/>
        </p:nvSpPr>
        <p:spPr>
          <a:xfrm rot="5400000">
            <a:off x="512469" y="661520"/>
            <a:ext cx="4350929" cy="5375868"/>
          </a:xfrm>
          <a:prstGeom prst="round2SameRect">
            <a:avLst>
              <a:gd name="adj1" fmla="val 7198"/>
              <a:gd name="adj2" fmla="val 0"/>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1" name="Группа 30">
            <a:extLst>
              <a:ext uri="{FF2B5EF4-FFF2-40B4-BE49-F238E27FC236}">
                <a16:creationId xmlns:a16="http://schemas.microsoft.com/office/drawing/2014/main" id="{BE34CD47-3C50-2E4E-DA57-E9A45D5E701E}"/>
              </a:ext>
            </a:extLst>
          </p:cNvPr>
          <p:cNvGrpSpPr/>
          <p:nvPr/>
        </p:nvGrpSpPr>
        <p:grpSpPr>
          <a:xfrm>
            <a:off x="715010" y="1826504"/>
            <a:ext cx="4070349" cy="3045901"/>
            <a:chOff x="715010" y="1698342"/>
            <a:chExt cx="4070349" cy="3045901"/>
          </a:xfrm>
        </p:grpSpPr>
        <p:grpSp>
          <p:nvGrpSpPr>
            <p:cNvPr id="22" name="Группа 21">
              <a:extLst>
                <a:ext uri="{FF2B5EF4-FFF2-40B4-BE49-F238E27FC236}">
                  <a16:creationId xmlns:a16="http://schemas.microsoft.com/office/drawing/2014/main" id="{E9FA56F6-2558-E08B-472A-A5224DB01137}"/>
                </a:ext>
              </a:extLst>
            </p:cNvPr>
            <p:cNvGrpSpPr/>
            <p:nvPr/>
          </p:nvGrpSpPr>
          <p:grpSpPr>
            <a:xfrm>
              <a:off x="715010" y="1698342"/>
              <a:ext cx="4070349" cy="954108"/>
              <a:chOff x="1289051" y="1763692"/>
              <a:chExt cx="4070349" cy="954108"/>
            </a:xfrm>
          </p:grpSpPr>
          <p:sp>
            <p:nvSpPr>
              <p:cNvPr id="23" name="TextBox 22">
                <a:extLst>
                  <a:ext uri="{FF2B5EF4-FFF2-40B4-BE49-F238E27FC236}">
                    <a16:creationId xmlns:a16="http://schemas.microsoft.com/office/drawing/2014/main" id="{E0CB584B-CEC7-912E-479B-4FD6C045CD99}"/>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24" name="TextBox 23">
                <a:extLst>
                  <a:ext uri="{FF2B5EF4-FFF2-40B4-BE49-F238E27FC236}">
                    <a16:creationId xmlns:a16="http://schemas.microsoft.com/office/drawing/2014/main" id="{C06F321F-C388-8DA1-27C8-DB1D123B07A5}"/>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8E85D715-D25F-CB8A-FA66-83E799B4CF01}"/>
                </a:ext>
              </a:extLst>
            </p:cNvPr>
            <p:cNvGrpSpPr/>
            <p:nvPr/>
          </p:nvGrpSpPr>
          <p:grpSpPr>
            <a:xfrm>
              <a:off x="723626" y="3051471"/>
              <a:ext cx="4045168" cy="1692772"/>
              <a:chOff x="1390376" y="2784968"/>
              <a:chExt cx="4045168" cy="1692772"/>
            </a:xfrm>
          </p:grpSpPr>
          <p:sp>
            <p:nvSpPr>
              <p:cNvPr id="26" name="TextBox 25">
                <a:extLst>
                  <a:ext uri="{FF2B5EF4-FFF2-40B4-BE49-F238E27FC236}">
                    <a16:creationId xmlns:a16="http://schemas.microsoft.com/office/drawing/2014/main" id="{29547F1D-9C0F-A030-1555-A517E6CF340D}"/>
                  </a:ext>
                </a:extLst>
              </p:cNvPr>
              <p:cNvSpPr txBox="1"/>
              <p:nvPr/>
            </p:nvSpPr>
            <p:spPr>
              <a:xfrm>
                <a:off x="1390376" y="3092745"/>
                <a:ext cx="4045168" cy="1384995"/>
              </a:xfrm>
              <a:prstGeom prst="rect">
                <a:avLst/>
              </a:prstGeom>
              <a:noFill/>
            </p:spPr>
            <p:txBody>
              <a:bodyPr wrap="square" rtlCol="0">
                <a:spAutoFit/>
              </a:bodyPr>
              <a:lstStyle/>
              <a:p>
                <a:r>
                  <a:rPr lang="ru-RU" sz="1200" dirty="0">
                    <a:solidFill>
                      <a:schemeClr val="bg1"/>
                    </a:solidFill>
                    <a:cs typeface="Segoe Pro Light" panose="020F0502020204030204" pitchFamily="34" charset="0"/>
                  </a:rPr>
                  <a:t>Приятно, граждане, наблюдать, как базовые сценарии поведения пользователей формируют глобальную экономическую сеть и при этом — объединены в целые кластеры себе подобных. Банальные, но неопровержимые выводы, а также активно развивающиеся страны третьего мира описаны максимально подробно!</a:t>
                </a:r>
              </a:p>
            </p:txBody>
          </p:sp>
          <p:sp>
            <p:nvSpPr>
              <p:cNvPr id="27" name="TextBox 26">
                <a:extLst>
                  <a:ext uri="{FF2B5EF4-FFF2-40B4-BE49-F238E27FC236}">
                    <a16:creationId xmlns:a16="http://schemas.microsoft.com/office/drawing/2014/main" id="{AD8124A1-586E-B298-F9B3-7C51B71760F3}"/>
                  </a:ext>
                </a:extLst>
              </p:cNvPr>
              <p:cNvSpPr txBox="1"/>
              <p:nvPr/>
            </p:nvSpPr>
            <p:spPr>
              <a:xfrm>
                <a:off x="1390376" y="2784968"/>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8" name="Группа 37">
            <a:extLst>
              <a:ext uri="{FF2B5EF4-FFF2-40B4-BE49-F238E27FC236}">
                <a16:creationId xmlns:a16="http://schemas.microsoft.com/office/drawing/2014/main" id="{3AD59577-1EB2-0808-62AF-652430823954}"/>
              </a:ext>
            </a:extLst>
          </p:cNvPr>
          <p:cNvGrpSpPr/>
          <p:nvPr/>
        </p:nvGrpSpPr>
        <p:grpSpPr>
          <a:xfrm>
            <a:off x="6016625" y="1163152"/>
            <a:ext cx="5216651" cy="1138774"/>
            <a:chOff x="6016625" y="1001075"/>
            <a:chExt cx="5216651" cy="1138774"/>
          </a:xfrm>
        </p:grpSpPr>
        <p:grpSp>
          <p:nvGrpSpPr>
            <p:cNvPr id="34" name="Группа 33">
              <a:extLst>
                <a:ext uri="{FF2B5EF4-FFF2-40B4-BE49-F238E27FC236}">
                  <a16:creationId xmlns:a16="http://schemas.microsoft.com/office/drawing/2014/main" id="{0EA1DBC8-ABF9-2179-4442-52E4367EDD67}"/>
                </a:ext>
              </a:extLst>
            </p:cNvPr>
            <p:cNvGrpSpPr/>
            <p:nvPr/>
          </p:nvGrpSpPr>
          <p:grpSpPr>
            <a:xfrm>
              <a:off x="6016625" y="1105326"/>
              <a:ext cx="930273" cy="930273"/>
              <a:chOff x="6016625" y="1114425"/>
              <a:chExt cx="930273" cy="930273"/>
            </a:xfrm>
          </p:grpSpPr>
          <p:sp>
            <p:nvSpPr>
              <p:cNvPr id="32" name="Овал 31">
                <a:extLst>
                  <a:ext uri="{FF2B5EF4-FFF2-40B4-BE49-F238E27FC236}">
                    <a16:creationId xmlns:a16="http://schemas.microsoft.com/office/drawing/2014/main" id="{13E327C8-9DBB-E528-AA24-CAF0B13FBEA7}"/>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3" name="Рисунок 32">
                <a:extLst>
                  <a:ext uri="{FF2B5EF4-FFF2-40B4-BE49-F238E27FC236}">
                    <a16:creationId xmlns:a16="http://schemas.microsoft.com/office/drawing/2014/main" id="{C7ED1FD2-592D-71CA-5E51-C3A9A2B963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486" y="1312286"/>
                <a:ext cx="534550" cy="534550"/>
              </a:xfrm>
              <a:prstGeom prst="rect">
                <a:avLst/>
              </a:prstGeom>
            </p:spPr>
          </p:pic>
        </p:grpSp>
        <p:grpSp>
          <p:nvGrpSpPr>
            <p:cNvPr id="35" name="Группа 34">
              <a:extLst>
                <a:ext uri="{FF2B5EF4-FFF2-40B4-BE49-F238E27FC236}">
                  <a16:creationId xmlns:a16="http://schemas.microsoft.com/office/drawing/2014/main" id="{DD6A42AB-AF7F-5853-6D57-5278FF2CCABD}"/>
                </a:ext>
              </a:extLst>
            </p:cNvPr>
            <p:cNvGrpSpPr/>
            <p:nvPr/>
          </p:nvGrpSpPr>
          <p:grpSpPr>
            <a:xfrm>
              <a:off x="7469202" y="1001075"/>
              <a:ext cx="3764074" cy="1138774"/>
              <a:chOff x="1857184" y="2748707"/>
              <a:chExt cx="3764074" cy="1138774"/>
            </a:xfrm>
          </p:grpSpPr>
          <p:sp>
            <p:nvSpPr>
              <p:cNvPr id="36" name="TextBox 35">
                <a:extLst>
                  <a:ext uri="{FF2B5EF4-FFF2-40B4-BE49-F238E27FC236}">
                    <a16:creationId xmlns:a16="http://schemas.microsoft.com/office/drawing/2014/main" id="{8F4C4AA7-0451-5AB8-4909-C78870F26ED3}"/>
                  </a:ext>
                </a:extLst>
              </p:cNvPr>
              <p:cNvSpPr txBox="1"/>
              <p:nvPr/>
            </p:nvSpPr>
            <p:spPr>
              <a:xfrm>
                <a:off x="1857184" y="3056484"/>
                <a:ext cx="3764074"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endParaRPr lang="de-DE" sz="1200" dirty="0">
                  <a:solidFill>
                    <a:schemeClr val="bg1"/>
                  </a:solidFill>
                  <a:cs typeface="Segoe Pro Light" panose="020F0502020204030204" pitchFamily="34" charset="0"/>
                </a:endParaRPr>
              </a:p>
            </p:txBody>
          </p:sp>
          <p:sp>
            <p:nvSpPr>
              <p:cNvPr id="37" name="TextBox 36">
                <a:extLst>
                  <a:ext uri="{FF2B5EF4-FFF2-40B4-BE49-F238E27FC236}">
                    <a16:creationId xmlns:a16="http://schemas.microsoft.com/office/drawing/2014/main" id="{F19414DE-05B3-6322-F266-24B440FC7027}"/>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9" name="Группа 38">
            <a:extLst>
              <a:ext uri="{FF2B5EF4-FFF2-40B4-BE49-F238E27FC236}">
                <a16:creationId xmlns:a16="http://schemas.microsoft.com/office/drawing/2014/main" id="{F5342023-8C5D-D4A9-0BB9-611DEB4C312C}"/>
              </a:ext>
            </a:extLst>
          </p:cNvPr>
          <p:cNvGrpSpPr/>
          <p:nvPr/>
        </p:nvGrpSpPr>
        <p:grpSpPr>
          <a:xfrm>
            <a:off x="6016625" y="4396981"/>
            <a:ext cx="5216651" cy="1138774"/>
            <a:chOff x="6016625" y="1001075"/>
            <a:chExt cx="5216651" cy="1138774"/>
          </a:xfrm>
        </p:grpSpPr>
        <p:grpSp>
          <p:nvGrpSpPr>
            <p:cNvPr id="40" name="Группа 39">
              <a:extLst>
                <a:ext uri="{FF2B5EF4-FFF2-40B4-BE49-F238E27FC236}">
                  <a16:creationId xmlns:a16="http://schemas.microsoft.com/office/drawing/2014/main" id="{603014E1-562F-F5B4-A424-38677220A0BF}"/>
                </a:ext>
              </a:extLst>
            </p:cNvPr>
            <p:cNvGrpSpPr/>
            <p:nvPr/>
          </p:nvGrpSpPr>
          <p:grpSpPr>
            <a:xfrm>
              <a:off x="6016625" y="1105326"/>
              <a:ext cx="930273" cy="930273"/>
              <a:chOff x="6016625" y="1114425"/>
              <a:chExt cx="930273" cy="930273"/>
            </a:xfrm>
          </p:grpSpPr>
          <p:sp>
            <p:nvSpPr>
              <p:cNvPr id="44" name="Овал 43">
                <a:extLst>
                  <a:ext uri="{FF2B5EF4-FFF2-40B4-BE49-F238E27FC236}">
                    <a16:creationId xmlns:a16="http://schemas.microsoft.com/office/drawing/2014/main" id="{83AC2A66-A4BE-2146-FEDF-65F2A5F1C00B}"/>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5" name="Рисунок 44">
                <a:extLst>
                  <a:ext uri="{FF2B5EF4-FFF2-40B4-BE49-F238E27FC236}">
                    <a16:creationId xmlns:a16="http://schemas.microsoft.com/office/drawing/2014/main" id="{0444D87A-0CD4-4D10-014C-75140D21EB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486" y="1312286"/>
                <a:ext cx="534550" cy="534550"/>
              </a:xfrm>
              <a:prstGeom prst="rect">
                <a:avLst/>
              </a:prstGeom>
            </p:spPr>
          </p:pic>
        </p:grpSp>
        <p:grpSp>
          <p:nvGrpSpPr>
            <p:cNvPr id="41" name="Группа 40">
              <a:extLst>
                <a:ext uri="{FF2B5EF4-FFF2-40B4-BE49-F238E27FC236}">
                  <a16:creationId xmlns:a16="http://schemas.microsoft.com/office/drawing/2014/main" id="{D44E09F3-1AC4-7296-BA48-5665CD61374D}"/>
                </a:ext>
              </a:extLst>
            </p:cNvPr>
            <p:cNvGrpSpPr/>
            <p:nvPr/>
          </p:nvGrpSpPr>
          <p:grpSpPr>
            <a:xfrm>
              <a:off x="7469202" y="1001075"/>
              <a:ext cx="3764074" cy="1138774"/>
              <a:chOff x="1857184" y="2748707"/>
              <a:chExt cx="3764074" cy="1138774"/>
            </a:xfrm>
          </p:grpSpPr>
          <p:sp>
            <p:nvSpPr>
              <p:cNvPr id="42" name="TextBox 41">
                <a:extLst>
                  <a:ext uri="{FF2B5EF4-FFF2-40B4-BE49-F238E27FC236}">
                    <a16:creationId xmlns:a16="http://schemas.microsoft.com/office/drawing/2014/main" id="{20B767C1-C4A2-8599-FE2F-DAF4EED52C5C}"/>
                  </a:ext>
                </a:extLst>
              </p:cNvPr>
              <p:cNvSpPr txBox="1"/>
              <p:nvPr/>
            </p:nvSpPr>
            <p:spPr>
              <a:xfrm>
                <a:off x="1857184" y="3056484"/>
                <a:ext cx="376407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43" name="TextBox 42">
                <a:extLst>
                  <a:ext uri="{FF2B5EF4-FFF2-40B4-BE49-F238E27FC236}">
                    <a16:creationId xmlns:a16="http://schemas.microsoft.com/office/drawing/2014/main" id="{392D8343-FDCF-EB19-8B12-7C8EA4A743E3}"/>
                  </a:ext>
                </a:extLst>
              </p:cNvPr>
              <p:cNvSpPr txBox="1"/>
              <p:nvPr/>
            </p:nvSpPr>
            <p:spPr>
              <a:xfrm>
                <a:off x="1857184" y="2748707"/>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58" name="Группа 57">
            <a:extLst>
              <a:ext uri="{FF2B5EF4-FFF2-40B4-BE49-F238E27FC236}">
                <a16:creationId xmlns:a16="http://schemas.microsoft.com/office/drawing/2014/main" id="{CED92AF0-0514-B57C-4324-60B5B01CC2B7}"/>
              </a:ext>
            </a:extLst>
          </p:cNvPr>
          <p:cNvGrpSpPr/>
          <p:nvPr/>
        </p:nvGrpSpPr>
        <p:grpSpPr>
          <a:xfrm>
            <a:off x="6016625" y="2780067"/>
            <a:ext cx="5216651" cy="1138774"/>
            <a:chOff x="6016625" y="2780066"/>
            <a:chExt cx="5216651" cy="1138774"/>
          </a:xfrm>
        </p:grpSpPr>
        <p:grpSp>
          <p:nvGrpSpPr>
            <p:cNvPr id="48" name="Группа 47">
              <a:extLst>
                <a:ext uri="{FF2B5EF4-FFF2-40B4-BE49-F238E27FC236}">
                  <a16:creationId xmlns:a16="http://schemas.microsoft.com/office/drawing/2014/main" id="{4A5E34E7-3111-1F80-1018-48D105CDD888}"/>
                </a:ext>
              </a:extLst>
            </p:cNvPr>
            <p:cNvGrpSpPr/>
            <p:nvPr/>
          </p:nvGrpSpPr>
          <p:grpSpPr>
            <a:xfrm>
              <a:off x="7469202" y="2780066"/>
              <a:ext cx="3764074" cy="1138774"/>
              <a:chOff x="1857184" y="2748707"/>
              <a:chExt cx="3764074" cy="1138774"/>
            </a:xfrm>
          </p:grpSpPr>
          <p:sp>
            <p:nvSpPr>
              <p:cNvPr id="49" name="TextBox 48">
                <a:extLst>
                  <a:ext uri="{FF2B5EF4-FFF2-40B4-BE49-F238E27FC236}">
                    <a16:creationId xmlns:a16="http://schemas.microsoft.com/office/drawing/2014/main" id="{9BF112FC-6FBC-03EF-91AD-B2375571FCD2}"/>
                  </a:ext>
                </a:extLst>
              </p:cNvPr>
              <p:cNvSpPr txBox="1"/>
              <p:nvPr/>
            </p:nvSpPr>
            <p:spPr>
              <a:xfrm>
                <a:off x="1857184" y="3056484"/>
                <a:ext cx="3764074"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endParaRPr lang="de-DE" sz="1200" dirty="0">
                  <a:solidFill>
                    <a:schemeClr val="bg1"/>
                  </a:solidFill>
                  <a:cs typeface="Segoe Pro Light" panose="020F0502020204030204" pitchFamily="34" charset="0"/>
                </a:endParaRPr>
              </a:p>
            </p:txBody>
          </p:sp>
          <p:sp>
            <p:nvSpPr>
              <p:cNvPr id="50" name="TextBox 49">
                <a:extLst>
                  <a:ext uri="{FF2B5EF4-FFF2-40B4-BE49-F238E27FC236}">
                    <a16:creationId xmlns:a16="http://schemas.microsoft.com/office/drawing/2014/main" id="{51C5F7A2-C412-54C2-C74C-758B9E5EBD36}"/>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57" name="Группа 56">
              <a:extLst>
                <a:ext uri="{FF2B5EF4-FFF2-40B4-BE49-F238E27FC236}">
                  <a16:creationId xmlns:a16="http://schemas.microsoft.com/office/drawing/2014/main" id="{08B44A77-3BEA-8451-AAF6-9804559636FD}"/>
                </a:ext>
              </a:extLst>
            </p:cNvPr>
            <p:cNvGrpSpPr/>
            <p:nvPr/>
          </p:nvGrpSpPr>
          <p:grpSpPr>
            <a:xfrm>
              <a:off x="6016625" y="2884317"/>
              <a:ext cx="930273" cy="930273"/>
              <a:chOff x="6016625" y="2884317"/>
              <a:chExt cx="930273" cy="930273"/>
            </a:xfrm>
          </p:grpSpPr>
          <p:sp>
            <p:nvSpPr>
              <p:cNvPr id="51" name="Овал 50">
                <a:extLst>
                  <a:ext uri="{FF2B5EF4-FFF2-40B4-BE49-F238E27FC236}">
                    <a16:creationId xmlns:a16="http://schemas.microsoft.com/office/drawing/2014/main" id="{25DF7002-0BD0-5447-ECBC-AD5782FCBC20}"/>
                  </a:ext>
                </a:extLst>
              </p:cNvPr>
              <p:cNvSpPr/>
              <p:nvPr/>
            </p:nvSpPr>
            <p:spPr>
              <a:xfrm>
                <a:off x="6016625" y="2884317"/>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56" name="Рисунок 55">
                <a:extLst>
                  <a:ext uri="{FF2B5EF4-FFF2-40B4-BE49-F238E27FC236}">
                    <a16:creationId xmlns:a16="http://schemas.microsoft.com/office/drawing/2014/main" id="{38E9B0FE-D13F-52EF-5E83-2D35C19D2A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4677" y="3082369"/>
                <a:ext cx="534169" cy="534169"/>
              </a:xfrm>
              <a:prstGeom prst="rect">
                <a:avLst/>
              </a:prstGeom>
            </p:spPr>
          </p:pic>
        </p:grpSp>
      </p:grpSp>
    </p:spTree>
    <p:extLst>
      <p:ext uri="{BB962C8B-B14F-4D97-AF65-F5344CB8AC3E}">
        <p14:creationId xmlns:p14="http://schemas.microsoft.com/office/powerpoint/2010/main" val="386446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8CA810C8-9B7E-A0D5-7A76-16C0A69A84D3}"/>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76C3BBA2-AE57-92DC-2784-9329DCB528F4}"/>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6102BDAB-68E4-3A11-A85C-D6B0EACAAAB6}"/>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4E130848-4CB1-E5F9-A51A-F2E61C8DAB2A}"/>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8F394C32-6E30-2CB6-F6B3-DB2C4458772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6C88F8F8-6DD6-4A77-AD7F-B7600565C370}"/>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9F8BD039-C165-FE20-8A20-0E9C6898F04B}"/>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5EB6F7A9-6960-DC99-CEDD-69233E145B3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EEA77AE4-78DC-43A7-167D-C01453A3EF87}"/>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798011FC-77AE-0C46-1404-0B0EC65ACA9A}"/>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09C90C65-39F1-3822-C2D0-93B9DE6E95F8}"/>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B3B4CE72-04D9-D530-2A83-925E8A762C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27770BF7-9D90-738B-40EE-A7A5534EA9FA}"/>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12CEF1D6-F4E1-407D-3250-BE3A18C6985D}"/>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AFB92420-9A9B-9DFC-32B6-1CFD4AB488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A37143E6-2013-7303-FD7A-64408B444297}"/>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653457FF-EAD3-1FDC-9C80-94FFE8342CEF}"/>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D73B584E-37FA-639E-726A-E140FA3B74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3" name="Группа 22">
            <a:extLst>
              <a:ext uri="{FF2B5EF4-FFF2-40B4-BE49-F238E27FC236}">
                <a16:creationId xmlns:a16="http://schemas.microsoft.com/office/drawing/2014/main" id="{6A3ABA88-5622-B7DB-15F5-8737D5A9924F}"/>
              </a:ext>
            </a:extLst>
          </p:cNvPr>
          <p:cNvGrpSpPr/>
          <p:nvPr/>
        </p:nvGrpSpPr>
        <p:grpSpPr>
          <a:xfrm>
            <a:off x="4060826" y="801572"/>
            <a:ext cx="4070349" cy="954108"/>
            <a:chOff x="715010" y="1826504"/>
            <a:chExt cx="4070349" cy="954108"/>
          </a:xfrm>
        </p:grpSpPr>
        <p:sp>
          <p:nvSpPr>
            <p:cNvPr id="24" name="TextBox 23">
              <a:extLst>
                <a:ext uri="{FF2B5EF4-FFF2-40B4-BE49-F238E27FC236}">
                  <a16:creationId xmlns:a16="http://schemas.microsoft.com/office/drawing/2014/main" id="{5B80A4B4-33F3-57FF-BC4D-791A99FFFAA2}"/>
                </a:ext>
              </a:extLst>
            </p:cNvPr>
            <p:cNvSpPr txBox="1"/>
            <p:nvPr/>
          </p:nvSpPr>
          <p:spPr>
            <a:xfrm>
              <a:off x="715010" y="2134281"/>
              <a:ext cx="4070349"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BC2735B5-8F12-73FE-D539-7CBE8139C7F8}"/>
                </a:ext>
              </a:extLst>
            </p:cNvPr>
            <p:cNvSpPr txBox="1"/>
            <p:nvPr/>
          </p:nvSpPr>
          <p:spPr>
            <a:xfrm>
              <a:off x="2441446" y="1826504"/>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6" name="Прямоугольник: скругленные углы 25">
            <a:extLst>
              <a:ext uri="{FF2B5EF4-FFF2-40B4-BE49-F238E27FC236}">
                <a16:creationId xmlns:a16="http://schemas.microsoft.com/office/drawing/2014/main" id="{470B6C92-BDB1-6A8E-E8B7-9CA14E1C03A1}"/>
              </a:ext>
            </a:extLst>
          </p:cNvPr>
          <p:cNvSpPr/>
          <p:nvPr/>
        </p:nvSpPr>
        <p:spPr>
          <a:xfrm>
            <a:off x="1817370" y="2118360"/>
            <a:ext cx="2499360" cy="3139440"/>
          </a:xfrm>
          <a:prstGeom prst="roundRect">
            <a:avLst>
              <a:gd name="adj" fmla="val 105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7" name="Овал 26">
            <a:extLst>
              <a:ext uri="{FF2B5EF4-FFF2-40B4-BE49-F238E27FC236}">
                <a16:creationId xmlns:a16="http://schemas.microsoft.com/office/drawing/2014/main" id="{BEF0AC4D-16E2-D2DF-6D26-1FD2F45FF851}"/>
              </a:ext>
            </a:extLst>
          </p:cNvPr>
          <p:cNvSpPr/>
          <p:nvPr/>
        </p:nvSpPr>
        <p:spPr>
          <a:xfrm>
            <a:off x="2369820" y="2379423"/>
            <a:ext cx="1394460" cy="1394460"/>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8" name="Группа 27">
            <a:extLst>
              <a:ext uri="{FF2B5EF4-FFF2-40B4-BE49-F238E27FC236}">
                <a16:creationId xmlns:a16="http://schemas.microsoft.com/office/drawing/2014/main" id="{7CD04BC8-A4FC-9D15-34F7-2175FA9AA789}"/>
              </a:ext>
            </a:extLst>
          </p:cNvPr>
          <p:cNvGrpSpPr/>
          <p:nvPr/>
        </p:nvGrpSpPr>
        <p:grpSpPr>
          <a:xfrm>
            <a:off x="2001749" y="4042629"/>
            <a:ext cx="2130603" cy="769442"/>
            <a:chOff x="8285938" y="1163152"/>
            <a:chExt cx="2130603" cy="769442"/>
          </a:xfrm>
        </p:grpSpPr>
        <p:sp>
          <p:nvSpPr>
            <p:cNvPr id="29" name="TextBox 28">
              <a:extLst>
                <a:ext uri="{FF2B5EF4-FFF2-40B4-BE49-F238E27FC236}">
                  <a16:creationId xmlns:a16="http://schemas.microsoft.com/office/drawing/2014/main" id="{EACB9B28-B184-B5C0-6AAD-5A4FE3C16BFD}"/>
                </a:ext>
              </a:extLst>
            </p:cNvPr>
            <p:cNvSpPr txBox="1"/>
            <p:nvPr/>
          </p:nvSpPr>
          <p:spPr>
            <a:xfrm>
              <a:off x="8285938" y="1470929"/>
              <a:ext cx="2130602" cy="461665"/>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2548D526-C99B-9A35-2934-FCEB75BF5B5A}"/>
                </a:ext>
              </a:extLst>
            </p:cNvPr>
            <p:cNvSpPr txBox="1"/>
            <p:nvPr/>
          </p:nvSpPr>
          <p:spPr>
            <a:xfrm>
              <a:off x="8285939" y="1163152"/>
              <a:ext cx="2130602"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1" name="Прямоугольник: скругленные углы 30">
            <a:extLst>
              <a:ext uri="{FF2B5EF4-FFF2-40B4-BE49-F238E27FC236}">
                <a16:creationId xmlns:a16="http://schemas.microsoft.com/office/drawing/2014/main" id="{058E1943-1E16-D5D1-7C2C-6D8FB748FBF9}"/>
              </a:ext>
            </a:extLst>
          </p:cNvPr>
          <p:cNvSpPr/>
          <p:nvPr/>
        </p:nvSpPr>
        <p:spPr>
          <a:xfrm>
            <a:off x="7875270" y="2118360"/>
            <a:ext cx="2499360" cy="3139440"/>
          </a:xfrm>
          <a:prstGeom prst="roundRect">
            <a:avLst>
              <a:gd name="adj" fmla="val 105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2" name="Овал 31">
            <a:extLst>
              <a:ext uri="{FF2B5EF4-FFF2-40B4-BE49-F238E27FC236}">
                <a16:creationId xmlns:a16="http://schemas.microsoft.com/office/drawing/2014/main" id="{B16C943B-466F-CF1B-B3A0-25976052511F}"/>
              </a:ext>
            </a:extLst>
          </p:cNvPr>
          <p:cNvSpPr/>
          <p:nvPr/>
        </p:nvSpPr>
        <p:spPr>
          <a:xfrm>
            <a:off x="8427720" y="2379423"/>
            <a:ext cx="1394460" cy="1394460"/>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3" name="Группа 32">
            <a:extLst>
              <a:ext uri="{FF2B5EF4-FFF2-40B4-BE49-F238E27FC236}">
                <a16:creationId xmlns:a16="http://schemas.microsoft.com/office/drawing/2014/main" id="{C5AF929D-D524-59DC-1E69-A64D644455F6}"/>
              </a:ext>
            </a:extLst>
          </p:cNvPr>
          <p:cNvGrpSpPr/>
          <p:nvPr/>
        </p:nvGrpSpPr>
        <p:grpSpPr>
          <a:xfrm>
            <a:off x="8059649" y="4042629"/>
            <a:ext cx="2130603" cy="769442"/>
            <a:chOff x="8285938" y="1163152"/>
            <a:chExt cx="2130603" cy="769442"/>
          </a:xfrm>
        </p:grpSpPr>
        <p:sp>
          <p:nvSpPr>
            <p:cNvPr id="34" name="TextBox 33">
              <a:extLst>
                <a:ext uri="{FF2B5EF4-FFF2-40B4-BE49-F238E27FC236}">
                  <a16:creationId xmlns:a16="http://schemas.microsoft.com/office/drawing/2014/main" id="{DEA02A46-33D9-B369-B07D-DDD0D54E6E1D}"/>
                </a:ext>
              </a:extLst>
            </p:cNvPr>
            <p:cNvSpPr txBox="1"/>
            <p:nvPr/>
          </p:nvSpPr>
          <p:spPr>
            <a:xfrm>
              <a:off x="8285938" y="1470929"/>
              <a:ext cx="2130602" cy="461665"/>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35" name="TextBox 34">
              <a:extLst>
                <a:ext uri="{FF2B5EF4-FFF2-40B4-BE49-F238E27FC236}">
                  <a16:creationId xmlns:a16="http://schemas.microsoft.com/office/drawing/2014/main" id="{F3D155CC-3A39-10D5-67CE-5951876816AA}"/>
                </a:ext>
              </a:extLst>
            </p:cNvPr>
            <p:cNvSpPr txBox="1"/>
            <p:nvPr/>
          </p:nvSpPr>
          <p:spPr>
            <a:xfrm>
              <a:off x="8285939" y="1163152"/>
              <a:ext cx="2130602" cy="523220"/>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a:p>
              <a:pPr algn="ctr"/>
              <a:endParaRPr lang="ru-RU" sz="1400" b="1" dirty="0">
                <a:solidFill>
                  <a:schemeClr val="bg1"/>
                </a:solidFill>
                <a:latin typeface="+mj-lt"/>
                <a:cs typeface="Segoe Pro Light" panose="020F0502020204030204" pitchFamily="34" charset="0"/>
              </a:endParaRPr>
            </a:p>
          </p:txBody>
        </p:sp>
      </p:grpSp>
      <p:sp>
        <p:nvSpPr>
          <p:cNvPr id="36" name="Прямоугольник: скругленные углы 35">
            <a:extLst>
              <a:ext uri="{FF2B5EF4-FFF2-40B4-BE49-F238E27FC236}">
                <a16:creationId xmlns:a16="http://schemas.microsoft.com/office/drawing/2014/main" id="{4182FB44-ED66-ECE7-B158-366A4046F4D0}"/>
              </a:ext>
            </a:extLst>
          </p:cNvPr>
          <p:cNvSpPr/>
          <p:nvPr/>
        </p:nvSpPr>
        <p:spPr>
          <a:xfrm>
            <a:off x="4846320" y="2118360"/>
            <a:ext cx="2499360" cy="3139440"/>
          </a:xfrm>
          <a:prstGeom prst="roundRect">
            <a:avLst>
              <a:gd name="adj" fmla="val 105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7" name="Овал 36">
            <a:extLst>
              <a:ext uri="{FF2B5EF4-FFF2-40B4-BE49-F238E27FC236}">
                <a16:creationId xmlns:a16="http://schemas.microsoft.com/office/drawing/2014/main" id="{C6A2B707-1EC8-BBF3-E4E6-4BF7EB7D0621}"/>
              </a:ext>
            </a:extLst>
          </p:cNvPr>
          <p:cNvSpPr/>
          <p:nvPr/>
        </p:nvSpPr>
        <p:spPr>
          <a:xfrm>
            <a:off x="5398770" y="2379423"/>
            <a:ext cx="1394460" cy="1394460"/>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8" name="Группа 37">
            <a:extLst>
              <a:ext uri="{FF2B5EF4-FFF2-40B4-BE49-F238E27FC236}">
                <a16:creationId xmlns:a16="http://schemas.microsoft.com/office/drawing/2014/main" id="{0BFCF590-40DA-2AD2-3D9E-A84BC1C7AF0F}"/>
              </a:ext>
            </a:extLst>
          </p:cNvPr>
          <p:cNvGrpSpPr/>
          <p:nvPr/>
        </p:nvGrpSpPr>
        <p:grpSpPr>
          <a:xfrm>
            <a:off x="5030699" y="4042629"/>
            <a:ext cx="2130603" cy="769442"/>
            <a:chOff x="8285938" y="1163152"/>
            <a:chExt cx="2130603" cy="769442"/>
          </a:xfrm>
        </p:grpSpPr>
        <p:sp>
          <p:nvSpPr>
            <p:cNvPr id="39" name="TextBox 38">
              <a:extLst>
                <a:ext uri="{FF2B5EF4-FFF2-40B4-BE49-F238E27FC236}">
                  <a16:creationId xmlns:a16="http://schemas.microsoft.com/office/drawing/2014/main" id="{264544F1-76E2-9D00-6D4C-097C0C1E29D6}"/>
                </a:ext>
              </a:extLst>
            </p:cNvPr>
            <p:cNvSpPr txBox="1"/>
            <p:nvPr/>
          </p:nvSpPr>
          <p:spPr>
            <a:xfrm>
              <a:off x="8285938" y="1470929"/>
              <a:ext cx="2130602" cy="461665"/>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40" name="TextBox 39">
              <a:extLst>
                <a:ext uri="{FF2B5EF4-FFF2-40B4-BE49-F238E27FC236}">
                  <a16:creationId xmlns:a16="http://schemas.microsoft.com/office/drawing/2014/main" id="{1DF7BBAE-639F-43C8-FFE3-62D0ACFDDCD6}"/>
                </a:ext>
              </a:extLst>
            </p:cNvPr>
            <p:cNvSpPr txBox="1"/>
            <p:nvPr/>
          </p:nvSpPr>
          <p:spPr>
            <a:xfrm>
              <a:off x="8285939" y="1163152"/>
              <a:ext cx="2130602"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pic>
        <p:nvPicPr>
          <p:cNvPr id="42" name="Рисунок 41">
            <a:extLst>
              <a:ext uri="{FF2B5EF4-FFF2-40B4-BE49-F238E27FC236}">
                <a16:creationId xmlns:a16="http://schemas.microsoft.com/office/drawing/2014/main" id="{C643B3D2-2B30-A89D-0F7F-F2F00817FBD8}"/>
              </a:ext>
            </a:extLst>
          </p:cNvPr>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l="29297" r="29297"/>
          <a:stretch>
            <a:fillRect/>
          </a:stretch>
        </p:blipFill>
        <p:spPr/>
      </p:pic>
      <p:pic>
        <p:nvPicPr>
          <p:cNvPr id="44" name="Рисунок 43">
            <a:extLst>
              <a:ext uri="{FF2B5EF4-FFF2-40B4-BE49-F238E27FC236}">
                <a16:creationId xmlns:a16="http://schemas.microsoft.com/office/drawing/2014/main" id="{F6A3264B-0D06-C3B4-3CF4-A8D80B6FBB95}"/>
              </a:ext>
            </a:extLst>
          </p:cNvPr>
          <p:cNvPicPr>
            <a:picLocks noGrp="1" noChangeAspect="1"/>
          </p:cNvPicPr>
          <p:nvPr>
            <p:ph type="pic" sz="quarter" idx="11"/>
          </p:nvPr>
        </p:nvPicPr>
        <p:blipFill>
          <a:blip r:embed="rId10" cstate="screen">
            <a:extLst>
              <a:ext uri="{28A0092B-C50C-407E-A947-70E740481C1C}">
                <a14:useLocalDpi xmlns:a14="http://schemas.microsoft.com/office/drawing/2010/main"/>
              </a:ext>
            </a:extLst>
          </a:blip>
          <a:srcRect l="16667" r="16667"/>
          <a:stretch>
            <a:fillRect/>
          </a:stretch>
        </p:blipFill>
        <p:spPr/>
      </p:pic>
      <p:pic>
        <p:nvPicPr>
          <p:cNvPr id="46" name="Рисунок 45">
            <a:extLst>
              <a:ext uri="{FF2B5EF4-FFF2-40B4-BE49-F238E27FC236}">
                <a16:creationId xmlns:a16="http://schemas.microsoft.com/office/drawing/2014/main" id="{C2972C14-DC0E-354A-383A-59E89443769A}"/>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t="9091" b="9091"/>
          <a:stretch>
            <a:fillRect/>
          </a:stretch>
        </p:blipFill>
        <p:spPr/>
      </p:pic>
    </p:spTree>
    <p:extLst>
      <p:ext uri="{BB962C8B-B14F-4D97-AF65-F5344CB8AC3E}">
        <p14:creationId xmlns:p14="http://schemas.microsoft.com/office/powerpoint/2010/main" val="4006477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D818EA00-CEFA-392A-4912-0CC2DB0B84B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3193" b="13193"/>
          <a:stretch>
            <a:fillRect/>
          </a:stretch>
        </p:blipFill>
        <p:spPr/>
      </p:pic>
      <p:grpSp>
        <p:nvGrpSpPr>
          <p:cNvPr id="3" name="Группа 2">
            <a:extLst>
              <a:ext uri="{FF2B5EF4-FFF2-40B4-BE49-F238E27FC236}">
                <a16:creationId xmlns:a16="http://schemas.microsoft.com/office/drawing/2014/main" id="{4A84D619-4805-AB78-B1A7-49ABF5AAFF44}"/>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842BCCA8-D75D-D0A6-7766-BDA274421A7F}"/>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82B28DB5-864C-9C42-45F2-81C4E42953B1}"/>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AE27CDCA-04F7-93F9-ABED-4F8868392567}"/>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1B820C4E-D91B-AB2C-5B9C-5088DC26A7A9}"/>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5EE98DE2-0126-8986-D290-18370D1E5073}"/>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2B6D83A6-B606-1BDA-33BC-6888192BC66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10" name="Группа 9">
            <a:extLst>
              <a:ext uri="{FF2B5EF4-FFF2-40B4-BE49-F238E27FC236}">
                <a16:creationId xmlns:a16="http://schemas.microsoft.com/office/drawing/2014/main" id="{44C443BE-855D-3D6B-4D71-61D4395F14CA}"/>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F6FC48E8-A6CD-FD77-E062-35B236C422C1}"/>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63112E7B-0712-0732-1101-8B23CE673E0D}"/>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69435850-46AF-6C59-FD53-97DA3F328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F1B352-8693-6F35-C561-8E3545AD0A50}"/>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920BF954-3E9F-9457-CC18-14A72B424770}"/>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852ACBCA-5300-74B2-2619-ABA8056A13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3D87B192-F120-C0AB-1258-0D2ED859F867}"/>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182DFB6F-A983-FED1-A729-DFBB107B7B61}"/>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32A7F5B8-C335-0C64-1F00-7985E364DE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BA020627-F87D-F273-A536-B6815C69373D}"/>
              </a:ext>
            </a:extLst>
          </p:cNvPr>
          <p:cNvGrpSpPr/>
          <p:nvPr/>
        </p:nvGrpSpPr>
        <p:grpSpPr>
          <a:xfrm>
            <a:off x="986141" y="3127375"/>
            <a:ext cx="2484423" cy="2092633"/>
            <a:chOff x="986141" y="3127375"/>
            <a:chExt cx="2484423" cy="2092633"/>
          </a:xfrm>
        </p:grpSpPr>
        <p:grpSp>
          <p:nvGrpSpPr>
            <p:cNvPr id="21" name="Группа 20">
              <a:extLst>
                <a:ext uri="{FF2B5EF4-FFF2-40B4-BE49-F238E27FC236}">
                  <a16:creationId xmlns:a16="http://schemas.microsoft.com/office/drawing/2014/main" id="{3805E055-00B0-9F4A-F912-554EE2E6D0E5}"/>
                </a:ext>
              </a:extLst>
            </p:cNvPr>
            <p:cNvGrpSpPr/>
            <p:nvPr/>
          </p:nvGrpSpPr>
          <p:grpSpPr>
            <a:xfrm>
              <a:off x="1092200" y="3127375"/>
              <a:ext cx="930273" cy="930273"/>
              <a:chOff x="6016625" y="1114425"/>
              <a:chExt cx="930273" cy="930273"/>
            </a:xfrm>
          </p:grpSpPr>
          <p:sp>
            <p:nvSpPr>
              <p:cNvPr id="25" name="Овал 24">
                <a:extLst>
                  <a:ext uri="{FF2B5EF4-FFF2-40B4-BE49-F238E27FC236}">
                    <a16:creationId xmlns:a16="http://schemas.microsoft.com/office/drawing/2014/main" id="{CCC06902-E0E2-5D2C-87FE-584A0727BA7C}"/>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26" name="Рисунок 25">
                <a:extLst>
                  <a:ext uri="{FF2B5EF4-FFF2-40B4-BE49-F238E27FC236}">
                    <a16:creationId xmlns:a16="http://schemas.microsoft.com/office/drawing/2014/main" id="{7E3B1CBA-705E-BB4B-31B0-F8F9D94379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14486" y="1312286"/>
                <a:ext cx="534550" cy="534550"/>
              </a:xfrm>
              <a:prstGeom prst="rect">
                <a:avLst/>
              </a:prstGeom>
            </p:spPr>
          </p:pic>
        </p:grpSp>
        <p:grpSp>
          <p:nvGrpSpPr>
            <p:cNvPr id="22" name="Группа 21">
              <a:extLst>
                <a:ext uri="{FF2B5EF4-FFF2-40B4-BE49-F238E27FC236}">
                  <a16:creationId xmlns:a16="http://schemas.microsoft.com/office/drawing/2014/main" id="{D6150F6F-5BAE-152B-2DDA-94F2AC5BCE45}"/>
                </a:ext>
              </a:extLst>
            </p:cNvPr>
            <p:cNvGrpSpPr/>
            <p:nvPr/>
          </p:nvGrpSpPr>
          <p:grpSpPr>
            <a:xfrm>
              <a:off x="986141" y="4265900"/>
              <a:ext cx="2484423" cy="954108"/>
              <a:chOff x="1857184" y="2748707"/>
              <a:chExt cx="2484423" cy="954108"/>
            </a:xfrm>
          </p:grpSpPr>
          <p:sp>
            <p:nvSpPr>
              <p:cNvPr id="23" name="TextBox 22">
                <a:extLst>
                  <a:ext uri="{FF2B5EF4-FFF2-40B4-BE49-F238E27FC236}">
                    <a16:creationId xmlns:a16="http://schemas.microsoft.com/office/drawing/2014/main" id="{54534E79-DFB0-E4B3-281C-9B3EE9C23921}"/>
                  </a:ext>
                </a:extLst>
              </p:cNvPr>
              <p:cNvSpPr txBox="1"/>
              <p:nvPr/>
            </p:nvSpPr>
            <p:spPr>
              <a:xfrm>
                <a:off x="1857184" y="3056484"/>
                <a:ext cx="2484423"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a:t>
                </a:r>
                <a:endParaRPr lang="ru-RU" sz="1200" dirty="0">
                  <a:solidFill>
                    <a:schemeClr val="bg1"/>
                  </a:solidFill>
                  <a:cs typeface="Segoe Pro Light" panose="020F0502020204030204" pitchFamily="34" charset="0"/>
                </a:endParaRPr>
              </a:p>
            </p:txBody>
          </p:sp>
          <p:sp>
            <p:nvSpPr>
              <p:cNvPr id="24" name="TextBox 23">
                <a:extLst>
                  <a:ext uri="{FF2B5EF4-FFF2-40B4-BE49-F238E27FC236}">
                    <a16:creationId xmlns:a16="http://schemas.microsoft.com/office/drawing/2014/main" id="{680B39CF-6BF1-A824-FAFE-905688E1EF37}"/>
                  </a:ext>
                </a:extLst>
              </p:cNvPr>
              <p:cNvSpPr txBox="1"/>
              <p:nvPr/>
            </p:nvSpPr>
            <p:spPr>
              <a:xfrm>
                <a:off x="1857185" y="2748707"/>
                <a:ext cx="226621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7" name="Группа 26">
            <a:extLst>
              <a:ext uri="{FF2B5EF4-FFF2-40B4-BE49-F238E27FC236}">
                <a16:creationId xmlns:a16="http://schemas.microsoft.com/office/drawing/2014/main" id="{6D48A049-88B6-79C3-CC58-D76BE7E0405C}"/>
              </a:ext>
            </a:extLst>
          </p:cNvPr>
          <p:cNvGrpSpPr/>
          <p:nvPr/>
        </p:nvGrpSpPr>
        <p:grpSpPr>
          <a:xfrm>
            <a:off x="4087827" y="3127375"/>
            <a:ext cx="2484423" cy="2092633"/>
            <a:chOff x="4087827" y="3127375"/>
            <a:chExt cx="2484423" cy="2092633"/>
          </a:xfrm>
        </p:grpSpPr>
        <p:grpSp>
          <p:nvGrpSpPr>
            <p:cNvPr id="28" name="Группа 27">
              <a:extLst>
                <a:ext uri="{FF2B5EF4-FFF2-40B4-BE49-F238E27FC236}">
                  <a16:creationId xmlns:a16="http://schemas.microsoft.com/office/drawing/2014/main" id="{F47E1484-0D95-775F-4E9C-AB2C59614B41}"/>
                </a:ext>
              </a:extLst>
            </p:cNvPr>
            <p:cNvGrpSpPr/>
            <p:nvPr/>
          </p:nvGrpSpPr>
          <p:grpSpPr>
            <a:xfrm>
              <a:off x="4087827" y="4265900"/>
              <a:ext cx="2484423" cy="954108"/>
              <a:chOff x="1857184" y="2748707"/>
              <a:chExt cx="2484423" cy="954108"/>
            </a:xfrm>
          </p:grpSpPr>
          <p:sp>
            <p:nvSpPr>
              <p:cNvPr id="32" name="TextBox 31">
                <a:extLst>
                  <a:ext uri="{FF2B5EF4-FFF2-40B4-BE49-F238E27FC236}">
                    <a16:creationId xmlns:a16="http://schemas.microsoft.com/office/drawing/2014/main" id="{6A1893EA-18F8-0968-2556-D8D78E19B514}"/>
                  </a:ext>
                </a:extLst>
              </p:cNvPr>
              <p:cNvSpPr txBox="1"/>
              <p:nvPr/>
            </p:nvSpPr>
            <p:spPr>
              <a:xfrm>
                <a:off x="1857184" y="3056484"/>
                <a:ext cx="2484423"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a:t>
                </a:r>
                <a:endParaRPr lang="ru-RU" sz="1200" dirty="0">
                  <a:solidFill>
                    <a:schemeClr val="bg1"/>
                  </a:solidFill>
                  <a:cs typeface="Segoe Pro Light" panose="020F0502020204030204" pitchFamily="34" charset="0"/>
                </a:endParaRPr>
              </a:p>
            </p:txBody>
          </p:sp>
          <p:sp>
            <p:nvSpPr>
              <p:cNvPr id="33" name="TextBox 32">
                <a:extLst>
                  <a:ext uri="{FF2B5EF4-FFF2-40B4-BE49-F238E27FC236}">
                    <a16:creationId xmlns:a16="http://schemas.microsoft.com/office/drawing/2014/main" id="{9B9C92BB-477C-8F8D-EAED-8CCCE526BEA7}"/>
                  </a:ext>
                </a:extLst>
              </p:cNvPr>
              <p:cNvSpPr txBox="1"/>
              <p:nvPr/>
            </p:nvSpPr>
            <p:spPr>
              <a:xfrm>
                <a:off x="1857185" y="2748707"/>
                <a:ext cx="226621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29" name="Группа 28">
              <a:extLst>
                <a:ext uri="{FF2B5EF4-FFF2-40B4-BE49-F238E27FC236}">
                  <a16:creationId xmlns:a16="http://schemas.microsoft.com/office/drawing/2014/main" id="{71E55DD7-1104-F214-3025-41E0EE96FECD}"/>
                </a:ext>
              </a:extLst>
            </p:cNvPr>
            <p:cNvGrpSpPr/>
            <p:nvPr/>
          </p:nvGrpSpPr>
          <p:grpSpPr>
            <a:xfrm>
              <a:off x="4193886" y="3127375"/>
              <a:ext cx="930273" cy="930273"/>
              <a:chOff x="4193886" y="3127375"/>
              <a:chExt cx="930273" cy="930273"/>
            </a:xfrm>
          </p:grpSpPr>
          <p:sp>
            <p:nvSpPr>
              <p:cNvPr id="30" name="Овал 29">
                <a:extLst>
                  <a:ext uri="{FF2B5EF4-FFF2-40B4-BE49-F238E27FC236}">
                    <a16:creationId xmlns:a16="http://schemas.microsoft.com/office/drawing/2014/main" id="{62F2E56D-44CB-00CF-A19A-19CDD6C25059}"/>
                  </a:ext>
                </a:extLst>
              </p:cNvPr>
              <p:cNvSpPr/>
              <p:nvPr/>
            </p:nvSpPr>
            <p:spPr>
              <a:xfrm>
                <a:off x="4193886" y="312737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1" name="Рисунок 30">
                <a:extLst>
                  <a:ext uri="{FF2B5EF4-FFF2-40B4-BE49-F238E27FC236}">
                    <a16:creationId xmlns:a16="http://schemas.microsoft.com/office/drawing/2014/main" id="{E5004B8A-94B0-BC18-3608-34A2851BC3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91938" y="3325427"/>
                <a:ext cx="534169" cy="534169"/>
              </a:xfrm>
              <a:prstGeom prst="rect">
                <a:avLst/>
              </a:prstGeom>
            </p:spPr>
          </p:pic>
        </p:grpSp>
      </p:grpSp>
      <p:grpSp>
        <p:nvGrpSpPr>
          <p:cNvPr id="34" name="Группа 33">
            <a:extLst>
              <a:ext uri="{FF2B5EF4-FFF2-40B4-BE49-F238E27FC236}">
                <a16:creationId xmlns:a16="http://schemas.microsoft.com/office/drawing/2014/main" id="{EC1DB691-23D0-3AFF-9B7F-D2EE258E807B}"/>
              </a:ext>
            </a:extLst>
          </p:cNvPr>
          <p:cNvGrpSpPr/>
          <p:nvPr/>
        </p:nvGrpSpPr>
        <p:grpSpPr>
          <a:xfrm>
            <a:off x="7124700" y="1172444"/>
            <a:ext cx="4270844" cy="4333004"/>
            <a:chOff x="7124700" y="1172444"/>
            <a:chExt cx="4270844" cy="4333004"/>
          </a:xfrm>
        </p:grpSpPr>
        <p:sp>
          <p:nvSpPr>
            <p:cNvPr id="35" name="Прямоугольник: скругленные углы 34">
              <a:extLst>
                <a:ext uri="{FF2B5EF4-FFF2-40B4-BE49-F238E27FC236}">
                  <a16:creationId xmlns:a16="http://schemas.microsoft.com/office/drawing/2014/main" id="{62740F7A-E9CB-1953-016E-13485ADE771D}"/>
                </a:ext>
              </a:extLst>
            </p:cNvPr>
            <p:cNvSpPr/>
            <p:nvPr/>
          </p:nvSpPr>
          <p:spPr>
            <a:xfrm>
              <a:off x="7124700" y="1172444"/>
              <a:ext cx="4270844" cy="4333004"/>
            </a:xfrm>
            <a:prstGeom prst="roundRect">
              <a:avLst>
                <a:gd name="adj" fmla="val 6903"/>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6" name="Группа 35">
              <a:extLst>
                <a:ext uri="{FF2B5EF4-FFF2-40B4-BE49-F238E27FC236}">
                  <a16:creationId xmlns:a16="http://schemas.microsoft.com/office/drawing/2014/main" id="{535E4804-4A86-B90A-87A6-FDAEE60F53EB}"/>
                </a:ext>
              </a:extLst>
            </p:cNvPr>
            <p:cNvGrpSpPr/>
            <p:nvPr/>
          </p:nvGrpSpPr>
          <p:grpSpPr>
            <a:xfrm>
              <a:off x="7589046" y="1697827"/>
              <a:ext cx="3465954" cy="3466905"/>
              <a:chOff x="7589046" y="1646217"/>
              <a:chExt cx="3465954" cy="3466905"/>
            </a:xfrm>
          </p:grpSpPr>
          <p:grpSp>
            <p:nvGrpSpPr>
              <p:cNvPr id="37" name="Группа 36">
                <a:extLst>
                  <a:ext uri="{FF2B5EF4-FFF2-40B4-BE49-F238E27FC236}">
                    <a16:creationId xmlns:a16="http://schemas.microsoft.com/office/drawing/2014/main" id="{029ECC88-E486-B0A9-2437-3B849FBA0692}"/>
                  </a:ext>
                </a:extLst>
              </p:cNvPr>
              <p:cNvGrpSpPr/>
              <p:nvPr/>
            </p:nvGrpSpPr>
            <p:grpSpPr>
              <a:xfrm>
                <a:off x="7589046" y="1646217"/>
                <a:ext cx="2861391" cy="954108"/>
                <a:chOff x="7326954" y="1747145"/>
                <a:chExt cx="2861391" cy="954108"/>
              </a:xfrm>
            </p:grpSpPr>
            <p:sp>
              <p:nvSpPr>
                <p:cNvPr id="41" name="TextBox 40">
                  <a:extLst>
                    <a:ext uri="{FF2B5EF4-FFF2-40B4-BE49-F238E27FC236}">
                      <a16:creationId xmlns:a16="http://schemas.microsoft.com/office/drawing/2014/main" id="{4BC7A72A-9E63-6E41-3CD7-A738A5D773DB}"/>
                    </a:ext>
                  </a:extLst>
                </p:cNvPr>
                <p:cNvSpPr txBox="1"/>
                <p:nvPr/>
              </p:nvSpPr>
              <p:spPr>
                <a:xfrm>
                  <a:off x="7326954" y="2054922"/>
                  <a:ext cx="2861391"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42" name="TextBox 41">
                  <a:extLst>
                    <a:ext uri="{FF2B5EF4-FFF2-40B4-BE49-F238E27FC236}">
                      <a16:creationId xmlns:a16="http://schemas.microsoft.com/office/drawing/2014/main" id="{A119C422-0591-36D5-1222-3C532BC345F0}"/>
                    </a:ext>
                  </a:extLst>
                </p:cNvPr>
                <p:cNvSpPr txBox="1"/>
                <p:nvPr/>
              </p:nvSpPr>
              <p:spPr>
                <a:xfrm>
                  <a:off x="7348384" y="1747145"/>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38" name="Группа 37">
                <a:extLst>
                  <a:ext uri="{FF2B5EF4-FFF2-40B4-BE49-F238E27FC236}">
                    <a16:creationId xmlns:a16="http://schemas.microsoft.com/office/drawing/2014/main" id="{0645854A-5F66-1367-770D-4FBF37343279}"/>
                  </a:ext>
                </a:extLst>
              </p:cNvPr>
              <p:cNvGrpSpPr/>
              <p:nvPr/>
            </p:nvGrpSpPr>
            <p:grpSpPr>
              <a:xfrm>
                <a:off x="7612083" y="3605016"/>
                <a:ext cx="3442917" cy="1508106"/>
                <a:chOff x="7469202" y="1163152"/>
                <a:chExt cx="3442917" cy="1508106"/>
              </a:xfrm>
            </p:grpSpPr>
            <p:sp>
              <p:nvSpPr>
                <p:cNvPr id="39" name="TextBox 38">
                  <a:extLst>
                    <a:ext uri="{FF2B5EF4-FFF2-40B4-BE49-F238E27FC236}">
                      <a16:creationId xmlns:a16="http://schemas.microsoft.com/office/drawing/2014/main" id="{95CA3C43-B65E-06D1-634C-0E70A2B1CCF5}"/>
                    </a:ext>
                  </a:extLst>
                </p:cNvPr>
                <p:cNvSpPr txBox="1"/>
                <p:nvPr/>
              </p:nvSpPr>
              <p:spPr>
                <a:xfrm>
                  <a:off x="7469202" y="1470929"/>
                  <a:ext cx="3356729"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CD0353DE-D9FA-B17C-0018-602FFD334293}"/>
                    </a:ext>
                  </a:extLst>
                </p:cNvPr>
                <p:cNvSpPr txBox="1"/>
                <p:nvPr/>
              </p:nvSpPr>
              <p:spPr>
                <a:xfrm>
                  <a:off x="7469202" y="1163152"/>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spTree>
    <p:extLst>
      <p:ext uri="{BB962C8B-B14F-4D97-AF65-F5344CB8AC3E}">
        <p14:creationId xmlns:p14="http://schemas.microsoft.com/office/powerpoint/2010/main" val="455619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скругленные углы 23">
            <a:extLst>
              <a:ext uri="{FF2B5EF4-FFF2-40B4-BE49-F238E27FC236}">
                <a16:creationId xmlns:a16="http://schemas.microsoft.com/office/drawing/2014/main" id="{D563447A-0CEB-4729-8946-A903C89A02B4}"/>
              </a:ext>
            </a:extLst>
          </p:cNvPr>
          <p:cNvSpPr/>
          <p:nvPr/>
        </p:nvSpPr>
        <p:spPr>
          <a:xfrm>
            <a:off x="912750" y="1485900"/>
            <a:ext cx="2263140" cy="3726179"/>
          </a:xfrm>
          <a:prstGeom prst="roundRect">
            <a:avLst>
              <a:gd name="adj" fmla="val 79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8" name="Прямоугольник: скругленные углы 27">
            <a:extLst>
              <a:ext uri="{FF2B5EF4-FFF2-40B4-BE49-F238E27FC236}">
                <a16:creationId xmlns:a16="http://schemas.microsoft.com/office/drawing/2014/main" id="{FEB3CD14-0808-429C-E93E-D5AADBC4FB23}"/>
              </a:ext>
            </a:extLst>
          </p:cNvPr>
          <p:cNvSpPr/>
          <p:nvPr/>
        </p:nvSpPr>
        <p:spPr>
          <a:xfrm rot="10800000">
            <a:off x="9016111" y="1485900"/>
            <a:ext cx="2263140" cy="3726179"/>
          </a:xfrm>
          <a:prstGeom prst="roundRect">
            <a:avLst>
              <a:gd name="adj" fmla="val 79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2" name="Прямоугольник: скругленные углы 31">
            <a:extLst>
              <a:ext uri="{FF2B5EF4-FFF2-40B4-BE49-F238E27FC236}">
                <a16:creationId xmlns:a16="http://schemas.microsoft.com/office/drawing/2014/main" id="{F3CAC303-A96F-A007-250C-2D6D4A537C7C}"/>
              </a:ext>
            </a:extLst>
          </p:cNvPr>
          <p:cNvSpPr/>
          <p:nvPr/>
        </p:nvSpPr>
        <p:spPr>
          <a:xfrm>
            <a:off x="6314990" y="1485900"/>
            <a:ext cx="2263140" cy="3726179"/>
          </a:xfrm>
          <a:prstGeom prst="roundRect">
            <a:avLst>
              <a:gd name="adj" fmla="val 79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6" name="Прямоугольник: скругленные углы 35">
            <a:extLst>
              <a:ext uri="{FF2B5EF4-FFF2-40B4-BE49-F238E27FC236}">
                <a16:creationId xmlns:a16="http://schemas.microsoft.com/office/drawing/2014/main" id="{6BA5D765-6EC5-CA9F-3B94-B8075E03B6C1}"/>
              </a:ext>
            </a:extLst>
          </p:cNvPr>
          <p:cNvSpPr/>
          <p:nvPr/>
        </p:nvSpPr>
        <p:spPr>
          <a:xfrm rot="10800000">
            <a:off x="3613870" y="1485900"/>
            <a:ext cx="2263140" cy="3726179"/>
          </a:xfrm>
          <a:prstGeom prst="roundRect">
            <a:avLst>
              <a:gd name="adj" fmla="val 796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1" name="Рисунок 40">
            <a:extLst>
              <a:ext uri="{FF2B5EF4-FFF2-40B4-BE49-F238E27FC236}">
                <a16:creationId xmlns:a16="http://schemas.microsoft.com/office/drawing/2014/main" id="{21D0570A-8E04-E95C-C40E-14997225257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2015" r="22015"/>
          <a:stretch>
            <a:fillRect/>
          </a:stretch>
        </p:blipFill>
        <p:spPr>
          <a:solidFill>
            <a:schemeClr val="bg1">
              <a:alpha val="10000"/>
            </a:schemeClr>
          </a:solidFill>
          <a:ln>
            <a:solidFill>
              <a:schemeClr val="bg1">
                <a:alpha val="30000"/>
              </a:schemeClr>
            </a:solidFill>
          </a:ln>
        </p:spPr>
      </p:pic>
      <p:pic>
        <p:nvPicPr>
          <p:cNvPr id="43" name="Рисунок 42">
            <a:extLst>
              <a:ext uri="{FF2B5EF4-FFF2-40B4-BE49-F238E27FC236}">
                <a16:creationId xmlns:a16="http://schemas.microsoft.com/office/drawing/2014/main" id="{500E8136-375C-5B64-D517-1718D16404CE}"/>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38939" r="8351"/>
          <a:stretch/>
        </p:blipFill>
        <p:spPr>
          <a:xfrm>
            <a:off x="3613870" y="2945128"/>
            <a:ext cx="2263140" cy="2266950"/>
          </a:xfrm>
          <a:solidFill>
            <a:schemeClr val="bg1">
              <a:alpha val="10000"/>
            </a:schemeClr>
          </a:solidFill>
          <a:ln>
            <a:solidFill>
              <a:schemeClr val="bg1">
                <a:alpha val="30000"/>
              </a:schemeClr>
            </a:solidFill>
          </a:ln>
        </p:spPr>
      </p:pic>
      <p:pic>
        <p:nvPicPr>
          <p:cNvPr id="47" name="Рисунок 46">
            <a:extLst>
              <a:ext uri="{FF2B5EF4-FFF2-40B4-BE49-F238E27FC236}">
                <a16:creationId xmlns:a16="http://schemas.microsoft.com/office/drawing/2014/main" id="{1C769588-7C44-5A5D-3CF5-3EA47A56BCF1}"/>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l="21919" r="21919"/>
          <a:stretch>
            <a:fillRect/>
          </a:stretch>
        </p:blipFill>
        <p:spPr>
          <a:solidFill>
            <a:schemeClr val="bg1">
              <a:alpha val="10000"/>
            </a:schemeClr>
          </a:solidFill>
          <a:ln>
            <a:solidFill>
              <a:schemeClr val="bg1">
                <a:alpha val="30000"/>
              </a:schemeClr>
            </a:solidFill>
          </a:ln>
        </p:spPr>
      </p:pic>
      <p:pic>
        <p:nvPicPr>
          <p:cNvPr id="45" name="Рисунок 44">
            <a:extLst>
              <a:ext uri="{FF2B5EF4-FFF2-40B4-BE49-F238E27FC236}">
                <a16:creationId xmlns:a16="http://schemas.microsoft.com/office/drawing/2014/main" id="{93720926-13B8-E230-2779-F8BE0BBA78D2}"/>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l="16716" r="16716"/>
          <a:stretch>
            <a:fillRect/>
          </a:stretch>
        </p:blipFill>
        <p:spPr>
          <a:solidFill>
            <a:schemeClr val="bg1">
              <a:alpha val="10000"/>
            </a:schemeClr>
          </a:solidFill>
          <a:ln>
            <a:solidFill>
              <a:schemeClr val="bg1">
                <a:alpha val="30000"/>
              </a:schemeClr>
            </a:solidFill>
          </a:ln>
        </p:spPr>
      </p:pic>
      <p:grpSp>
        <p:nvGrpSpPr>
          <p:cNvPr id="6" name="Группа 5">
            <a:extLst>
              <a:ext uri="{FF2B5EF4-FFF2-40B4-BE49-F238E27FC236}">
                <a16:creationId xmlns:a16="http://schemas.microsoft.com/office/drawing/2014/main" id="{8304043D-2B68-BA10-C3DA-9087D5400335}"/>
              </a:ext>
            </a:extLst>
          </p:cNvPr>
          <p:cNvGrpSpPr/>
          <p:nvPr/>
        </p:nvGrpSpPr>
        <p:grpSpPr>
          <a:xfrm>
            <a:off x="355600" y="6007100"/>
            <a:ext cx="11480800" cy="545746"/>
            <a:chOff x="355600" y="6007100"/>
            <a:chExt cx="11480800" cy="545746"/>
          </a:xfrm>
        </p:grpSpPr>
        <p:cxnSp>
          <p:nvCxnSpPr>
            <p:cNvPr id="7" name="Прямая соединительная линия 6">
              <a:extLst>
                <a:ext uri="{FF2B5EF4-FFF2-40B4-BE49-F238E27FC236}">
                  <a16:creationId xmlns:a16="http://schemas.microsoft.com/office/drawing/2014/main" id="{93B851DA-0FA8-012C-1643-AC0A266F974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30EACB0F-E474-04B0-A125-A61B00D4BAFA}"/>
                </a:ext>
              </a:extLst>
            </p:cNvPr>
            <p:cNvGrpSpPr/>
            <p:nvPr/>
          </p:nvGrpSpPr>
          <p:grpSpPr>
            <a:xfrm>
              <a:off x="534678" y="6275847"/>
              <a:ext cx="11122644" cy="276999"/>
              <a:chOff x="558800" y="6275847"/>
              <a:chExt cx="11122644" cy="276999"/>
            </a:xfrm>
          </p:grpSpPr>
          <p:sp>
            <p:nvSpPr>
              <p:cNvPr id="9" name="TextBox 8">
                <a:extLst>
                  <a:ext uri="{FF2B5EF4-FFF2-40B4-BE49-F238E27FC236}">
                    <a16:creationId xmlns:a16="http://schemas.microsoft.com/office/drawing/2014/main" id="{45A2CE4C-34F0-60A8-E8A1-DCD45EF0147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058CE570-0411-9416-7451-E480F88C2651}"/>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1" name="TextBox 10">
                <a:extLst>
                  <a:ext uri="{FF2B5EF4-FFF2-40B4-BE49-F238E27FC236}">
                    <a16:creationId xmlns:a16="http://schemas.microsoft.com/office/drawing/2014/main" id="{7B554A5D-9D4C-E691-76C2-F3DABBF546D4}"/>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2" name="TextBox 11">
                <a:extLst>
                  <a:ext uri="{FF2B5EF4-FFF2-40B4-BE49-F238E27FC236}">
                    <a16:creationId xmlns:a16="http://schemas.microsoft.com/office/drawing/2014/main" id="{C632AEA6-56CD-6002-183A-7CDEEA66C389}"/>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3" name="TextBox 12">
            <a:extLst>
              <a:ext uri="{FF2B5EF4-FFF2-40B4-BE49-F238E27FC236}">
                <a16:creationId xmlns:a16="http://schemas.microsoft.com/office/drawing/2014/main" id="{EC939794-3E53-D4F5-E033-8F9F0C431511}"/>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4" name="Группа 13">
            <a:extLst>
              <a:ext uri="{FF2B5EF4-FFF2-40B4-BE49-F238E27FC236}">
                <a16:creationId xmlns:a16="http://schemas.microsoft.com/office/drawing/2014/main" id="{E2262D30-7999-181D-8F7B-40AE1EDE3600}"/>
              </a:ext>
            </a:extLst>
          </p:cNvPr>
          <p:cNvGrpSpPr/>
          <p:nvPr/>
        </p:nvGrpSpPr>
        <p:grpSpPr>
          <a:xfrm>
            <a:off x="10467105" y="368423"/>
            <a:ext cx="1208958" cy="323385"/>
            <a:chOff x="10467105" y="586136"/>
            <a:chExt cx="1208958" cy="323385"/>
          </a:xfrm>
        </p:grpSpPr>
        <p:grpSp>
          <p:nvGrpSpPr>
            <p:cNvPr id="15" name="Группа 14">
              <a:extLst>
                <a:ext uri="{FF2B5EF4-FFF2-40B4-BE49-F238E27FC236}">
                  <a16:creationId xmlns:a16="http://schemas.microsoft.com/office/drawing/2014/main" id="{1DC7D5C7-97F5-1BA0-EF7A-22D9D27F4A26}"/>
                </a:ext>
              </a:extLst>
            </p:cNvPr>
            <p:cNvGrpSpPr/>
            <p:nvPr/>
          </p:nvGrpSpPr>
          <p:grpSpPr>
            <a:xfrm>
              <a:off x="10467105" y="586136"/>
              <a:ext cx="323385" cy="323385"/>
              <a:chOff x="10467105" y="586136"/>
              <a:chExt cx="323385" cy="323385"/>
            </a:xfrm>
          </p:grpSpPr>
          <p:sp>
            <p:nvSpPr>
              <p:cNvPr id="22" name="Овал 21">
                <a:extLst>
                  <a:ext uri="{FF2B5EF4-FFF2-40B4-BE49-F238E27FC236}">
                    <a16:creationId xmlns:a16="http://schemas.microsoft.com/office/drawing/2014/main" id="{DDE60908-28C9-ED94-0017-FF35D588CBD9}"/>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43AD6BB8-BF39-B903-BED4-D99DDA85A1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26026" y="645057"/>
                <a:ext cx="205543" cy="205543"/>
              </a:xfrm>
              <a:prstGeom prst="rect">
                <a:avLst/>
              </a:prstGeom>
            </p:spPr>
          </p:pic>
        </p:grpSp>
        <p:grpSp>
          <p:nvGrpSpPr>
            <p:cNvPr id="16" name="Группа 15">
              <a:extLst>
                <a:ext uri="{FF2B5EF4-FFF2-40B4-BE49-F238E27FC236}">
                  <a16:creationId xmlns:a16="http://schemas.microsoft.com/office/drawing/2014/main" id="{ECF900D2-3E24-6DA4-F50B-66EC04AF2B7E}"/>
                </a:ext>
              </a:extLst>
            </p:cNvPr>
            <p:cNvGrpSpPr/>
            <p:nvPr/>
          </p:nvGrpSpPr>
          <p:grpSpPr>
            <a:xfrm>
              <a:off x="10909891" y="586136"/>
              <a:ext cx="323385" cy="323385"/>
              <a:chOff x="10909892" y="586136"/>
              <a:chExt cx="323385" cy="323385"/>
            </a:xfrm>
          </p:grpSpPr>
          <p:sp>
            <p:nvSpPr>
              <p:cNvPr id="20" name="Овал 19">
                <a:extLst>
                  <a:ext uri="{FF2B5EF4-FFF2-40B4-BE49-F238E27FC236}">
                    <a16:creationId xmlns:a16="http://schemas.microsoft.com/office/drawing/2014/main" id="{B3768B9E-6DA6-2641-AED6-CAD1C5DC9C2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360D1878-E522-AD93-CEE8-FA62A10E10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8813" y="645057"/>
                <a:ext cx="205543" cy="205543"/>
              </a:xfrm>
              <a:prstGeom prst="rect">
                <a:avLst/>
              </a:prstGeom>
            </p:spPr>
          </p:pic>
        </p:grpSp>
        <p:grpSp>
          <p:nvGrpSpPr>
            <p:cNvPr id="17" name="Группа 16">
              <a:extLst>
                <a:ext uri="{FF2B5EF4-FFF2-40B4-BE49-F238E27FC236}">
                  <a16:creationId xmlns:a16="http://schemas.microsoft.com/office/drawing/2014/main" id="{B2A642F6-20CE-1B23-C062-591E1BB26470}"/>
                </a:ext>
              </a:extLst>
            </p:cNvPr>
            <p:cNvGrpSpPr/>
            <p:nvPr/>
          </p:nvGrpSpPr>
          <p:grpSpPr>
            <a:xfrm>
              <a:off x="11352678" y="586136"/>
              <a:ext cx="323385" cy="323385"/>
              <a:chOff x="11352678" y="586136"/>
              <a:chExt cx="323385" cy="323385"/>
            </a:xfrm>
          </p:grpSpPr>
          <p:sp>
            <p:nvSpPr>
              <p:cNvPr id="18" name="Овал 17">
                <a:extLst>
                  <a:ext uri="{FF2B5EF4-FFF2-40B4-BE49-F238E27FC236}">
                    <a16:creationId xmlns:a16="http://schemas.microsoft.com/office/drawing/2014/main" id="{899D89E1-AA70-0809-25B0-D84D7606C12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9" name="Рисунок 18">
                <a:extLst>
                  <a:ext uri="{FF2B5EF4-FFF2-40B4-BE49-F238E27FC236}">
                    <a16:creationId xmlns:a16="http://schemas.microsoft.com/office/drawing/2014/main" id="{606B88AD-4E69-D4F0-580A-A8B7D27F93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3971" y="647429"/>
                <a:ext cx="200798" cy="200798"/>
              </a:xfrm>
              <a:prstGeom prst="rect">
                <a:avLst/>
              </a:prstGeom>
            </p:spPr>
          </p:pic>
        </p:grpSp>
      </p:grpSp>
      <p:grpSp>
        <p:nvGrpSpPr>
          <p:cNvPr id="25" name="Группа 24">
            <a:extLst>
              <a:ext uri="{FF2B5EF4-FFF2-40B4-BE49-F238E27FC236}">
                <a16:creationId xmlns:a16="http://schemas.microsoft.com/office/drawing/2014/main" id="{A7750CD8-5940-CA31-54BF-A102D9D2DC1A}"/>
              </a:ext>
            </a:extLst>
          </p:cNvPr>
          <p:cNvGrpSpPr/>
          <p:nvPr/>
        </p:nvGrpSpPr>
        <p:grpSpPr>
          <a:xfrm>
            <a:off x="1009453" y="3903950"/>
            <a:ext cx="2069734" cy="1138774"/>
            <a:chOff x="1193485" y="4265900"/>
            <a:chExt cx="2069734" cy="1138774"/>
          </a:xfrm>
        </p:grpSpPr>
        <p:sp>
          <p:nvSpPr>
            <p:cNvPr id="26" name="TextBox 25">
              <a:extLst>
                <a:ext uri="{FF2B5EF4-FFF2-40B4-BE49-F238E27FC236}">
                  <a16:creationId xmlns:a16="http://schemas.microsoft.com/office/drawing/2014/main" id="{5C6ADE9E-03EC-1ABF-A4A6-B49A7F9DA1E5}"/>
                </a:ext>
              </a:extLst>
            </p:cNvPr>
            <p:cNvSpPr txBox="1"/>
            <p:nvPr/>
          </p:nvSpPr>
          <p:spPr>
            <a:xfrm>
              <a:off x="1236348" y="4573677"/>
              <a:ext cx="1984010" cy="830997"/>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27" name="TextBox 26">
              <a:extLst>
                <a:ext uri="{FF2B5EF4-FFF2-40B4-BE49-F238E27FC236}">
                  <a16:creationId xmlns:a16="http://schemas.microsoft.com/office/drawing/2014/main" id="{C3B3D9B5-0AF0-F85C-7932-823B73F430B8}"/>
                </a:ext>
              </a:extLst>
            </p:cNvPr>
            <p:cNvSpPr txBox="1"/>
            <p:nvPr/>
          </p:nvSpPr>
          <p:spPr>
            <a:xfrm>
              <a:off x="1193485" y="4265900"/>
              <a:ext cx="206973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29" name="Группа 28">
            <a:extLst>
              <a:ext uri="{FF2B5EF4-FFF2-40B4-BE49-F238E27FC236}">
                <a16:creationId xmlns:a16="http://schemas.microsoft.com/office/drawing/2014/main" id="{A42A0903-02E1-1D35-40D9-3556C4054AD3}"/>
              </a:ext>
            </a:extLst>
          </p:cNvPr>
          <p:cNvGrpSpPr/>
          <p:nvPr/>
        </p:nvGrpSpPr>
        <p:grpSpPr>
          <a:xfrm>
            <a:off x="9112814" y="1655255"/>
            <a:ext cx="2069734" cy="1138774"/>
            <a:chOff x="1193485" y="4265900"/>
            <a:chExt cx="2069734" cy="1138774"/>
          </a:xfrm>
        </p:grpSpPr>
        <p:sp>
          <p:nvSpPr>
            <p:cNvPr id="30" name="TextBox 29">
              <a:extLst>
                <a:ext uri="{FF2B5EF4-FFF2-40B4-BE49-F238E27FC236}">
                  <a16:creationId xmlns:a16="http://schemas.microsoft.com/office/drawing/2014/main" id="{F1988478-23E7-62D4-F8E0-E6FAFA521DE0}"/>
                </a:ext>
              </a:extLst>
            </p:cNvPr>
            <p:cNvSpPr txBox="1"/>
            <p:nvPr/>
          </p:nvSpPr>
          <p:spPr>
            <a:xfrm>
              <a:off x="1236348" y="4573677"/>
              <a:ext cx="1984010" cy="830997"/>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1" name="TextBox 30">
              <a:extLst>
                <a:ext uri="{FF2B5EF4-FFF2-40B4-BE49-F238E27FC236}">
                  <a16:creationId xmlns:a16="http://schemas.microsoft.com/office/drawing/2014/main" id="{53896109-CDEB-CB0E-A81E-23E19A584E20}"/>
                </a:ext>
              </a:extLst>
            </p:cNvPr>
            <p:cNvSpPr txBox="1"/>
            <p:nvPr/>
          </p:nvSpPr>
          <p:spPr>
            <a:xfrm>
              <a:off x="1193485" y="4265900"/>
              <a:ext cx="206973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3" name="Группа 32">
            <a:extLst>
              <a:ext uri="{FF2B5EF4-FFF2-40B4-BE49-F238E27FC236}">
                <a16:creationId xmlns:a16="http://schemas.microsoft.com/office/drawing/2014/main" id="{EB1BC6E7-7A28-830D-5D68-70BEFDADA638}"/>
              </a:ext>
            </a:extLst>
          </p:cNvPr>
          <p:cNvGrpSpPr/>
          <p:nvPr/>
        </p:nvGrpSpPr>
        <p:grpSpPr>
          <a:xfrm>
            <a:off x="6411693" y="3903950"/>
            <a:ext cx="2069734" cy="1138774"/>
            <a:chOff x="1193485" y="4265900"/>
            <a:chExt cx="2069734" cy="1138774"/>
          </a:xfrm>
        </p:grpSpPr>
        <p:sp>
          <p:nvSpPr>
            <p:cNvPr id="34" name="TextBox 33">
              <a:extLst>
                <a:ext uri="{FF2B5EF4-FFF2-40B4-BE49-F238E27FC236}">
                  <a16:creationId xmlns:a16="http://schemas.microsoft.com/office/drawing/2014/main" id="{58A39E20-DBA7-E859-61A8-85D62F905A40}"/>
                </a:ext>
              </a:extLst>
            </p:cNvPr>
            <p:cNvSpPr txBox="1"/>
            <p:nvPr/>
          </p:nvSpPr>
          <p:spPr>
            <a:xfrm>
              <a:off x="1236348" y="4573677"/>
              <a:ext cx="1984010" cy="830997"/>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F7D9A0E7-78FA-D338-986D-050D6BE71754}"/>
                </a:ext>
              </a:extLst>
            </p:cNvPr>
            <p:cNvSpPr txBox="1"/>
            <p:nvPr/>
          </p:nvSpPr>
          <p:spPr>
            <a:xfrm>
              <a:off x="1193485" y="4265900"/>
              <a:ext cx="206973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7" name="Группа 36">
            <a:extLst>
              <a:ext uri="{FF2B5EF4-FFF2-40B4-BE49-F238E27FC236}">
                <a16:creationId xmlns:a16="http://schemas.microsoft.com/office/drawing/2014/main" id="{E176142D-955E-5A86-6A22-1FEB1B0F1D8F}"/>
              </a:ext>
            </a:extLst>
          </p:cNvPr>
          <p:cNvGrpSpPr/>
          <p:nvPr/>
        </p:nvGrpSpPr>
        <p:grpSpPr>
          <a:xfrm>
            <a:off x="3710573" y="1655255"/>
            <a:ext cx="2069734" cy="1138774"/>
            <a:chOff x="1193485" y="4265900"/>
            <a:chExt cx="2069734" cy="1138774"/>
          </a:xfrm>
        </p:grpSpPr>
        <p:sp>
          <p:nvSpPr>
            <p:cNvPr id="38" name="TextBox 37">
              <a:extLst>
                <a:ext uri="{FF2B5EF4-FFF2-40B4-BE49-F238E27FC236}">
                  <a16:creationId xmlns:a16="http://schemas.microsoft.com/office/drawing/2014/main" id="{DCF52028-9400-D243-0C02-03DD552A3417}"/>
                </a:ext>
              </a:extLst>
            </p:cNvPr>
            <p:cNvSpPr txBox="1"/>
            <p:nvPr/>
          </p:nvSpPr>
          <p:spPr>
            <a:xfrm>
              <a:off x="1236348" y="4573677"/>
              <a:ext cx="1984010" cy="830997"/>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9" name="TextBox 38">
              <a:extLst>
                <a:ext uri="{FF2B5EF4-FFF2-40B4-BE49-F238E27FC236}">
                  <a16:creationId xmlns:a16="http://schemas.microsoft.com/office/drawing/2014/main" id="{AEA8943B-2369-2671-5EA1-CB0E5A272C6C}"/>
                </a:ext>
              </a:extLst>
            </p:cNvPr>
            <p:cNvSpPr txBox="1"/>
            <p:nvPr/>
          </p:nvSpPr>
          <p:spPr>
            <a:xfrm>
              <a:off x="1193485" y="4265900"/>
              <a:ext cx="206973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2843255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6428C7F4-A99B-60E6-0BFF-10031091AC4A}"/>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AA4B5473-3DB8-F6B3-D63C-45076C258FE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F1C39213-1449-34D3-AF98-F2D238DDA66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09B5FCEB-DD12-349C-F08B-848346AEEFB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5CFA5B2-1C69-C634-E352-67AA846991CF}"/>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4097DB27-98D4-35ED-66CE-BEE3DEAC0B7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0A8FEEE8-0562-C0EE-D8FA-E917EEBA56B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8FC32FE4-DEEE-B0C2-3B15-4E1F198E49A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69568596-193D-1A96-1428-EEDC1C029DC3}"/>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0E169F86-CD8A-9DD2-1431-965339F3E911}"/>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7D50C2EB-48F0-984D-EC6A-166BEC6B7826}"/>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5E3D5940-7B5C-1724-2AE0-4C5675C427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F9E1A63-D7FE-776F-64F7-C51EB04FD7B8}"/>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ED0DD023-94E1-93F1-AAEE-362A6E49771D}"/>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1E286932-AA1E-A438-9606-9D142A6157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864241AB-814A-69DB-764C-FF84CA9B50FD}"/>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4E974132-822D-D4D9-A551-8AC2645E615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1E5B1A72-C8D0-B26E-8F37-C04A3E3BF2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1" name="Прямоугольник: скругленные верхние углы 20">
            <a:extLst>
              <a:ext uri="{FF2B5EF4-FFF2-40B4-BE49-F238E27FC236}">
                <a16:creationId xmlns:a16="http://schemas.microsoft.com/office/drawing/2014/main" id="{CE451C7B-58EC-38F5-5301-34C4CE8E6F43}"/>
              </a:ext>
            </a:extLst>
          </p:cNvPr>
          <p:cNvSpPr/>
          <p:nvPr/>
        </p:nvSpPr>
        <p:spPr>
          <a:xfrm rot="16200000" flipH="1">
            <a:off x="7328601" y="661520"/>
            <a:ext cx="4350929" cy="5375868"/>
          </a:xfrm>
          <a:prstGeom prst="round2SameRect">
            <a:avLst>
              <a:gd name="adj1" fmla="val 7198"/>
              <a:gd name="adj2" fmla="val 0"/>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1" name="Группа 30">
            <a:extLst>
              <a:ext uri="{FF2B5EF4-FFF2-40B4-BE49-F238E27FC236}">
                <a16:creationId xmlns:a16="http://schemas.microsoft.com/office/drawing/2014/main" id="{BE34CD47-3C50-2E4E-DA57-E9A45D5E701E}"/>
              </a:ext>
            </a:extLst>
          </p:cNvPr>
          <p:cNvGrpSpPr/>
          <p:nvPr/>
        </p:nvGrpSpPr>
        <p:grpSpPr>
          <a:xfrm>
            <a:off x="7531142" y="1826504"/>
            <a:ext cx="4070349" cy="2676569"/>
            <a:chOff x="715010" y="1698342"/>
            <a:chExt cx="4070349" cy="2676569"/>
          </a:xfrm>
        </p:grpSpPr>
        <p:grpSp>
          <p:nvGrpSpPr>
            <p:cNvPr id="22" name="Группа 21">
              <a:extLst>
                <a:ext uri="{FF2B5EF4-FFF2-40B4-BE49-F238E27FC236}">
                  <a16:creationId xmlns:a16="http://schemas.microsoft.com/office/drawing/2014/main" id="{E9FA56F6-2558-E08B-472A-A5224DB01137}"/>
                </a:ext>
              </a:extLst>
            </p:cNvPr>
            <p:cNvGrpSpPr/>
            <p:nvPr/>
          </p:nvGrpSpPr>
          <p:grpSpPr>
            <a:xfrm>
              <a:off x="715010" y="1698342"/>
              <a:ext cx="4070349" cy="954108"/>
              <a:chOff x="1289051" y="1763692"/>
              <a:chExt cx="4070349" cy="954108"/>
            </a:xfrm>
          </p:grpSpPr>
          <p:sp>
            <p:nvSpPr>
              <p:cNvPr id="23" name="TextBox 22">
                <a:extLst>
                  <a:ext uri="{FF2B5EF4-FFF2-40B4-BE49-F238E27FC236}">
                    <a16:creationId xmlns:a16="http://schemas.microsoft.com/office/drawing/2014/main" id="{E0CB584B-CEC7-912E-479B-4FD6C045CD99}"/>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4" name="TextBox 23">
                <a:extLst>
                  <a:ext uri="{FF2B5EF4-FFF2-40B4-BE49-F238E27FC236}">
                    <a16:creationId xmlns:a16="http://schemas.microsoft.com/office/drawing/2014/main" id="{C06F321F-C388-8DA1-27C8-DB1D123B07A5}"/>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8E85D715-D25F-CB8A-FA66-83E799B4CF01}"/>
                </a:ext>
              </a:extLst>
            </p:cNvPr>
            <p:cNvGrpSpPr/>
            <p:nvPr/>
          </p:nvGrpSpPr>
          <p:grpSpPr>
            <a:xfrm>
              <a:off x="723626" y="3051471"/>
              <a:ext cx="4045168" cy="1323440"/>
              <a:chOff x="1390376" y="2784968"/>
              <a:chExt cx="4045168" cy="1323440"/>
            </a:xfrm>
          </p:grpSpPr>
          <p:sp>
            <p:nvSpPr>
              <p:cNvPr id="26" name="TextBox 25">
                <a:extLst>
                  <a:ext uri="{FF2B5EF4-FFF2-40B4-BE49-F238E27FC236}">
                    <a16:creationId xmlns:a16="http://schemas.microsoft.com/office/drawing/2014/main" id="{29547F1D-9C0F-A030-1555-A517E6CF340D}"/>
                  </a:ext>
                </a:extLst>
              </p:cNvPr>
              <p:cNvSpPr txBox="1"/>
              <p:nvPr/>
            </p:nvSpPr>
            <p:spPr>
              <a:xfrm>
                <a:off x="1390376" y="3092745"/>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7" name="TextBox 26">
                <a:extLst>
                  <a:ext uri="{FF2B5EF4-FFF2-40B4-BE49-F238E27FC236}">
                    <a16:creationId xmlns:a16="http://schemas.microsoft.com/office/drawing/2014/main" id="{AD8124A1-586E-B298-F9B3-7C51B71760F3}"/>
                  </a:ext>
                </a:extLst>
              </p:cNvPr>
              <p:cNvSpPr txBox="1"/>
              <p:nvPr/>
            </p:nvSpPr>
            <p:spPr>
              <a:xfrm>
                <a:off x="1390376" y="2784968"/>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8" name="Группа 37">
            <a:extLst>
              <a:ext uri="{FF2B5EF4-FFF2-40B4-BE49-F238E27FC236}">
                <a16:creationId xmlns:a16="http://schemas.microsoft.com/office/drawing/2014/main" id="{3AD59577-1EB2-0808-62AF-652430823954}"/>
              </a:ext>
            </a:extLst>
          </p:cNvPr>
          <p:cNvGrpSpPr/>
          <p:nvPr/>
        </p:nvGrpSpPr>
        <p:grpSpPr>
          <a:xfrm>
            <a:off x="803275" y="1163152"/>
            <a:ext cx="5216651" cy="1138774"/>
            <a:chOff x="6016625" y="1001075"/>
            <a:chExt cx="5216651" cy="1138774"/>
          </a:xfrm>
        </p:grpSpPr>
        <p:grpSp>
          <p:nvGrpSpPr>
            <p:cNvPr id="34" name="Группа 33">
              <a:extLst>
                <a:ext uri="{FF2B5EF4-FFF2-40B4-BE49-F238E27FC236}">
                  <a16:creationId xmlns:a16="http://schemas.microsoft.com/office/drawing/2014/main" id="{0EA1DBC8-ABF9-2179-4442-52E4367EDD67}"/>
                </a:ext>
              </a:extLst>
            </p:cNvPr>
            <p:cNvGrpSpPr/>
            <p:nvPr/>
          </p:nvGrpSpPr>
          <p:grpSpPr>
            <a:xfrm>
              <a:off x="6016625" y="1105326"/>
              <a:ext cx="930273" cy="930273"/>
              <a:chOff x="6016625" y="1114425"/>
              <a:chExt cx="930273" cy="930273"/>
            </a:xfrm>
          </p:grpSpPr>
          <p:sp>
            <p:nvSpPr>
              <p:cNvPr id="32" name="Овал 31">
                <a:extLst>
                  <a:ext uri="{FF2B5EF4-FFF2-40B4-BE49-F238E27FC236}">
                    <a16:creationId xmlns:a16="http://schemas.microsoft.com/office/drawing/2014/main" id="{13E327C8-9DBB-E528-AA24-CAF0B13FBEA7}"/>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3" name="Рисунок 32">
                <a:extLst>
                  <a:ext uri="{FF2B5EF4-FFF2-40B4-BE49-F238E27FC236}">
                    <a16:creationId xmlns:a16="http://schemas.microsoft.com/office/drawing/2014/main" id="{C7ED1FD2-592D-71CA-5E51-C3A9A2B963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486" y="1312286"/>
                <a:ext cx="534550" cy="534550"/>
              </a:xfrm>
              <a:prstGeom prst="rect">
                <a:avLst/>
              </a:prstGeom>
            </p:spPr>
          </p:pic>
        </p:grpSp>
        <p:grpSp>
          <p:nvGrpSpPr>
            <p:cNvPr id="35" name="Группа 34">
              <a:extLst>
                <a:ext uri="{FF2B5EF4-FFF2-40B4-BE49-F238E27FC236}">
                  <a16:creationId xmlns:a16="http://schemas.microsoft.com/office/drawing/2014/main" id="{DD6A42AB-AF7F-5853-6D57-5278FF2CCABD}"/>
                </a:ext>
              </a:extLst>
            </p:cNvPr>
            <p:cNvGrpSpPr/>
            <p:nvPr/>
          </p:nvGrpSpPr>
          <p:grpSpPr>
            <a:xfrm>
              <a:off x="7469202" y="1001075"/>
              <a:ext cx="3764074" cy="1138774"/>
              <a:chOff x="1857184" y="2748707"/>
              <a:chExt cx="3764074" cy="1138774"/>
            </a:xfrm>
          </p:grpSpPr>
          <p:sp>
            <p:nvSpPr>
              <p:cNvPr id="36" name="TextBox 35">
                <a:extLst>
                  <a:ext uri="{FF2B5EF4-FFF2-40B4-BE49-F238E27FC236}">
                    <a16:creationId xmlns:a16="http://schemas.microsoft.com/office/drawing/2014/main" id="{8F4C4AA7-0451-5AB8-4909-C78870F26ED3}"/>
                  </a:ext>
                </a:extLst>
              </p:cNvPr>
              <p:cNvSpPr txBox="1"/>
              <p:nvPr/>
            </p:nvSpPr>
            <p:spPr>
              <a:xfrm>
                <a:off x="1857184" y="3056484"/>
                <a:ext cx="376407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7" name="TextBox 36">
                <a:extLst>
                  <a:ext uri="{FF2B5EF4-FFF2-40B4-BE49-F238E27FC236}">
                    <a16:creationId xmlns:a16="http://schemas.microsoft.com/office/drawing/2014/main" id="{F19414DE-05B3-6322-F266-24B440FC7027}"/>
                  </a:ext>
                </a:extLst>
              </p:cNvPr>
              <p:cNvSpPr txBox="1"/>
              <p:nvPr/>
            </p:nvSpPr>
            <p:spPr>
              <a:xfrm>
                <a:off x="1857184" y="2748707"/>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9" name="Группа 38">
            <a:extLst>
              <a:ext uri="{FF2B5EF4-FFF2-40B4-BE49-F238E27FC236}">
                <a16:creationId xmlns:a16="http://schemas.microsoft.com/office/drawing/2014/main" id="{F5342023-8C5D-D4A9-0BB9-611DEB4C312C}"/>
              </a:ext>
            </a:extLst>
          </p:cNvPr>
          <p:cNvGrpSpPr/>
          <p:nvPr/>
        </p:nvGrpSpPr>
        <p:grpSpPr>
          <a:xfrm>
            <a:off x="803275" y="4396981"/>
            <a:ext cx="5216651" cy="1138774"/>
            <a:chOff x="6016625" y="1001075"/>
            <a:chExt cx="5216651" cy="1138774"/>
          </a:xfrm>
        </p:grpSpPr>
        <p:grpSp>
          <p:nvGrpSpPr>
            <p:cNvPr id="40" name="Группа 39">
              <a:extLst>
                <a:ext uri="{FF2B5EF4-FFF2-40B4-BE49-F238E27FC236}">
                  <a16:creationId xmlns:a16="http://schemas.microsoft.com/office/drawing/2014/main" id="{603014E1-562F-F5B4-A424-38677220A0BF}"/>
                </a:ext>
              </a:extLst>
            </p:cNvPr>
            <p:cNvGrpSpPr/>
            <p:nvPr/>
          </p:nvGrpSpPr>
          <p:grpSpPr>
            <a:xfrm>
              <a:off x="6016625" y="1105326"/>
              <a:ext cx="930273" cy="930273"/>
              <a:chOff x="6016625" y="1114425"/>
              <a:chExt cx="930273" cy="930273"/>
            </a:xfrm>
          </p:grpSpPr>
          <p:sp>
            <p:nvSpPr>
              <p:cNvPr id="44" name="Овал 43">
                <a:extLst>
                  <a:ext uri="{FF2B5EF4-FFF2-40B4-BE49-F238E27FC236}">
                    <a16:creationId xmlns:a16="http://schemas.microsoft.com/office/drawing/2014/main" id="{83AC2A66-A4BE-2146-FEDF-65F2A5F1C00B}"/>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5" name="Рисунок 44">
                <a:extLst>
                  <a:ext uri="{FF2B5EF4-FFF2-40B4-BE49-F238E27FC236}">
                    <a16:creationId xmlns:a16="http://schemas.microsoft.com/office/drawing/2014/main" id="{0444D87A-0CD4-4D10-014C-75140D21EB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486" y="1312286"/>
                <a:ext cx="534550" cy="534550"/>
              </a:xfrm>
              <a:prstGeom prst="rect">
                <a:avLst/>
              </a:prstGeom>
            </p:spPr>
          </p:pic>
        </p:grpSp>
        <p:grpSp>
          <p:nvGrpSpPr>
            <p:cNvPr id="41" name="Группа 40">
              <a:extLst>
                <a:ext uri="{FF2B5EF4-FFF2-40B4-BE49-F238E27FC236}">
                  <a16:creationId xmlns:a16="http://schemas.microsoft.com/office/drawing/2014/main" id="{D44E09F3-1AC4-7296-BA48-5665CD61374D}"/>
                </a:ext>
              </a:extLst>
            </p:cNvPr>
            <p:cNvGrpSpPr/>
            <p:nvPr/>
          </p:nvGrpSpPr>
          <p:grpSpPr>
            <a:xfrm>
              <a:off x="7469202" y="1001075"/>
              <a:ext cx="3764074" cy="1138774"/>
              <a:chOff x="1857184" y="2748707"/>
              <a:chExt cx="3764074" cy="1138774"/>
            </a:xfrm>
          </p:grpSpPr>
          <p:sp>
            <p:nvSpPr>
              <p:cNvPr id="42" name="TextBox 41">
                <a:extLst>
                  <a:ext uri="{FF2B5EF4-FFF2-40B4-BE49-F238E27FC236}">
                    <a16:creationId xmlns:a16="http://schemas.microsoft.com/office/drawing/2014/main" id="{20B767C1-C4A2-8599-FE2F-DAF4EED52C5C}"/>
                  </a:ext>
                </a:extLst>
              </p:cNvPr>
              <p:cNvSpPr txBox="1"/>
              <p:nvPr/>
            </p:nvSpPr>
            <p:spPr>
              <a:xfrm>
                <a:off x="1857184" y="3056484"/>
                <a:ext cx="376407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43" name="TextBox 42">
                <a:extLst>
                  <a:ext uri="{FF2B5EF4-FFF2-40B4-BE49-F238E27FC236}">
                    <a16:creationId xmlns:a16="http://schemas.microsoft.com/office/drawing/2014/main" id="{392D8343-FDCF-EB19-8B12-7C8EA4A743E3}"/>
                  </a:ext>
                </a:extLst>
              </p:cNvPr>
              <p:cNvSpPr txBox="1"/>
              <p:nvPr/>
            </p:nvSpPr>
            <p:spPr>
              <a:xfrm>
                <a:off x="1857184" y="2748707"/>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58" name="Группа 57">
            <a:extLst>
              <a:ext uri="{FF2B5EF4-FFF2-40B4-BE49-F238E27FC236}">
                <a16:creationId xmlns:a16="http://schemas.microsoft.com/office/drawing/2014/main" id="{CED92AF0-0514-B57C-4324-60B5B01CC2B7}"/>
              </a:ext>
            </a:extLst>
          </p:cNvPr>
          <p:cNvGrpSpPr/>
          <p:nvPr/>
        </p:nvGrpSpPr>
        <p:grpSpPr>
          <a:xfrm>
            <a:off x="803275" y="2780067"/>
            <a:ext cx="5216651" cy="1138774"/>
            <a:chOff x="6016625" y="2780066"/>
            <a:chExt cx="5216651" cy="1138774"/>
          </a:xfrm>
        </p:grpSpPr>
        <p:grpSp>
          <p:nvGrpSpPr>
            <p:cNvPr id="48" name="Группа 47">
              <a:extLst>
                <a:ext uri="{FF2B5EF4-FFF2-40B4-BE49-F238E27FC236}">
                  <a16:creationId xmlns:a16="http://schemas.microsoft.com/office/drawing/2014/main" id="{4A5E34E7-3111-1F80-1018-48D105CDD888}"/>
                </a:ext>
              </a:extLst>
            </p:cNvPr>
            <p:cNvGrpSpPr/>
            <p:nvPr/>
          </p:nvGrpSpPr>
          <p:grpSpPr>
            <a:xfrm>
              <a:off x="7469202" y="2780066"/>
              <a:ext cx="3764074" cy="1138774"/>
              <a:chOff x="1857184" y="2748707"/>
              <a:chExt cx="3764074" cy="1138774"/>
            </a:xfrm>
          </p:grpSpPr>
          <p:sp>
            <p:nvSpPr>
              <p:cNvPr id="49" name="TextBox 48">
                <a:extLst>
                  <a:ext uri="{FF2B5EF4-FFF2-40B4-BE49-F238E27FC236}">
                    <a16:creationId xmlns:a16="http://schemas.microsoft.com/office/drawing/2014/main" id="{9BF112FC-6FBC-03EF-91AD-B2375571FCD2}"/>
                  </a:ext>
                </a:extLst>
              </p:cNvPr>
              <p:cNvSpPr txBox="1"/>
              <p:nvPr/>
            </p:nvSpPr>
            <p:spPr>
              <a:xfrm>
                <a:off x="1857184" y="3056484"/>
                <a:ext cx="376407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50" name="TextBox 49">
                <a:extLst>
                  <a:ext uri="{FF2B5EF4-FFF2-40B4-BE49-F238E27FC236}">
                    <a16:creationId xmlns:a16="http://schemas.microsoft.com/office/drawing/2014/main" id="{51C5F7A2-C412-54C2-C74C-758B9E5EBD36}"/>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57" name="Группа 56">
              <a:extLst>
                <a:ext uri="{FF2B5EF4-FFF2-40B4-BE49-F238E27FC236}">
                  <a16:creationId xmlns:a16="http://schemas.microsoft.com/office/drawing/2014/main" id="{08B44A77-3BEA-8451-AAF6-9804559636FD}"/>
                </a:ext>
              </a:extLst>
            </p:cNvPr>
            <p:cNvGrpSpPr/>
            <p:nvPr/>
          </p:nvGrpSpPr>
          <p:grpSpPr>
            <a:xfrm>
              <a:off x="6016625" y="2884317"/>
              <a:ext cx="930273" cy="930273"/>
              <a:chOff x="6016625" y="2884317"/>
              <a:chExt cx="930273" cy="930273"/>
            </a:xfrm>
          </p:grpSpPr>
          <p:sp>
            <p:nvSpPr>
              <p:cNvPr id="51" name="Овал 50">
                <a:extLst>
                  <a:ext uri="{FF2B5EF4-FFF2-40B4-BE49-F238E27FC236}">
                    <a16:creationId xmlns:a16="http://schemas.microsoft.com/office/drawing/2014/main" id="{25DF7002-0BD0-5447-ECBC-AD5782FCBC20}"/>
                  </a:ext>
                </a:extLst>
              </p:cNvPr>
              <p:cNvSpPr/>
              <p:nvPr/>
            </p:nvSpPr>
            <p:spPr>
              <a:xfrm>
                <a:off x="6016625" y="2884317"/>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56" name="Рисунок 55">
                <a:extLst>
                  <a:ext uri="{FF2B5EF4-FFF2-40B4-BE49-F238E27FC236}">
                    <a16:creationId xmlns:a16="http://schemas.microsoft.com/office/drawing/2014/main" id="{38E9B0FE-D13F-52EF-5E83-2D35C19D2A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4677" y="3082369"/>
                <a:ext cx="534169" cy="534169"/>
              </a:xfrm>
              <a:prstGeom prst="rect">
                <a:avLst/>
              </a:prstGeom>
            </p:spPr>
          </p:pic>
        </p:grpSp>
      </p:grpSp>
    </p:spTree>
    <p:extLst>
      <p:ext uri="{BB962C8B-B14F-4D97-AF65-F5344CB8AC3E}">
        <p14:creationId xmlns:p14="http://schemas.microsoft.com/office/powerpoint/2010/main" val="2465197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a:extLst>
              <a:ext uri="{FF2B5EF4-FFF2-40B4-BE49-F238E27FC236}">
                <a16:creationId xmlns:a16="http://schemas.microsoft.com/office/drawing/2014/main" id="{B58FB043-6453-C89E-D12A-F6B0D49F6C7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463" b="463"/>
          <a:stretch>
            <a:fillRect/>
          </a:stretch>
        </p:blipFill>
        <p:spPr/>
      </p:pic>
      <p:pic>
        <p:nvPicPr>
          <p:cNvPr id="45" name="Рисунок 44">
            <a:extLst>
              <a:ext uri="{FF2B5EF4-FFF2-40B4-BE49-F238E27FC236}">
                <a16:creationId xmlns:a16="http://schemas.microsoft.com/office/drawing/2014/main" id="{95963E9A-3D98-71A6-8F40-EC2D1BF3E979}"/>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t="483" b="483"/>
          <a:stretch>
            <a:fillRect/>
          </a:stretch>
        </p:blipFill>
        <p:spPr>
          <a:xfrm>
            <a:off x="8885703" y="4086644"/>
            <a:ext cx="2466975" cy="1628772"/>
          </a:xfrm>
        </p:spPr>
      </p:pic>
      <p:grpSp>
        <p:nvGrpSpPr>
          <p:cNvPr id="4" name="Группа 3">
            <a:extLst>
              <a:ext uri="{FF2B5EF4-FFF2-40B4-BE49-F238E27FC236}">
                <a16:creationId xmlns:a16="http://schemas.microsoft.com/office/drawing/2014/main" id="{AC7640EF-AFC2-9827-837C-C19F0C53FD13}"/>
              </a:ext>
            </a:extLst>
          </p:cNvPr>
          <p:cNvGrpSpPr/>
          <p:nvPr/>
        </p:nvGrpSpPr>
        <p:grpSpPr>
          <a:xfrm>
            <a:off x="355600" y="6007100"/>
            <a:ext cx="11480800" cy="545746"/>
            <a:chOff x="355600" y="6007100"/>
            <a:chExt cx="11480800" cy="545746"/>
          </a:xfrm>
        </p:grpSpPr>
        <p:cxnSp>
          <p:nvCxnSpPr>
            <p:cNvPr id="5" name="Прямая соединительная линия 4">
              <a:extLst>
                <a:ext uri="{FF2B5EF4-FFF2-40B4-BE49-F238E27FC236}">
                  <a16:creationId xmlns:a16="http://schemas.microsoft.com/office/drawing/2014/main" id="{BD9B358C-EB43-120B-4C3C-0CF1D3702CCF}"/>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E2F858FE-4FDB-305D-7977-B05DF337CE66}"/>
                </a:ext>
              </a:extLst>
            </p:cNvPr>
            <p:cNvGrpSpPr/>
            <p:nvPr/>
          </p:nvGrpSpPr>
          <p:grpSpPr>
            <a:xfrm>
              <a:off x="534678" y="6275847"/>
              <a:ext cx="11122644" cy="276999"/>
              <a:chOff x="558800" y="6275847"/>
              <a:chExt cx="11122644" cy="276999"/>
            </a:xfrm>
          </p:grpSpPr>
          <p:sp>
            <p:nvSpPr>
              <p:cNvPr id="7" name="TextBox 6">
                <a:extLst>
                  <a:ext uri="{FF2B5EF4-FFF2-40B4-BE49-F238E27FC236}">
                    <a16:creationId xmlns:a16="http://schemas.microsoft.com/office/drawing/2014/main" id="{76CB9C0D-07B4-60A8-633B-F1087D3122F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D6BFA267-D162-346B-562C-CB1D4F9331D5}"/>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9" name="TextBox 8">
                <a:extLst>
                  <a:ext uri="{FF2B5EF4-FFF2-40B4-BE49-F238E27FC236}">
                    <a16:creationId xmlns:a16="http://schemas.microsoft.com/office/drawing/2014/main" id="{A9E85662-297C-1AD4-0772-D13B353E5B23}"/>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1FD9E6F0-5782-F3CD-46D6-B70B405E32A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1" name="TextBox 10">
            <a:extLst>
              <a:ext uri="{FF2B5EF4-FFF2-40B4-BE49-F238E27FC236}">
                <a16:creationId xmlns:a16="http://schemas.microsoft.com/office/drawing/2014/main" id="{4381089C-256B-2061-2B93-03513261706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2" name="Группа 11">
            <a:extLst>
              <a:ext uri="{FF2B5EF4-FFF2-40B4-BE49-F238E27FC236}">
                <a16:creationId xmlns:a16="http://schemas.microsoft.com/office/drawing/2014/main" id="{F7FC9A33-349C-A231-4777-75AC78605246}"/>
              </a:ext>
            </a:extLst>
          </p:cNvPr>
          <p:cNvGrpSpPr/>
          <p:nvPr/>
        </p:nvGrpSpPr>
        <p:grpSpPr>
          <a:xfrm>
            <a:off x="10467105" y="368423"/>
            <a:ext cx="1208958" cy="323385"/>
            <a:chOff x="10467105" y="586136"/>
            <a:chExt cx="1208958" cy="323385"/>
          </a:xfrm>
        </p:grpSpPr>
        <p:grpSp>
          <p:nvGrpSpPr>
            <p:cNvPr id="13" name="Группа 12">
              <a:extLst>
                <a:ext uri="{FF2B5EF4-FFF2-40B4-BE49-F238E27FC236}">
                  <a16:creationId xmlns:a16="http://schemas.microsoft.com/office/drawing/2014/main" id="{F465E361-FF50-FFF7-26C1-0D4B60C506CF}"/>
                </a:ext>
              </a:extLst>
            </p:cNvPr>
            <p:cNvGrpSpPr/>
            <p:nvPr/>
          </p:nvGrpSpPr>
          <p:grpSpPr>
            <a:xfrm>
              <a:off x="10467105" y="586136"/>
              <a:ext cx="323385" cy="323385"/>
              <a:chOff x="10467105" y="586136"/>
              <a:chExt cx="323385" cy="323385"/>
            </a:xfrm>
          </p:grpSpPr>
          <p:sp>
            <p:nvSpPr>
              <p:cNvPr id="20" name="Овал 19">
                <a:extLst>
                  <a:ext uri="{FF2B5EF4-FFF2-40B4-BE49-F238E27FC236}">
                    <a16:creationId xmlns:a16="http://schemas.microsoft.com/office/drawing/2014/main" id="{D2344036-6955-B37C-55C0-1B443A6BF115}"/>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5D51759E-406E-8ACA-9259-16F73F9D82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26026" y="645057"/>
                <a:ext cx="205543" cy="205543"/>
              </a:xfrm>
              <a:prstGeom prst="rect">
                <a:avLst/>
              </a:prstGeom>
            </p:spPr>
          </p:pic>
        </p:grpSp>
        <p:grpSp>
          <p:nvGrpSpPr>
            <p:cNvPr id="14" name="Группа 13">
              <a:extLst>
                <a:ext uri="{FF2B5EF4-FFF2-40B4-BE49-F238E27FC236}">
                  <a16:creationId xmlns:a16="http://schemas.microsoft.com/office/drawing/2014/main" id="{C6B4557E-8A88-E7A2-3484-31C98E6710E1}"/>
                </a:ext>
              </a:extLst>
            </p:cNvPr>
            <p:cNvGrpSpPr/>
            <p:nvPr/>
          </p:nvGrpSpPr>
          <p:grpSpPr>
            <a:xfrm>
              <a:off x="10909891" y="586136"/>
              <a:ext cx="323385" cy="323385"/>
              <a:chOff x="10909892" y="586136"/>
              <a:chExt cx="323385" cy="323385"/>
            </a:xfrm>
          </p:grpSpPr>
          <p:sp>
            <p:nvSpPr>
              <p:cNvPr id="18" name="Овал 17">
                <a:extLst>
                  <a:ext uri="{FF2B5EF4-FFF2-40B4-BE49-F238E27FC236}">
                    <a16:creationId xmlns:a16="http://schemas.microsoft.com/office/drawing/2014/main" id="{2E813930-07EC-E0C7-C296-D7162C2BAE56}"/>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1EE890AE-B357-CBD2-4623-4FC01AE6AC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8813" y="645057"/>
                <a:ext cx="205543" cy="205543"/>
              </a:xfrm>
              <a:prstGeom prst="rect">
                <a:avLst/>
              </a:prstGeom>
            </p:spPr>
          </p:pic>
        </p:grpSp>
        <p:grpSp>
          <p:nvGrpSpPr>
            <p:cNvPr id="15" name="Группа 14">
              <a:extLst>
                <a:ext uri="{FF2B5EF4-FFF2-40B4-BE49-F238E27FC236}">
                  <a16:creationId xmlns:a16="http://schemas.microsoft.com/office/drawing/2014/main" id="{C63AAFBB-CBB6-A0C9-3741-14D783A5F40C}"/>
                </a:ext>
              </a:extLst>
            </p:cNvPr>
            <p:cNvGrpSpPr/>
            <p:nvPr/>
          </p:nvGrpSpPr>
          <p:grpSpPr>
            <a:xfrm>
              <a:off x="11352678" y="586136"/>
              <a:ext cx="323385" cy="323385"/>
              <a:chOff x="11352678" y="586136"/>
              <a:chExt cx="323385" cy="323385"/>
            </a:xfrm>
          </p:grpSpPr>
          <p:sp>
            <p:nvSpPr>
              <p:cNvPr id="16" name="Овал 15">
                <a:extLst>
                  <a:ext uri="{FF2B5EF4-FFF2-40B4-BE49-F238E27FC236}">
                    <a16:creationId xmlns:a16="http://schemas.microsoft.com/office/drawing/2014/main" id="{C32B60C1-185B-E13A-5760-B4F1B2D90134}"/>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 name="Рисунок 16">
                <a:extLst>
                  <a:ext uri="{FF2B5EF4-FFF2-40B4-BE49-F238E27FC236}">
                    <a16:creationId xmlns:a16="http://schemas.microsoft.com/office/drawing/2014/main" id="{477039CA-9F2F-A9A5-ED80-E0CE136B94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13971" y="647429"/>
                <a:ext cx="200798" cy="200798"/>
              </a:xfrm>
              <a:prstGeom prst="rect">
                <a:avLst/>
              </a:prstGeom>
            </p:spPr>
          </p:pic>
        </p:grpSp>
      </p:grpSp>
      <p:grpSp>
        <p:nvGrpSpPr>
          <p:cNvPr id="22" name="Группа 21">
            <a:extLst>
              <a:ext uri="{FF2B5EF4-FFF2-40B4-BE49-F238E27FC236}">
                <a16:creationId xmlns:a16="http://schemas.microsoft.com/office/drawing/2014/main" id="{FB95CB31-F675-B9F9-9039-BFD504D80C13}"/>
              </a:ext>
            </a:extLst>
          </p:cNvPr>
          <p:cNvGrpSpPr/>
          <p:nvPr/>
        </p:nvGrpSpPr>
        <p:grpSpPr>
          <a:xfrm>
            <a:off x="676910" y="1906050"/>
            <a:ext cx="4070349" cy="2676569"/>
            <a:chOff x="715010" y="1698342"/>
            <a:chExt cx="4070349" cy="2676569"/>
          </a:xfrm>
        </p:grpSpPr>
        <p:grpSp>
          <p:nvGrpSpPr>
            <p:cNvPr id="23" name="Группа 22">
              <a:extLst>
                <a:ext uri="{FF2B5EF4-FFF2-40B4-BE49-F238E27FC236}">
                  <a16:creationId xmlns:a16="http://schemas.microsoft.com/office/drawing/2014/main" id="{D2DF337D-1F6B-208C-C6D9-B54C08571DFA}"/>
                </a:ext>
              </a:extLst>
            </p:cNvPr>
            <p:cNvGrpSpPr/>
            <p:nvPr/>
          </p:nvGrpSpPr>
          <p:grpSpPr>
            <a:xfrm>
              <a:off x="715010" y="1698342"/>
              <a:ext cx="4070349" cy="954108"/>
              <a:chOff x="1289051" y="1763692"/>
              <a:chExt cx="4070349" cy="954108"/>
            </a:xfrm>
          </p:grpSpPr>
          <p:sp>
            <p:nvSpPr>
              <p:cNvPr id="27" name="TextBox 26">
                <a:extLst>
                  <a:ext uri="{FF2B5EF4-FFF2-40B4-BE49-F238E27FC236}">
                    <a16:creationId xmlns:a16="http://schemas.microsoft.com/office/drawing/2014/main" id="{96E380D5-E08C-A6C4-E7DD-4AC1056FFE0B}"/>
                  </a:ext>
                </a:extLst>
              </p:cNvPr>
              <p:cNvSpPr txBox="1"/>
              <p:nvPr/>
            </p:nvSpPr>
            <p:spPr>
              <a:xfrm>
                <a:off x="1289051" y="2071469"/>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28" name="TextBox 27">
                <a:extLst>
                  <a:ext uri="{FF2B5EF4-FFF2-40B4-BE49-F238E27FC236}">
                    <a16:creationId xmlns:a16="http://schemas.microsoft.com/office/drawing/2014/main" id="{70043E82-B019-35D5-19B9-8B38503F0090}"/>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6B08D814-90D4-88F9-5A1F-67C45615E7F8}"/>
                </a:ext>
              </a:extLst>
            </p:cNvPr>
            <p:cNvGrpSpPr/>
            <p:nvPr/>
          </p:nvGrpSpPr>
          <p:grpSpPr>
            <a:xfrm>
              <a:off x="723626" y="3051471"/>
              <a:ext cx="4045168" cy="1323440"/>
              <a:chOff x="1390376" y="2784968"/>
              <a:chExt cx="4045168" cy="1323440"/>
            </a:xfrm>
          </p:grpSpPr>
          <p:sp>
            <p:nvSpPr>
              <p:cNvPr id="25" name="TextBox 24">
                <a:extLst>
                  <a:ext uri="{FF2B5EF4-FFF2-40B4-BE49-F238E27FC236}">
                    <a16:creationId xmlns:a16="http://schemas.microsoft.com/office/drawing/2014/main" id="{AA3695AD-D939-34C8-05BB-16AD6B8B0A30}"/>
                  </a:ext>
                </a:extLst>
              </p:cNvPr>
              <p:cNvSpPr txBox="1"/>
              <p:nvPr/>
            </p:nvSpPr>
            <p:spPr>
              <a:xfrm>
                <a:off x="1390376" y="3092745"/>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058C58C1-C270-9134-9C8F-7EDB8BA07C54}"/>
                  </a:ext>
                </a:extLst>
              </p:cNvPr>
              <p:cNvSpPr txBox="1"/>
              <p:nvPr/>
            </p:nvSpPr>
            <p:spPr>
              <a:xfrm>
                <a:off x="1390376" y="2784968"/>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grpSp>
        <p:nvGrpSpPr>
          <p:cNvPr id="29" name="Группа 28">
            <a:extLst>
              <a:ext uri="{FF2B5EF4-FFF2-40B4-BE49-F238E27FC236}">
                <a16:creationId xmlns:a16="http://schemas.microsoft.com/office/drawing/2014/main" id="{B0B82DB3-C00D-8018-F418-B228098558DA}"/>
              </a:ext>
            </a:extLst>
          </p:cNvPr>
          <p:cNvGrpSpPr/>
          <p:nvPr/>
        </p:nvGrpSpPr>
        <p:grpSpPr>
          <a:xfrm>
            <a:off x="5810252" y="3581400"/>
            <a:ext cx="672306" cy="371472"/>
            <a:chOff x="5892800" y="3581400"/>
            <a:chExt cx="672306" cy="371472"/>
          </a:xfrm>
        </p:grpSpPr>
        <p:sp>
          <p:nvSpPr>
            <p:cNvPr id="30" name="Прямоугольник: скругленные углы 29">
              <a:extLst>
                <a:ext uri="{FF2B5EF4-FFF2-40B4-BE49-F238E27FC236}">
                  <a16:creationId xmlns:a16="http://schemas.microsoft.com/office/drawing/2014/main" id="{1E719AB0-4AB0-E5E7-9D1A-231F071B2DF4}"/>
                </a:ext>
              </a:extLst>
            </p:cNvPr>
            <p:cNvSpPr/>
            <p:nvPr/>
          </p:nvSpPr>
          <p:spPr>
            <a:xfrm>
              <a:off x="5892800" y="3581400"/>
              <a:ext cx="672306" cy="371472"/>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1" name="TextBox 30">
              <a:extLst>
                <a:ext uri="{FF2B5EF4-FFF2-40B4-BE49-F238E27FC236}">
                  <a16:creationId xmlns:a16="http://schemas.microsoft.com/office/drawing/2014/main" id="{53BF534D-2CB9-A943-416C-F44554CBF318}"/>
                </a:ext>
              </a:extLst>
            </p:cNvPr>
            <p:cNvSpPr txBox="1"/>
            <p:nvPr/>
          </p:nvSpPr>
          <p:spPr>
            <a:xfrm>
              <a:off x="5892800" y="3613248"/>
              <a:ext cx="672306" cy="307777"/>
            </a:xfrm>
            <a:prstGeom prst="rect">
              <a:avLst/>
            </a:prstGeom>
            <a:noFill/>
          </p:spPr>
          <p:txBody>
            <a:bodyPr wrap="square" rtlCol="0">
              <a:spAutoFit/>
            </a:bodyPr>
            <a:lstStyle/>
            <a:p>
              <a:pPr algn="ctr"/>
              <a:r>
                <a:rPr lang="ru-RU" sz="1400" b="1" dirty="0">
                  <a:solidFill>
                    <a:schemeClr val="bg1"/>
                  </a:solidFill>
                  <a:latin typeface="+mj-lt"/>
                  <a:cs typeface="Segoe Pro Light" panose="020F0502020204030204" pitchFamily="34" charset="0"/>
                </a:rPr>
                <a:t>202</a:t>
              </a:r>
              <a:r>
                <a:rPr lang="de-DE" sz="1400" b="1" dirty="0">
                  <a:solidFill>
                    <a:schemeClr val="bg1"/>
                  </a:solidFill>
                  <a:latin typeface="+mj-lt"/>
                  <a:cs typeface="Segoe Pro Light" panose="020F0502020204030204" pitchFamily="34" charset="0"/>
                </a:rPr>
                <a:t>X</a:t>
              </a:r>
              <a:endParaRPr lang="ru-RU" sz="1400" b="1" dirty="0">
                <a:solidFill>
                  <a:schemeClr val="bg1"/>
                </a:solidFill>
                <a:latin typeface="+mj-lt"/>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B07092F5-0B64-4F93-6ECA-1E9F390D9C03}"/>
              </a:ext>
            </a:extLst>
          </p:cNvPr>
          <p:cNvGrpSpPr/>
          <p:nvPr/>
        </p:nvGrpSpPr>
        <p:grpSpPr>
          <a:xfrm>
            <a:off x="5706301" y="4156086"/>
            <a:ext cx="2604262" cy="1692772"/>
            <a:chOff x="4973652" y="4098384"/>
            <a:chExt cx="2604262" cy="1692772"/>
          </a:xfrm>
        </p:grpSpPr>
        <p:sp>
          <p:nvSpPr>
            <p:cNvPr id="33" name="TextBox 32">
              <a:extLst>
                <a:ext uri="{FF2B5EF4-FFF2-40B4-BE49-F238E27FC236}">
                  <a16:creationId xmlns:a16="http://schemas.microsoft.com/office/drawing/2014/main" id="{BBE4AB8A-9501-2639-95CA-E28A6B3E32CE}"/>
                </a:ext>
              </a:extLst>
            </p:cNvPr>
            <p:cNvSpPr txBox="1"/>
            <p:nvPr/>
          </p:nvSpPr>
          <p:spPr>
            <a:xfrm>
              <a:off x="4973652" y="4406161"/>
              <a:ext cx="2604262" cy="138499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4" name="TextBox 33">
              <a:extLst>
                <a:ext uri="{FF2B5EF4-FFF2-40B4-BE49-F238E27FC236}">
                  <a16:creationId xmlns:a16="http://schemas.microsoft.com/office/drawing/2014/main" id="{69158AD9-286A-A1BD-BCA1-13652C9E3BE7}"/>
                </a:ext>
              </a:extLst>
            </p:cNvPr>
            <p:cNvSpPr txBox="1"/>
            <p:nvPr/>
          </p:nvSpPr>
          <p:spPr>
            <a:xfrm>
              <a:off x="4973653" y="4098384"/>
              <a:ext cx="220897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nvGrpSpPr>
          <p:cNvPr id="35" name="Группа 34">
            <a:extLst>
              <a:ext uri="{FF2B5EF4-FFF2-40B4-BE49-F238E27FC236}">
                <a16:creationId xmlns:a16="http://schemas.microsoft.com/office/drawing/2014/main" id="{C8BF4512-3EF4-591F-D5AA-8529FF4688C4}"/>
              </a:ext>
            </a:extLst>
          </p:cNvPr>
          <p:cNvGrpSpPr/>
          <p:nvPr/>
        </p:nvGrpSpPr>
        <p:grpSpPr>
          <a:xfrm>
            <a:off x="8852367" y="1414463"/>
            <a:ext cx="2604262" cy="2267458"/>
            <a:chOff x="8568921" y="3581400"/>
            <a:chExt cx="2604262" cy="2267458"/>
          </a:xfrm>
        </p:grpSpPr>
        <p:grpSp>
          <p:nvGrpSpPr>
            <p:cNvPr id="36" name="Группа 35">
              <a:extLst>
                <a:ext uri="{FF2B5EF4-FFF2-40B4-BE49-F238E27FC236}">
                  <a16:creationId xmlns:a16="http://schemas.microsoft.com/office/drawing/2014/main" id="{4A4EC454-474C-5B40-7E4F-64BFCDA096E0}"/>
                </a:ext>
              </a:extLst>
            </p:cNvPr>
            <p:cNvGrpSpPr/>
            <p:nvPr/>
          </p:nvGrpSpPr>
          <p:grpSpPr>
            <a:xfrm>
              <a:off x="8672872" y="3581400"/>
              <a:ext cx="672306" cy="371472"/>
              <a:chOff x="5892800" y="3581400"/>
              <a:chExt cx="672306" cy="371472"/>
            </a:xfrm>
          </p:grpSpPr>
          <p:sp>
            <p:nvSpPr>
              <p:cNvPr id="40" name="Прямоугольник: скругленные углы 39">
                <a:extLst>
                  <a:ext uri="{FF2B5EF4-FFF2-40B4-BE49-F238E27FC236}">
                    <a16:creationId xmlns:a16="http://schemas.microsoft.com/office/drawing/2014/main" id="{551B9D78-34E6-304F-52B4-17BF4EE23B11}"/>
                  </a:ext>
                </a:extLst>
              </p:cNvPr>
              <p:cNvSpPr/>
              <p:nvPr/>
            </p:nvSpPr>
            <p:spPr>
              <a:xfrm>
                <a:off x="5892800" y="3581400"/>
                <a:ext cx="672306" cy="371472"/>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41" name="TextBox 40">
                <a:extLst>
                  <a:ext uri="{FF2B5EF4-FFF2-40B4-BE49-F238E27FC236}">
                    <a16:creationId xmlns:a16="http://schemas.microsoft.com/office/drawing/2014/main" id="{0DE18E64-18C7-25AA-5BCD-BD2DB7F174D7}"/>
                  </a:ext>
                </a:extLst>
              </p:cNvPr>
              <p:cNvSpPr txBox="1"/>
              <p:nvPr/>
            </p:nvSpPr>
            <p:spPr>
              <a:xfrm>
                <a:off x="5892800" y="3613248"/>
                <a:ext cx="672306" cy="307777"/>
              </a:xfrm>
              <a:prstGeom prst="rect">
                <a:avLst/>
              </a:prstGeom>
              <a:noFill/>
            </p:spPr>
            <p:txBody>
              <a:bodyPr wrap="square" rtlCol="0">
                <a:spAutoFit/>
              </a:bodyPr>
              <a:lstStyle/>
              <a:p>
                <a:pPr algn="ctr"/>
                <a:r>
                  <a:rPr lang="ru-RU" sz="1400" b="1" dirty="0">
                    <a:solidFill>
                      <a:schemeClr val="bg1"/>
                    </a:solidFill>
                    <a:latin typeface="+mj-lt"/>
                    <a:cs typeface="Segoe Pro Light" panose="020F0502020204030204" pitchFamily="34" charset="0"/>
                  </a:rPr>
                  <a:t>202</a:t>
                </a:r>
                <a:r>
                  <a:rPr lang="de-DE" sz="1400" b="1" dirty="0">
                    <a:solidFill>
                      <a:schemeClr val="bg1"/>
                    </a:solidFill>
                    <a:latin typeface="+mj-lt"/>
                    <a:cs typeface="Segoe Pro Light" panose="020F0502020204030204" pitchFamily="34" charset="0"/>
                  </a:rPr>
                  <a:t>X</a:t>
                </a:r>
                <a:endParaRPr lang="ru-RU" sz="1400" b="1" dirty="0">
                  <a:solidFill>
                    <a:schemeClr val="bg1"/>
                  </a:solidFill>
                  <a:latin typeface="+mj-lt"/>
                  <a:cs typeface="Segoe Pro Light" panose="020F0502020204030204" pitchFamily="34" charset="0"/>
                </a:endParaRPr>
              </a:p>
            </p:txBody>
          </p:sp>
        </p:grpSp>
        <p:grpSp>
          <p:nvGrpSpPr>
            <p:cNvPr id="37" name="Группа 36">
              <a:extLst>
                <a:ext uri="{FF2B5EF4-FFF2-40B4-BE49-F238E27FC236}">
                  <a16:creationId xmlns:a16="http://schemas.microsoft.com/office/drawing/2014/main" id="{03830223-C879-DBFF-0584-34A731988FF2}"/>
                </a:ext>
              </a:extLst>
            </p:cNvPr>
            <p:cNvGrpSpPr/>
            <p:nvPr/>
          </p:nvGrpSpPr>
          <p:grpSpPr>
            <a:xfrm>
              <a:off x="8568921" y="4156086"/>
              <a:ext cx="2604262" cy="1692772"/>
              <a:chOff x="4973652" y="4098384"/>
              <a:chExt cx="2604262" cy="1692772"/>
            </a:xfrm>
          </p:grpSpPr>
          <p:sp>
            <p:nvSpPr>
              <p:cNvPr id="38" name="TextBox 37">
                <a:extLst>
                  <a:ext uri="{FF2B5EF4-FFF2-40B4-BE49-F238E27FC236}">
                    <a16:creationId xmlns:a16="http://schemas.microsoft.com/office/drawing/2014/main" id="{616E4018-55C2-9873-44E8-A2241BDADA52}"/>
                  </a:ext>
                </a:extLst>
              </p:cNvPr>
              <p:cNvSpPr txBox="1"/>
              <p:nvPr/>
            </p:nvSpPr>
            <p:spPr>
              <a:xfrm>
                <a:off x="4973652" y="4406161"/>
                <a:ext cx="2604262" cy="138499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9" name="TextBox 38">
                <a:extLst>
                  <a:ext uri="{FF2B5EF4-FFF2-40B4-BE49-F238E27FC236}">
                    <a16:creationId xmlns:a16="http://schemas.microsoft.com/office/drawing/2014/main" id="{47B5B028-413F-51ED-167E-3C32874EA949}"/>
                  </a:ext>
                </a:extLst>
              </p:cNvPr>
              <p:cNvSpPr txBox="1"/>
              <p:nvPr/>
            </p:nvSpPr>
            <p:spPr>
              <a:xfrm>
                <a:off x="4973653" y="4098384"/>
                <a:ext cx="2208974"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3907756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a:extLst>
              <a:ext uri="{FF2B5EF4-FFF2-40B4-BE49-F238E27FC236}">
                <a16:creationId xmlns:a16="http://schemas.microsoft.com/office/drawing/2014/main" id="{A3EC8B37-4635-73A1-B17B-FD84FA85123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463" b="463"/>
          <a:stretch>
            <a:fillRect/>
          </a:stretch>
        </p:blipFill>
        <p:spPr/>
      </p:pic>
      <p:grpSp>
        <p:nvGrpSpPr>
          <p:cNvPr id="5" name="Группа 4">
            <a:extLst>
              <a:ext uri="{FF2B5EF4-FFF2-40B4-BE49-F238E27FC236}">
                <a16:creationId xmlns:a16="http://schemas.microsoft.com/office/drawing/2014/main" id="{D3DDA504-D629-667E-44E7-3F53D54337E8}"/>
              </a:ext>
            </a:extLst>
          </p:cNvPr>
          <p:cNvGrpSpPr/>
          <p:nvPr/>
        </p:nvGrpSpPr>
        <p:grpSpPr>
          <a:xfrm>
            <a:off x="746125" y="3318104"/>
            <a:ext cx="2604262" cy="1898126"/>
            <a:chOff x="746125" y="3318104"/>
            <a:chExt cx="2604262" cy="1898126"/>
          </a:xfrm>
        </p:grpSpPr>
        <p:grpSp>
          <p:nvGrpSpPr>
            <p:cNvPr id="6" name="Группа 5">
              <a:extLst>
                <a:ext uri="{FF2B5EF4-FFF2-40B4-BE49-F238E27FC236}">
                  <a16:creationId xmlns:a16="http://schemas.microsoft.com/office/drawing/2014/main" id="{C800E694-A8FD-94CA-5A74-8343022F33D7}"/>
                </a:ext>
              </a:extLst>
            </p:cNvPr>
            <p:cNvGrpSpPr/>
            <p:nvPr/>
          </p:nvGrpSpPr>
          <p:grpSpPr>
            <a:xfrm>
              <a:off x="850076" y="3318104"/>
              <a:ext cx="672306" cy="371472"/>
              <a:chOff x="5892800" y="3581400"/>
              <a:chExt cx="672306" cy="371472"/>
            </a:xfrm>
          </p:grpSpPr>
          <p:sp>
            <p:nvSpPr>
              <p:cNvPr id="10" name="Прямоугольник: скругленные углы 9">
                <a:extLst>
                  <a:ext uri="{FF2B5EF4-FFF2-40B4-BE49-F238E27FC236}">
                    <a16:creationId xmlns:a16="http://schemas.microsoft.com/office/drawing/2014/main" id="{651F9E3B-714A-A3B4-F616-DE116A674DED}"/>
                  </a:ext>
                </a:extLst>
              </p:cNvPr>
              <p:cNvSpPr/>
              <p:nvPr/>
            </p:nvSpPr>
            <p:spPr>
              <a:xfrm>
                <a:off x="5892800" y="3581400"/>
                <a:ext cx="672306" cy="371472"/>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11" name="TextBox 10">
                <a:extLst>
                  <a:ext uri="{FF2B5EF4-FFF2-40B4-BE49-F238E27FC236}">
                    <a16:creationId xmlns:a16="http://schemas.microsoft.com/office/drawing/2014/main" id="{4A675451-BBF6-7E1C-1917-16A4D30204DE}"/>
                  </a:ext>
                </a:extLst>
              </p:cNvPr>
              <p:cNvSpPr txBox="1"/>
              <p:nvPr/>
            </p:nvSpPr>
            <p:spPr>
              <a:xfrm>
                <a:off x="5892800" y="3613248"/>
                <a:ext cx="672306" cy="307777"/>
              </a:xfrm>
              <a:prstGeom prst="rect">
                <a:avLst/>
              </a:prstGeom>
              <a:noFill/>
            </p:spPr>
            <p:txBody>
              <a:bodyPr wrap="square" rtlCol="0">
                <a:spAutoFit/>
              </a:bodyPr>
              <a:lstStyle/>
              <a:p>
                <a:pPr algn="ctr"/>
                <a:r>
                  <a:rPr lang="ru-RU" sz="1400" b="1" dirty="0">
                    <a:solidFill>
                      <a:schemeClr val="bg1"/>
                    </a:solidFill>
                    <a:latin typeface="+mj-lt"/>
                    <a:cs typeface="Segoe Pro Light" panose="020F0502020204030204" pitchFamily="34" charset="0"/>
                  </a:rPr>
                  <a:t>202</a:t>
                </a:r>
                <a:r>
                  <a:rPr lang="de-DE" sz="1400" b="1" dirty="0">
                    <a:solidFill>
                      <a:schemeClr val="bg1"/>
                    </a:solidFill>
                    <a:latin typeface="+mj-lt"/>
                    <a:cs typeface="Segoe Pro Light" panose="020F0502020204030204" pitchFamily="34" charset="0"/>
                  </a:rPr>
                  <a:t>X</a:t>
                </a:r>
                <a:endParaRPr lang="ru-RU" sz="1400" b="1" dirty="0">
                  <a:solidFill>
                    <a:schemeClr val="bg1"/>
                  </a:solidFill>
                  <a:latin typeface="+mj-lt"/>
                  <a:cs typeface="Segoe Pro Light" panose="020F0502020204030204" pitchFamily="34" charset="0"/>
                </a:endParaRPr>
              </a:p>
            </p:txBody>
          </p:sp>
        </p:grpSp>
        <p:grpSp>
          <p:nvGrpSpPr>
            <p:cNvPr id="7" name="Группа 6">
              <a:extLst>
                <a:ext uri="{FF2B5EF4-FFF2-40B4-BE49-F238E27FC236}">
                  <a16:creationId xmlns:a16="http://schemas.microsoft.com/office/drawing/2014/main" id="{DAFD8787-E2F1-9FF0-FCC6-E8AECBA01A71}"/>
                </a:ext>
              </a:extLst>
            </p:cNvPr>
            <p:cNvGrpSpPr/>
            <p:nvPr/>
          </p:nvGrpSpPr>
          <p:grpSpPr>
            <a:xfrm>
              <a:off x="746125" y="3892790"/>
              <a:ext cx="2604262" cy="1323440"/>
              <a:chOff x="4973652" y="4098384"/>
              <a:chExt cx="2604262" cy="1323440"/>
            </a:xfrm>
          </p:grpSpPr>
          <p:sp>
            <p:nvSpPr>
              <p:cNvPr id="8" name="TextBox 7">
                <a:extLst>
                  <a:ext uri="{FF2B5EF4-FFF2-40B4-BE49-F238E27FC236}">
                    <a16:creationId xmlns:a16="http://schemas.microsoft.com/office/drawing/2014/main" id="{DDC64DDD-0BAC-B101-AF55-603C7EAE08AD}"/>
                  </a:ext>
                </a:extLst>
              </p:cNvPr>
              <p:cNvSpPr txBox="1"/>
              <p:nvPr/>
            </p:nvSpPr>
            <p:spPr>
              <a:xfrm>
                <a:off x="4973652" y="4406161"/>
                <a:ext cx="2604262" cy="1015663"/>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p:txBody>
          </p:sp>
          <p:sp>
            <p:nvSpPr>
              <p:cNvPr id="9" name="TextBox 8">
                <a:extLst>
                  <a:ext uri="{FF2B5EF4-FFF2-40B4-BE49-F238E27FC236}">
                    <a16:creationId xmlns:a16="http://schemas.microsoft.com/office/drawing/2014/main" id="{281AD61B-2174-B14B-30D9-1C9B550D7BB4}"/>
                  </a:ext>
                </a:extLst>
              </p:cNvPr>
              <p:cNvSpPr txBox="1"/>
              <p:nvPr/>
            </p:nvSpPr>
            <p:spPr>
              <a:xfrm>
                <a:off x="4973653" y="4098384"/>
                <a:ext cx="220897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12" name="Группа 11">
            <a:extLst>
              <a:ext uri="{FF2B5EF4-FFF2-40B4-BE49-F238E27FC236}">
                <a16:creationId xmlns:a16="http://schemas.microsoft.com/office/drawing/2014/main" id="{DCB19A12-52B3-DA27-4E4B-15C39BA2FB76}"/>
              </a:ext>
            </a:extLst>
          </p:cNvPr>
          <p:cNvGrpSpPr/>
          <p:nvPr/>
        </p:nvGrpSpPr>
        <p:grpSpPr>
          <a:xfrm>
            <a:off x="3892191" y="1151167"/>
            <a:ext cx="2604262" cy="2082792"/>
            <a:chOff x="8568921" y="3581400"/>
            <a:chExt cx="2604262" cy="2082792"/>
          </a:xfrm>
        </p:grpSpPr>
        <p:grpSp>
          <p:nvGrpSpPr>
            <p:cNvPr id="13" name="Группа 12">
              <a:extLst>
                <a:ext uri="{FF2B5EF4-FFF2-40B4-BE49-F238E27FC236}">
                  <a16:creationId xmlns:a16="http://schemas.microsoft.com/office/drawing/2014/main" id="{68A44E86-63C3-F5A1-9C9A-B05DE525FD13}"/>
                </a:ext>
              </a:extLst>
            </p:cNvPr>
            <p:cNvGrpSpPr/>
            <p:nvPr/>
          </p:nvGrpSpPr>
          <p:grpSpPr>
            <a:xfrm>
              <a:off x="8672872" y="3581400"/>
              <a:ext cx="672306" cy="371472"/>
              <a:chOff x="5892800" y="3581400"/>
              <a:chExt cx="672306" cy="371472"/>
            </a:xfrm>
          </p:grpSpPr>
          <p:sp>
            <p:nvSpPr>
              <p:cNvPr id="17" name="Прямоугольник: скругленные углы 16">
                <a:extLst>
                  <a:ext uri="{FF2B5EF4-FFF2-40B4-BE49-F238E27FC236}">
                    <a16:creationId xmlns:a16="http://schemas.microsoft.com/office/drawing/2014/main" id="{D3633DB3-EA31-D274-2963-815457DDDDFC}"/>
                  </a:ext>
                </a:extLst>
              </p:cNvPr>
              <p:cNvSpPr/>
              <p:nvPr/>
            </p:nvSpPr>
            <p:spPr>
              <a:xfrm>
                <a:off x="5892800" y="3581400"/>
                <a:ext cx="672306" cy="371472"/>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18" name="TextBox 17">
                <a:extLst>
                  <a:ext uri="{FF2B5EF4-FFF2-40B4-BE49-F238E27FC236}">
                    <a16:creationId xmlns:a16="http://schemas.microsoft.com/office/drawing/2014/main" id="{0FCEA64C-0469-4EC7-7970-E40A4F7786ED}"/>
                  </a:ext>
                </a:extLst>
              </p:cNvPr>
              <p:cNvSpPr txBox="1"/>
              <p:nvPr/>
            </p:nvSpPr>
            <p:spPr>
              <a:xfrm>
                <a:off x="5892800" y="3613248"/>
                <a:ext cx="672306" cy="307777"/>
              </a:xfrm>
              <a:prstGeom prst="rect">
                <a:avLst/>
              </a:prstGeom>
              <a:noFill/>
            </p:spPr>
            <p:txBody>
              <a:bodyPr wrap="square" rtlCol="0">
                <a:spAutoFit/>
              </a:bodyPr>
              <a:lstStyle/>
              <a:p>
                <a:pPr algn="ctr"/>
                <a:r>
                  <a:rPr lang="ru-RU" sz="1400" b="1" dirty="0">
                    <a:solidFill>
                      <a:schemeClr val="bg1"/>
                    </a:solidFill>
                    <a:latin typeface="+mj-lt"/>
                    <a:cs typeface="Segoe Pro Light" panose="020F0502020204030204" pitchFamily="34" charset="0"/>
                  </a:rPr>
                  <a:t>202</a:t>
                </a:r>
                <a:r>
                  <a:rPr lang="de-DE" sz="1400" b="1" dirty="0">
                    <a:solidFill>
                      <a:schemeClr val="bg1"/>
                    </a:solidFill>
                    <a:latin typeface="+mj-lt"/>
                    <a:cs typeface="Segoe Pro Light" panose="020F0502020204030204" pitchFamily="34" charset="0"/>
                  </a:rPr>
                  <a:t>X</a:t>
                </a:r>
                <a:endParaRPr lang="ru-RU" sz="1400" b="1" dirty="0">
                  <a:solidFill>
                    <a:schemeClr val="bg1"/>
                  </a:solidFill>
                  <a:latin typeface="+mj-lt"/>
                  <a:cs typeface="Segoe Pro Light" panose="020F0502020204030204" pitchFamily="34" charset="0"/>
                </a:endParaRPr>
              </a:p>
            </p:txBody>
          </p:sp>
        </p:grpSp>
        <p:grpSp>
          <p:nvGrpSpPr>
            <p:cNvPr id="14" name="Группа 13">
              <a:extLst>
                <a:ext uri="{FF2B5EF4-FFF2-40B4-BE49-F238E27FC236}">
                  <a16:creationId xmlns:a16="http://schemas.microsoft.com/office/drawing/2014/main" id="{BC093072-5D17-D439-C184-C391A4307C3A}"/>
                </a:ext>
              </a:extLst>
            </p:cNvPr>
            <p:cNvGrpSpPr/>
            <p:nvPr/>
          </p:nvGrpSpPr>
          <p:grpSpPr>
            <a:xfrm>
              <a:off x="8568921" y="4156086"/>
              <a:ext cx="2604262" cy="1508106"/>
              <a:chOff x="4973652" y="4098384"/>
              <a:chExt cx="2604262" cy="1508106"/>
            </a:xfrm>
          </p:grpSpPr>
          <p:sp>
            <p:nvSpPr>
              <p:cNvPr id="15" name="TextBox 14">
                <a:extLst>
                  <a:ext uri="{FF2B5EF4-FFF2-40B4-BE49-F238E27FC236}">
                    <a16:creationId xmlns:a16="http://schemas.microsoft.com/office/drawing/2014/main" id="{4F605DBF-CB7F-A43D-2E15-47D2634A0AB0}"/>
                  </a:ext>
                </a:extLst>
              </p:cNvPr>
              <p:cNvSpPr txBox="1"/>
              <p:nvPr/>
            </p:nvSpPr>
            <p:spPr>
              <a:xfrm>
                <a:off x="4973652" y="4406161"/>
                <a:ext cx="2604262"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a:p>
                <a:endParaRPr lang="ru-RU" sz="1200" dirty="0">
                  <a:solidFill>
                    <a:schemeClr val="bg1"/>
                  </a:solidFill>
                  <a:cs typeface="Segoe Pro Light" panose="020F0502020204030204" pitchFamily="34" charset="0"/>
                </a:endParaRPr>
              </a:p>
            </p:txBody>
          </p:sp>
          <p:sp>
            <p:nvSpPr>
              <p:cNvPr id="16" name="TextBox 15">
                <a:extLst>
                  <a:ext uri="{FF2B5EF4-FFF2-40B4-BE49-F238E27FC236}">
                    <a16:creationId xmlns:a16="http://schemas.microsoft.com/office/drawing/2014/main" id="{27BB70C5-BC22-31A8-D701-2D305143AE26}"/>
                  </a:ext>
                </a:extLst>
              </p:cNvPr>
              <p:cNvSpPr txBox="1"/>
              <p:nvPr/>
            </p:nvSpPr>
            <p:spPr>
              <a:xfrm>
                <a:off x="4973653" y="4098384"/>
                <a:ext cx="220897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19" name="Группа 18">
            <a:extLst>
              <a:ext uri="{FF2B5EF4-FFF2-40B4-BE49-F238E27FC236}">
                <a16:creationId xmlns:a16="http://schemas.microsoft.com/office/drawing/2014/main" id="{08ECE0FD-6748-922B-E58B-4C080DFED554}"/>
              </a:ext>
            </a:extLst>
          </p:cNvPr>
          <p:cNvGrpSpPr/>
          <p:nvPr/>
        </p:nvGrpSpPr>
        <p:grpSpPr>
          <a:xfrm>
            <a:off x="355600" y="6007100"/>
            <a:ext cx="11480800" cy="545746"/>
            <a:chOff x="355600" y="6007100"/>
            <a:chExt cx="11480800" cy="545746"/>
          </a:xfrm>
        </p:grpSpPr>
        <p:cxnSp>
          <p:nvCxnSpPr>
            <p:cNvPr id="20" name="Прямая соединительная линия 19">
              <a:extLst>
                <a:ext uri="{FF2B5EF4-FFF2-40B4-BE49-F238E27FC236}">
                  <a16:creationId xmlns:a16="http://schemas.microsoft.com/office/drawing/2014/main" id="{9AC55B3E-0032-EB4F-5136-769A455C620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21" name="Группа 20">
              <a:extLst>
                <a:ext uri="{FF2B5EF4-FFF2-40B4-BE49-F238E27FC236}">
                  <a16:creationId xmlns:a16="http://schemas.microsoft.com/office/drawing/2014/main" id="{DAEB9270-D5B9-5944-AC24-17085E3490CD}"/>
                </a:ext>
              </a:extLst>
            </p:cNvPr>
            <p:cNvGrpSpPr/>
            <p:nvPr/>
          </p:nvGrpSpPr>
          <p:grpSpPr>
            <a:xfrm>
              <a:off x="534678" y="6275847"/>
              <a:ext cx="11122644" cy="276999"/>
              <a:chOff x="558800" y="6275847"/>
              <a:chExt cx="11122644" cy="276999"/>
            </a:xfrm>
          </p:grpSpPr>
          <p:sp>
            <p:nvSpPr>
              <p:cNvPr id="22" name="TextBox 21">
                <a:extLst>
                  <a:ext uri="{FF2B5EF4-FFF2-40B4-BE49-F238E27FC236}">
                    <a16:creationId xmlns:a16="http://schemas.microsoft.com/office/drawing/2014/main" id="{51EC1142-FFD7-F34B-6D90-49E99DBAC2E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23" name="TextBox 22">
                <a:extLst>
                  <a:ext uri="{FF2B5EF4-FFF2-40B4-BE49-F238E27FC236}">
                    <a16:creationId xmlns:a16="http://schemas.microsoft.com/office/drawing/2014/main" id="{4576DAE4-D7C1-999F-AAB1-4DFF89205B0D}"/>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24" name="TextBox 23">
                <a:extLst>
                  <a:ext uri="{FF2B5EF4-FFF2-40B4-BE49-F238E27FC236}">
                    <a16:creationId xmlns:a16="http://schemas.microsoft.com/office/drawing/2014/main" id="{E94F08B5-111F-A53F-E2A9-B828B3541B3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25" name="TextBox 24">
                <a:extLst>
                  <a:ext uri="{FF2B5EF4-FFF2-40B4-BE49-F238E27FC236}">
                    <a16:creationId xmlns:a16="http://schemas.microsoft.com/office/drawing/2014/main" id="{F9CB430C-2B0F-CDDC-E2B9-E4082CAC0064}"/>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26" name="TextBox 25">
            <a:extLst>
              <a:ext uri="{FF2B5EF4-FFF2-40B4-BE49-F238E27FC236}">
                <a16:creationId xmlns:a16="http://schemas.microsoft.com/office/drawing/2014/main" id="{40830185-7E75-0FAB-79BB-3979F53B43C2}"/>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27" name="Группа 26">
            <a:extLst>
              <a:ext uri="{FF2B5EF4-FFF2-40B4-BE49-F238E27FC236}">
                <a16:creationId xmlns:a16="http://schemas.microsoft.com/office/drawing/2014/main" id="{D6016FA9-4E5C-FA8F-CF38-5BD1F6CCEB56}"/>
              </a:ext>
            </a:extLst>
          </p:cNvPr>
          <p:cNvGrpSpPr/>
          <p:nvPr/>
        </p:nvGrpSpPr>
        <p:grpSpPr>
          <a:xfrm>
            <a:off x="10467105" y="368423"/>
            <a:ext cx="1208958" cy="323385"/>
            <a:chOff x="10467105" y="586136"/>
            <a:chExt cx="1208958" cy="323385"/>
          </a:xfrm>
        </p:grpSpPr>
        <p:grpSp>
          <p:nvGrpSpPr>
            <p:cNvPr id="28" name="Группа 27">
              <a:extLst>
                <a:ext uri="{FF2B5EF4-FFF2-40B4-BE49-F238E27FC236}">
                  <a16:creationId xmlns:a16="http://schemas.microsoft.com/office/drawing/2014/main" id="{25AEBED9-0E6A-83E4-0C79-A0F62388D7F9}"/>
                </a:ext>
              </a:extLst>
            </p:cNvPr>
            <p:cNvGrpSpPr/>
            <p:nvPr/>
          </p:nvGrpSpPr>
          <p:grpSpPr>
            <a:xfrm>
              <a:off x="10467105" y="586136"/>
              <a:ext cx="323385" cy="323385"/>
              <a:chOff x="10467105" y="586136"/>
              <a:chExt cx="323385" cy="323385"/>
            </a:xfrm>
          </p:grpSpPr>
          <p:sp>
            <p:nvSpPr>
              <p:cNvPr id="35" name="Овал 34">
                <a:extLst>
                  <a:ext uri="{FF2B5EF4-FFF2-40B4-BE49-F238E27FC236}">
                    <a16:creationId xmlns:a16="http://schemas.microsoft.com/office/drawing/2014/main" id="{CC215913-68A2-7B4F-B9D4-8D7AE18A980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Рисунок 35">
                <a:extLst>
                  <a:ext uri="{FF2B5EF4-FFF2-40B4-BE49-F238E27FC236}">
                    <a16:creationId xmlns:a16="http://schemas.microsoft.com/office/drawing/2014/main" id="{91097732-B0F3-6650-829E-FC6A139BF0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29" name="Группа 28">
              <a:extLst>
                <a:ext uri="{FF2B5EF4-FFF2-40B4-BE49-F238E27FC236}">
                  <a16:creationId xmlns:a16="http://schemas.microsoft.com/office/drawing/2014/main" id="{5EC51335-838C-BBE0-6F20-D3EC1A6499D8}"/>
                </a:ext>
              </a:extLst>
            </p:cNvPr>
            <p:cNvGrpSpPr/>
            <p:nvPr/>
          </p:nvGrpSpPr>
          <p:grpSpPr>
            <a:xfrm>
              <a:off x="10909891" y="586136"/>
              <a:ext cx="323385" cy="323385"/>
              <a:chOff x="10909892" y="586136"/>
              <a:chExt cx="323385" cy="323385"/>
            </a:xfrm>
          </p:grpSpPr>
          <p:sp>
            <p:nvSpPr>
              <p:cNvPr id="33" name="Овал 32">
                <a:extLst>
                  <a:ext uri="{FF2B5EF4-FFF2-40B4-BE49-F238E27FC236}">
                    <a16:creationId xmlns:a16="http://schemas.microsoft.com/office/drawing/2014/main" id="{9812D158-9C86-AEC6-0E92-9443C6072D00}"/>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 name="Рисунок 33">
                <a:extLst>
                  <a:ext uri="{FF2B5EF4-FFF2-40B4-BE49-F238E27FC236}">
                    <a16:creationId xmlns:a16="http://schemas.microsoft.com/office/drawing/2014/main" id="{ECF5B94E-372A-236B-369F-EFDB1780DC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30" name="Группа 29">
              <a:extLst>
                <a:ext uri="{FF2B5EF4-FFF2-40B4-BE49-F238E27FC236}">
                  <a16:creationId xmlns:a16="http://schemas.microsoft.com/office/drawing/2014/main" id="{6724BFC1-9D9C-5BAE-D65A-7F607108BFBB}"/>
                </a:ext>
              </a:extLst>
            </p:cNvPr>
            <p:cNvGrpSpPr/>
            <p:nvPr/>
          </p:nvGrpSpPr>
          <p:grpSpPr>
            <a:xfrm>
              <a:off x="11352678" y="586136"/>
              <a:ext cx="323385" cy="323385"/>
              <a:chOff x="11352678" y="586136"/>
              <a:chExt cx="323385" cy="323385"/>
            </a:xfrm>
          </p:grpSpPr>
          <p:sp>
            <p:nvSpPr>
              <p:cNvPr id="31" name="Овал 30">
                <a:extLst>
                  <a:ext uri="{FF2B5EF4-FFF2-40B4-BE49-F238E27FC236}">
                    <a16:creationId xmlns:a16="http://schemas.microsoft.com/office/drawing/2014/main" id="{4AA8A751-97D9-8140-40F1-A1474399A9D1}"/>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2" name="Рисунок 31">
                <a:extLst>
                  <a:ext uri="{FF2B5EF4-FFF2-40B4-BE49-F238E27FC236}">
                    <a16:creationId xmlns:a16="http://schemas.microsoft.com/office/drawing/2014/main" id="{84B9FAA9-9BE7-11A7-EB3C-9D2DF85396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pic>
        <p:nvPicPr>
          <p:cNvPr id="46" name="Рисунок 45">
            <a:extLst>
              <a:ext uri="{FF2B5EF4-FFF2-40B4-BE49-F238E27FC236}">
                <a16:creationId xmlns:a16="http://schemas.microsoft.com/office/drawing/2014/main" id="{2240E46D-C606-7B3B-E920-D8651901A2FD}"/>
              </a:ext>
            </a:extLst>
          </p:cNvPr>
          <p:cNvPicPr>
            <a:picLocks noGrp="1" noChangeAspect="1"/>
          </p:cNvPicPr>
          <p:nvPr>
            <p:ph type="pic" sz="quarter" idx="10"/>
          </p:nvPr>
        </p:nvPicPr>
        <p:blipFill>
          <a:blip r:embed="rId10" cstate="screen">
            <a:extLst>
              <a:ext uri="{28A0092B-C50C-407E-A947-70E740481C1C}">
                <a14:useLocalDpi xmlns:a14="http://schemas.microsoft.com/office/drawing/2010/main"/>
              </a:ext>
            </a:extLst>
          </a:blip>
          <a:srcRect t="463" b="463"/>
          <a:stretch>
            <a:fillRect/>
          </a:stretch>
        </p:blipFill>
        <p:spPr/>
      </p:pic>
      <p:pic>
        <p:nvPicPr>
          <p:cNvPr id="54" name="Рисунок 53">
            <a:extLst>
              <a:ext uri="{FF2B5EF4-FFF2-40B4-BE49-F238E27FC236}">
                <a16:creationId xmlns:a16="http://schemas.microsoft.com/office/drawing/2014/main" id="{6D5CAF43-3182-BE51-FF41-B8EAEF7C389D}"/>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l="3216" r="3216"/>
          <a:stretch>
            <a:fillRect/>
          </a:stretch>
        </p:blipFill>
        <p:spPr/>
      </p:pic>
    </p:spTree>
    <p:extLst>
      <p:ext uri="{BB962C8B-B14F-4D97-AF65-F5344CB8AC3E}">
        <p14:creationId xmlns:p14="http://schemas.microsoft.com/office/powerpoint/2010/main" val="200311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83CC6541-113C-4B5E-2E24-186031D37AC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660" b="1660"/>
          <a:stretch>
            <a:fillRect/>
          </a:stretch>
        </p:blipFill>
        <p:spPr/>
      </p:pic>
      <p:sp>
        <p:nvSpPr>
          <p:cNvPr id="3" name="Полилиния: фигура 2">
            <a:extLst>
              <a:ext uri="{FF2B5EF4-FFF2-40B4-BE49-F238E27FC236}">
                <a16:creationId xmlns:a16="http://schemas.microsoft.com/office/drawing/2014/main" id="{4E36D52E-B920-FB5D-955F-F6258310A8F7}"/>
              </a:ext>
            </a:extLst>
          </p:cNvPr>
          <p:cNvSpPr/>
          <p:nvPr/>
        </p:nvSpPr>
        <p:spPr>
          <a:xfrm>
            <a:off x="439735" y="0"/>
            <a:ext cx="11312535" cy="6858000"/>
          </a:xfrm>
          <a:custGeom>
            <a:avLst/>
            <a:gdLst>
              <a:gd name="connsiteX0" fmla="*/ 2 w 11312535"/>
              <a:gd name="connsiteY0" fmla="*/ 0 h 6858000"/>
              <a:gd name="connsiteX1" fmla="*/ 3671918 w 11312535"/>
              <a:gd name="connsiteY1" fmla="*/ 0 h 6858000"/>
              <a:gd name="connsiteX2" fmla="*/ 4360851 w 11312535"/>
              <a:gd name="connsiteY2" fmla="*/ 688934 h 6858000"/>
              <a:gd name="connsiteX3" fmla="*/ 6951682 w 11312535"/>
              <a:gd name="connsiteY3" fmla="*/ 688933 h 6858000"/>
              <a:gd name="connsiteX4" fmla="*/ 7640614 w 11312535"/>
              <a:gd name="connsiteY4" fmla="*/ 0 h 6858000"/>
              <a:gd name="connsiteX5" fmla="*/ 11312535 w 11312535"/>
              <a:gd name="connsiteY5" fmla="*/ 0 h 6858000"/>
              <a:gd name="connsiteX6" fmla="*/ 9178949 w 11312535"/>
              <a:gd name="connsiteY6" fmla="*/ 2133587 h 6858000"/>
              <a:gd name="connsiteX7" fmla="*/ 9178949 w 11312535"/>
              <a:gd name="connsiteY7" fmla="*/ 4724417 h 6858000"/>
              <a:gd name="connsiteX8" fmla="*/ 11312532 w 11312535"/>
              <a:gd name="connsiteY8" fmla="*/ 6858000 h 6858000"/>
              <a:gd name="connsiteX9" fmla="*/ 7640614 w 11312535"/>
              <a:gd name="connsiteY9" fmla="*/ 6858000 h 6858000"/>
              <a:gd name="connsiteX10" fmla="*/ 6951684 w 11312535"/>
              <a:gd name="connsiteY10" fmla="*/ 6169069 h 6858000"/>
              <a:gd name="connsiteX11" fmla="*/ 5656267 w 11312535"/>
              <a:gd name="connsiteY11" fmla="*/ 5632491 h 6858000"/>
              <a:gd name="connsiteX12" fmla="*/ 4360853 w 11312535"/>
              <a:gd name="connsiteY12" fmla="*/ 6169070 h 6858000"/>
              <a:gd name="connsiteX13" fmla="*/ 3671923 w 11312535"/>
              <a:gd name="connsiteY13" fmla="*/ 6858000 h 6858000"/>
              <a:gd name="connsiteX14" fmla="*/ 0 w 11312535"/>
              <a:gd name="connsiteY14" fmla="*/ 6858000 h 6858000"/>
              <a:gd name="connsiteX15" fmla="*/ 2133585 w 11312535"/>
              <a:gd name="connsiteY15" fmla="*/ 4724415 h 6858000"/>
              <a:gd name="connsiteX16" fmla="*/ 2133585 w 11312535"/>
              <a:gd name="connsiteY16" fmla="*/ 21335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12535" h="6858000">
                <a:moveTo>
                  <a:pt x="2" y="0"/>
                </a:moveTo>
                <a:lnTo>
                  <a:pt x="3671918" y="0"/>
                </a:lnTo>
                <a:lnTo>
                  <a:pt x="4360851" y="688934"/>
                </a:lnTo>
                <a:cubicBezTo>
                  <a:pt x="5076291" y="1404373"/>
                  <a:pt x="6236244" y="1404373"/>
                  <a:pt x="6951682" y="688933"/>
                </a:cubicBezTo>
                <a:lnTo>
                  <a:pt x="7640614" y="0"/>
                </a:lnTo>
                <a:lnTo>
                  <a:pt x="11312535" y="0"/>
                </a:lnTo>
                <a:lnTo>
                  <a:pt x="9178949" y="2133587"/>
                </a:lnTo>
                <a:cubicBezTo>
                  <a:pt x="8463510" y="2849024"/>
                  <a:pt x="8463510" y="4008978"/>
                  <a:pt x="9178949" y="4724417"/>
                </a:cubicBezTo>
                <a:lnTo>
                  <a:pt x="11312532" y="6858000"/>
                </a:lnTo>
                <a:lnTo>
                  <a:pt x="7640614" y="6858000"/>
                </a:lnTo>
                <a:lnTo>
                  <a:pt x="6951684" y="6169069"/>
                </a:lnTo>
                <a:cubicBezTo>
                  <a:pt x="6593965" y="5811350"/>
                  <a:pt x="6125116" y="5632491"/>
                  <a:pt x="5656267" y="5632491"/>
                </a:cubicBezTo>
                <a:cubicBezTo>
                  <a:pt x="5187420" y="5632490"/>
                  <a:pt x="4718572" y="5811351"/>
                  <a:pt x="4360853" y="6169070"/>
                </a:cubicBezTo>
                <a:lnTo>
                  <a:pt x="3671923" y="6858000"/>
                </a:lnTo>
                <a:lnTo>
                  <a:pt x="0" y="6858000"/>
                </a:lnTo>
                <a:lnTo>
                  <a:pt x="2133585" y="4724415"/>
                </a:lnTo>
                <a:cubicBezTo>
                  <a:pt x="2849024" y="4008977"/>
                  <a:pt x="2849024" y="2849022"/>
                  <a:pt x="2133585" y="2133583"/>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 name="Полилиния: фигура 3">
            <a:extLst>
              <a:ext uri="{FF2B5EF4-FFF2-40B4-BE49-F238E27FC236}">
                <a16:creationId xmlns:a16="http://schemas.microsoft.com/office/drawing/2014/main" id="{5B072EF9-79FD-3746-102E-B0B50E1DE6BA}"/>
              </a:ext>
            </a:extLst>
          </p:cNvPr>
          <p:cNvSpPr/>
          <p:nvPr/>
        </p:nvSpPr>
        <p:spPr>
          <a:xfrm rot="2700000">
            <a:off x="10425889" y="1662890"/>
            <a:ext cx="3532222" cy="3532221"/>
          </a:xfrm>
          <a:custGeom>
            <a:avLst/>
            <a:gdLst>
              <a:gd name="connsiteX0" fmla="*/ 0 w 3532222"/>
              <a:gd name="connsiteY0" fmla="*/ 0 h 3532221"/>
              <a:gd name="connsiteX1" fmla="*/ 3532222 w 3532222"/>
              <a:gd name="connsiteY1" fmla="*/ 3532221 h 3532221"/>
              <a:gd name="connsiteX2" fmla="*/ 1508823 w 3532222"/>
              <a:gd name="connsiteY2" fmla="*/ 3532221 h 3532221"/>
              <a:gd name="connsiteX3" fmla="*/ 0 w 3532222"/>
              <a:gd name="connsiteY3" fmla="*/ 2023398 h 3532221"/>
            </a:gdLst>
            <a:ahLst/>
            <a:cxnLst>
              <a:cxn ang="0">
                <a:pos x="connsiteX0" y="connsiteY0"/>
              </a:cxn>
              <a:cxn ang="0">
                <a:pos x="connsiteX1" y="connsiteY1"/>
              </a:cxn>
              <a:cxn ang="0">
                <a:pos x="connsiteX2" y="connsiteY2"/>
              </a:cxn>
              <a:cxn ang="0">
                <a:pos x="connsiteX3" y="connsiteY3"/>
              </a:cxn>
            </a:cxnLst>
            <a:rect l="l" t="t" r="r" b="b"/>
            <a:pathLst>
              <a:path w="3532222" h="3532221">
                <a:moveTo>
                  <a:pt x="0" y="0"/>
                </a:moveTo>
                <a:lnTo>
                  <a:pt x="3532222" y="3532221"/>
                </a:lnTo>
                <a:lnTo>
                  <a:pt x="1508823" y="3532221"/>
                </a:lnTo>
                <a:cubicBezTo>
                  <a:pt x="675523" y="3532221"/>
                  <a:pt x="0" y="2856698"/>
                  <a:pt x="0" y="2023398"/>
                </a:cubicBezTo>
                <a:close/>
              </a:path>
            </a:pathLst>
          </a:custGeom>
          <a:gradFill>
            <a:gsLst>
              <a:gs pos="100000">
                <a:schemeClr val="accent2">
                  <a:lumMod val="50000"/>
                </a:schemeClr>
              </a:gs>
              <a:gs pos="0">
                <a:srgbClr val="DB1A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 name="Полилиния: фигура 4">
            <a:extLst>
              <a:ext uri="{FF2B5EF4-FFF2-40B4-BE49-F238E27FC236}">
                <a16:creationId xmlns:a16="http://schemas.microsoft.com/office/drawing/2014/main" id="{FC2E8123-9CDC-6D2E-AD41-8C841240D69E}"/>
              </a:ext>
            </a:extLst>
          </p:cNvPr>
          <p:cNvSpPr/>
          <p:nvPr/>
        </p:nvSpPr>
        <p:spPr>
          <a:xfrm rot="2700000">
            <a:off x="-1766111" y="1662889"/>
            <a:ext cx="3532221" cy="3532222"/>
          </a:xfrm>
          <a:custGeom>
            <a:avLst/>
            <a:gdLst>
              <a:gd name="connsiteX0" fmla="*/ 0 w 3532221"/>
              <a:gd name="connsiteY0" fmla="*/ 0 h 3532222"/>
              <a:gd name="connsiteX1" fmla="*/ 2023398 w 3532221"/>
              <a:gd name="connsiteY1" fmla="*/ 0 h 3532222"/>
              <a:gd name="connsiteX2" fmla="*/ 3532221 w 3532221"/>
              <a:gd name="connsiteY2" fmla="*/ 1508823 h 3532222"/>
              <a:gd name="connsiteX3" fmla="*/ 3532221 w 3532221"/>
              <a:gd name="connsiteY3" fmla="*/ 3532222 h 3532222"/>
            </a:gdLst>
            <a:ahLst/>
            <a:cxnLst>
              <a:cxn ang="0">
                <a:pos x="connsiteX0" y="connsiteY0"/>
              </a:cxn>
              <a:cxn ang="0">
                <a:pos x="connsiteX1" y="connsiteY1"/>
              </a:cxn>
              <a:cxn ang="0">
                <a:pos x="connsiteX2" y="connsiteY2"/>
              </a:cxn>
              <a:cxn ang="0">
                <a:pos x="connsiteX3" y="connsiteY3"/>
              </a:cxn>
            </a:cxnLst>
            <a:rect l="l" t="t" r="r" b="b"/>
            <a:pathLst>
              <a:path w="3532221" h="3532222">
                <a:moveTo>
                  <a:pt x="0" y="0"/>
                </a:moveTo>
                <a:lnTo>
                  <a:pt x="2023398" y="0"/>
                </a:lnTo>
                <a:cubicBezTo>
                  <a:pt x="2856698" y="0"/>
                  <a:pt x="3532221" y="675523"/>
                  <a:pt x="3532221" y="1508823"/>
                </a:cubicBezTo>
                <a:lnTo>
                  <a:pt x="3532221" y="3532222"/>
                </a:lnTo>
                <a:close/>
              </a:path>
            </a:pathLst>
          </a:custGeom>
          <a:gradFill>
            <a:gsLst>
              <a:gs pos="100000">
                <a:schemeClr val="accent2">
                  <a:lumMod val="50000"/>
                </a:schemeClr>
              </a:gs>
              <a:gs pos="0">
                <a:srgbClr val="DB1A86"/>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TextBox 5">
            <a:extLst>
              <a:ext uri="{FF2B5EF4-FFF2-40B4-BE49-F238E27FC236}">
                <a16:creationId xmlns:a16="http://schemas.microsoft.com/office/drawing/2014/main" id="{414F3E42-14D1-30E1-6C4C-846F843D2BC4}"/>
              </a:ext>
            </a:extLst>
          </p:cNvPr>
          <p:cNvSpPr txBox="1"/>
          <p:nvPr/>
        </p:nvSpPr>
        <p:spPr>
          <a:xfrm>
            <a:off x="5676655" y="556071"/>
            <a:ext cx="838691" cy="369332"/>
          </a:xfrm>
          <a:prstGeom prst="rect">
            <a:avLst/>
          </a:prstGeom>
          <a:noFill/>
        </p:spPr>
        <p:txBody>
          <a:bodyPr wrap="none" rtlCol="0">
            <a:spAutoFit/>
          </a:bodyPr>
          <a:lstStyle/>
          <a:p>
            <a:pPr algn="ctr"/>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7" name="Группа 6">
            <a:extLst>
              <a:ext uri="{FF2B5EF4-FFF2-40B4-BE49-F238E27FC236}">
                <a16:creationId xmlns:a16="http://schemas.microsoft.com/office/drawing/2014/main" id="{6B04AD2F-1910-9D37-4C5D-098473AC0F51}"/>
              </a:ext>
            </a:extLst>
          </p:cNvPr>
          <p:cNvGrpSpPr/>
          <p:nvPr/>
        </p:nvGrpSpPr>
        <p:grpSpPr>
          <a:xfrm>
            <a:off x="355600" y="6007100"/>
            <a:ext cx="11480800" cy="545746"/>
            <a:chOff x="355600" y="6007100"/>
            <a:chExt cx="11480800" cy="545746"/>
          </a:xfrm>
        </p:grpSpPr>
        <p:cxnSp>
          <p:nvCxnSpPr>
            <p:cNvPr id="8" name="Прямая соединительная линия 7">
              <a:extLst>
                <a:ext uri="{FF2B5EF4-FFF2-40B4-BE49-F238E27FC236}">
                  <a16:creationId xmlns:a16="http://schemas.microsoft.com/office/drawing/2014/main" id="{3CD02AC4-2509-57A4-8698-1774CB758C6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9" name="Группа 8">
              <a:extLst>
                <a:ext uri="{FF2B5EF4-FFF2-40B4-BE49-F238E27FC236}">
                  <a16:creationId xmlns:a16="http://schemas.microsoft.com/office/drawing/2014/main" id="{9EEAB4D5-E02B-4988-BD28-06B6AEF97FD4}"/>
                </a:ext>
              </a:extLst>
            </p:cNvPr>
            <p:cNvGrpSpPr/>
            <p:nvPr/>
          </p:nvGrpSpPr>
          <p:grpSpPr>
            <a:xfrm>
              <a:off x="534678" y="6275847"/>
              <a:ext cx="11122644" cy="276999"/>
              <a:chOff x="558800" y="6275847"/>
              <a:chExt cx="11122644" cy="276999"/>
            </a:xfrm>
          </p:grpSpPr>
          <p:sp>
            <p:nvSpPr>
              <p:cNvPr id="10" name="TextBox 9">
                <a:extLst>
                  <a:ext uri="{FF2B5EF4-FFF2-40B4-BE49-F238E27FC236}">
                    <a16:creationId xmlns:a16="http://schemas.microsoft.com/office/drawing/2014/main" id="{33E186F0-35C1-4059-645A-6E41EDC4F3E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A0AA53EB-9DA6-7F13-CCA8-E36E70FB294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2" name="TextBox 11">
                <a:extLst>
                  <a:ext uri="{FF2B5EF4-FFF2-40B4-BE49-F238E27FC236}">
                    <a16:creationId xmlns:a16="http://schemas.microsoft.com/office/drawing/2014/main" id="{2F63F5F2-1410-1090-D5BF-2C4DD4AF9E2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3" name="TextBox 12">
                <a:extLst>
                  <a:ext uri="{FF2B5EF4-FFF2-40B4-BE49-F238E27FC236}">
                    <a16:creationId xmlns:a16="http://schemas.microsoft.com/office/drawing/2014/main" id="{A62DD97F-41E1-E4A4-8F4B-B9D58EF1305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24" name="Группа 23">
            <a:extLst>
              <a:ext uri="{FF2B5EF4-FFF2-40B4-BE49-F238E27FC236}">
                <a16:creationId xmlns:a16="http://schemas.microsoft.com/office/drawing/2014/main" id="{635CE1BF-1373-D07B-0556-727DC460CD9F}"/>
              </a:ext>
            </a:extLst>
          </p:cNvPr>
          <p:cNvGrpSpPr/>
          <p:nvPr/>
        </p:nvGrpSpPr>
        <p:grpSpPr>
          <a:xfrm>
            <a:off x="5275263" y="4433519"/>
            <a:ext cx="1641475" cy="461963"/>
            <a:chOff x="1416050" y="4610100"/>
            <a:chExt cx="1641475" cy="461963"/>
          </a:xfrm>
        </p:grpSpPr>
        <p:sp>
          <p:nvSpPr>
            <p:cNvPr id="25" name="Прямоугольник: скругленные углы 24">
              <a:extLst>
                <a:ext uri="{FF2B5EF4-FFF2-40B4-BE49-F238E27FC236}">
                  <a16:creationId xmlns:a16="http://schemas.microsoft.com/office/drawing/2014/main" id="{8991EEF3-C413-CDE2-188C-2C96F974F0AC}"/>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a:extLst>
                <a:ext uri="{FF2B5EF4-FFF2-40B4-BE49-F238E27FC236}">
                  <a16:creationId xmlns:a16="http://schemas.microsoft.com/office/drawing/2014/main" id="{BD596AEB-D8C2-7E22-F3C1-E8236D9FDA36}"/>
                </a:ext>
              </a:extLst>
            </p:cNvPr>
            <p:cNvGrpSpPr/>
            <p:nvPr/>
          </p:nvGrpSpPr>
          <p:grpSpPr>
            <a:xfrm>
              <a:off x="1489525" y="4702582"/>
              <a:ext cx="1421014" cy="276999"/>
              <a:chOff x="1489525" y="4702582"/>
              <a:chExt cx="1421014" cy="276999"/>
            </a:xfrm>
          </p:grpSpPr>
          <p:sp>
            <p:nvSpPr>
              <p:cNvPr id="27" name="TextBox 26">
                <a:extLst>
                  <a:ext uri="{FF2B5EF4-FFF2-40B4-BE49-F238E27FC236}">
                    <a16:creationId xmlns:a16="http://schemas.microsoft.com/office/drawing/2014/main" id="{6DE8F3C7-A354-E37A-5F9E-F1513306CBD4}"/>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28" name="Группа 27">
                <a:extLst>
                  <a:ext uri="{FF2B5EF4-FFF2-40B4-BE49-F238E27FC236}">
                    <a16:creationId xmlns:a16="http://schemas.microsoft.com/office/drawing/2014/main" id="{00E5F53B-86C1-BD7D-476D-474FA1546190}"/>
                  </a:ext>
                </a:extLst>
              </p:cNvPr>
              <p:cNvGrpSpPr/>
              <p:nvPr/>
            </p:nvGrpSpPr>
            <p:grpSpPr>
              <a:xfrm>
                <a:off x="2647950" y="4709787"/>
                <a:ext cx="262589" cy="262589"/>
                <a:chOff x="2647950" y="4709787"/>
                <a:chExt cx="262589" cy="262589"/>
              </a:xfrm>
            </p:grpSpPr>
            <p:sp>
              <p:nvSpPr>
                <p:cNvPr id="29" name="Овал 28">
                  <a:extLst>
                    <a:ext uri="{FF2B5EF4-FFF2-40B4-BE49-F238E27FC236}">
                      <a16:creationId xmlns:a16="http://schemas.microsoft.com/office/drawing/2014/main" id="{13046FA6-5ADB-2877-EAB1-C191459E6CB8}"/>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a:extLst>
                    <a:ext uri="{FF2B5EF4-FFF2-40B4-BE49-F238E27FC236}">
                      <a16:creationId xmlns:a16="http://schemas.microsoft.com/office/drawing/2014/main" id="{1B243B79-B48B-7849-DDB3-11A7EC6B0CB3}"/>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sp>
        <p:nvSpPr>
          <p:cNvPr id="31" name="TextBox 30">
            <a:extLst>
              <a:ext uri="{FF2B5EF4-FFF2-40B4-BE49-F238E27FC236}">
                <a16:creationId xmlns:a16="http://schemas.microsoft.com/office/drawing/2014/main" id="{F0FD5231-7D90-D7B0-E9D8-089F22197733}"/>
              </a:ext>
            </a:extLst>
          </p:cNvPr>
          <p:cNvSpPr txBox="1"/>
          <p:nvPr/>
        </p:nvSpPr>
        <p:spPr>
          <a:xfrm>
            <a:off x="3640842" y="1992683"/>
            <a:ext cx="4910320" cy="2646878"/>
          </a:xfrm>
          <a:prstGeom prst="rect">
            <a:avLst/>
          </a:prstGeom>
          <a:noFill/>
        </p:spPr>
        <p:txBody>
          <a:bodyPr wrap="none" rtlCol="0">
            <a:spAutoFit/>
          </a:bodyPr>
          <a:lstStyle/>
          <a:p>
            <a:pPr algn="ctr"/>
            <a:r>
              <a:rPr lang="ru-RU" sz="166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202</a:t>
            </a:r>
            <a:r>
              <a:rPr lang="de-DE" sz="166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5</a:t>
            </a:r>
            <a:endParaRPr lang="ru-RU" sz="166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endParaRPr>
          </a:p>
        </p:txBody>
      </p:sp>
      <p:sp>
        <p:nvSpPr>
          <p:cNvPr id="32" name="TextBox 31">
            <a:extLst>
              <a:ext uri="{FF2B5EF4-FFF2-40B4-BE49-F238E27FC236}">
                <a16:creationId xmlns:a16="http://schemas.microsoft.com/office/drawing/2014/main" id="{87970BD9-71F4-E2C5-C71F-0AAB06748D01}"/>
              </a:ext>
            </a:extLst>
          </p:cNvPr>
          <p:cNvSpPr txBox="1"/>
          <p:nvPr/>
        </p:nvSpPr>
        <p:spPr>
          <a:xfrm>
            <a:off x="5541780" y="1858457"/>
            <a:ext cx="1108445"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33" name="TextBox 32">
            <a:extLst>
              <a:ext uri="{FF2B5EF4-FFF2-40B4-BE49-F238E27FC236}">
                <a16:creationId xmlns:a16="http://schemas.microsoft.com/office/drawing/2014/main" id="{8254C98D-9E6F-0A02-E553-0DFB6B371B01}"/>
              </a:ext>
            </a:extLst>
          </p:cNvPr>
          <p:cNvSpPr txBox="1"/>
          <p:nvPr/>
        </p:nvSpPr>
        <p:spPr>
          <a:xfrm>
            <a:off x="4134059" y="2352633"/>
            <a:ext cx="3923895" cy="1200329"/>
          </a:xfrm>
          <a:prstGeom prst="rect">
            <a:avLst/>
          </a:prstGeom>
          <a:noFill/>
        </p:spPr>
        <p:txBody>
          <a:bodyPr wrap="none" rtlCol="0">
            <a:spAutoFit/>
          </a:bodyPr>
          <a:lstStyle/>
          <a:p>
            <a:pPr algn="ctr"/>
            <a:r>
              <a:rPr lang="de-DE" sz="3600" b="1" dirty="0">
                <a:solidFill>
                  <a:schemeClr val="bg1"/>
                </a:solidFill>
                <a:latin typeface="+mj-lt"/>
                <a:cs typeface="Segoe Pro Light" panose="020F0502020204030204" pitchFamily="34" charset="0"/>
              </a:rPr>
              <a:t>PRÄSENTATIONS-</a:t>
            </a:r>
          </a:p>
          <a:p>
            <a:pPr algn="ctr"/>
            <a:r>
              <a:rPr lang="de-DE" sz="3600" b="1" dirty="0">
                <a:solidFill>
                  <a:schemeClr val="bg1"/>
                </a:solidFill>
                <a:latin typeface="+mj-lt"/>
                <a:cs typeface="Segoe Pro Light" panose="020F0502020204030204" pitchFamily="34" charset="0"/>
              </a:rPr>
              <a:t>VORLAGE</a:t>
            </a:r>
            <a:endParaRPr lang="ru-RU" sz="3600" b="1" dirty="0">
              <a:solidFill>
                <a:schemeClr val="bg1"/>
              </a:solidFill>
              <a:latin typeface="+mj-lt"/>
              <a:cs typeface="Segoe Pro Light" panose="020F0502020204030204" pitchFamily="34" charset="0"/>
            </a:endParaRPr>
          </a:p>
        </p:txBody>
      </p:sp>
      <p:sp>
        <p:nvSpPr>
          <p:cNvPr id="34" name="TextBox 33">
            <a:extLst>
              <a:ext uri="{FF2B5EF4-FFF2-40B4-BE49-F238E27FC236}">
                <a16:creationId xmlns:a16="http://schemas.microsoft.com/office/drawing/2014/main" id="{2FC75817-216D-B422-C16C-66105228BDBA}"/>
              </a:ext>
            </a:extLst>
          </p:cNvPr>
          <p:cNvSpPr txBox="1"/>
          <p:nvPr/>
        </p:nvSpPr>
        <p:spPr>
          <a:xfrm>
            <a:off x="3864427" y="3739360"/>
            <a:ext cx="4463150" cy="830997"/>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a:t>
            </a:r>
          </a:p>
          <a:p>
            <a:pPr algn="ctr"/>
            <a:endParaRPr lang="ru-RU" sz="1200" dirty="0">
              <a:solidFill>
                <a:schemeClr val="bg1"/>
              </a:solidFill>
              <a:cs typeface="Segoe Pro Light" panose="020F0502020204030204" pitchFamily="34" charset="0"/>
            </a:endParaRPr>
          </a:p>
        </p:txBody>
      </p:sp>
    </p:spTree>
    <p:extLst>
      <p:ext uri="{BB962C8B-B14F-4D97-AF65-F5344CB8AC3E}">
        <p14:creationId xmlns:p14="http://schemas.microsoft.com/office/powerpoint/2010/main" val="1856278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32" name="Группа 31">
            <a:extLst>
              <a:ext uri="{FF2B5EF4-FFF2-40B4-BE49-F238E27FC236}">
                <a16:creationId xmlns:a16="http://schemas.microsoft.com/office/drawing/2014/main" id="{BDBF3A84-C27A-8F47-5DCA-294F2D34C437}"/>
              </a:ext>
            </a:extLst>
          </p:cNvPr>
          <p:cNvGrpSpPr/>
          <p:nvPr/>
        </p:nvGrpSpPr>
        <p:grpSpPr>
          <a:xfrm>
            <a:off x="1293797" y="1498597"/>
            <a:ext cx="1706563" cy="1706563"/>
            <a:chOff x="1293810" y="1498597"/>
            <a:chExt cx="1706563" cy="1706563"/>
          </a:xfrm>
        </p:grpSpPr>
        <p:sp>
          <p:nvSpPr>
            <p:cNvPr id="20" name="Овал 19">
              <a:extLst>
                <a:ext uri="{FF2B5EF4-FFF2-40B4-BE49-F238E27FC236}">
                  <a16:creationId xmlns:a16="http://schemas.microsoft.com/office/drawing/2014/main" id="{43A16CD1-8C25-2C77-E759-D06BF9928490}"/>
                </a:ext>
              </a:extLst>
            </p:cNvPr>
            <p:cNvSpPr/>
            <p:nvPr/>
          </p:nvSpPr>
          <p:spPr>
            <a:xfrm>
              <a:off x="1293810" y="1498597"/>
              <a:ext cx="1706563" cy="170656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Овал 20">
              <a:extLst>
                <a:ext uri="{FF2B5EF4-FFF2-40B4-BE49-F238E27FC236}">
                  <a16:creationId xmlns:a16="http://schemas.microsoft.com/office/drawing/2014/main" id="{450F8E00-DCE7-669A-1EBB-DFBFA1F48E9D}"/>
                </a:ext>
              </a:extLst>
            </p:cNvPr>
            <p:cNvSpPr/>
            <p:nvPr/>
          </p:nvSpPr>
          <p:spPr>
            <a:xfrm>
              <a:off x="1406524" y="1611311"/>
              <a:ext cx="1481134" cy="1481134"/>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2" name="Овал 21">
              <a:extLst>
                <a:ext uri="{FF2B5EF4-FFF2-40B4-BE49-F238E27FC236}">
                  <a16:creationId xmlns:a16="http://schemas.microsoft.com/office/drawing/2014/main" id="{DA769D5E-F1DB-E469-1841-8CB609A129E1}"/>
                </a:ext>
              </a:extLst>
            </p:cNvPr>
            <p:cNvSpPr/>
            <p:nvPr/>
          </p:nvSpPr>
          <p:spPr>
            <a:xfrm>
              <a:off x="1522412" y="1727199"/>
              <a:ext cx="1249359" cy="124935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1" name="Группа 30">
              <a:extLst>
                <a:ext uri="{FF2B5EF4-FFF2-40B4-BE49-F238E27FC236}">
                  <a16:creationId xmlns:a16="http://schemas.microsoft.com/office/drawing/2014/main" id="{0A0C0C3C-123C-0988-435E-48E3FF73354A}"/>
                </a:ext>
              </a:extLst>
            </p:cNvPr>
            <p:cNvGrpSpPr/>
            <p:nvPr/>
          </p:nvGrpSpPr>
          <p:grpSpPr>
            <a:xfrm>
              <a:off x="1849743" y="1899848"/>
              <a:ext cx="594696" cy="904060"/>
              <a:chOff x="1849743" y="1884364"/>
              <a:chExt cx="594696" cy="904060"/>
            </a:xfrm>
          </p:grpSpPr>
          <p:pic>
            <p:nvPicPr>
              <p:cNvPr id="23" name="Рисунок 22">
                <a:extLst>
                  <a:ext uri="{FF2B5EF4-FFF2-40B4-BE49-F238E27FC236}">
                    <a16:creationId xmlns:a16="http://schemas.microsoft.com/office/drawing/2014/main" id="{AA0C5C28-34B4-0FB4-76CE-8FBD460721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79816" y="1884364"/>
                <a:ext cx="534550" cy="534550"/>
              </a:xfrm>
              <a:prstGeom prst="rect">
                <a:avLst/>
              </a:prstGeom>
            </p:spPr>
          </p:pic>
          <p:grpSp>
            <p:nvGrpSpPr>
              <p:cNvPr id="30" name="Группа 29">
                <a:extLst>
                  <a:ext uri="{FF2B5EF4-FFF2-40B4-BE49-F238E27FC236}">
                    <a16:creationId xmlns:a16="http://schemas.microsoft.com/office/drawing/2014/main" id="{814BCD89-ECDE-9353-001A-91C30C70AF39}"/>
                  </a:ext>
                </a:extLst>
              </p:cNvPr>
              <p:cNvGrpSpPr/>
              <p:nvPr/>
            </p:nvGrpSpPr>
            <p:grpSpPr>
              <a:xfrm>
                <a:off x="1849743" y="2459834"/>
                <a:ext cx="594696" cy="328590"/>
                <a:chOff x="1849743" y="2475709"/>
                <a:chExt cx="594696" cy="328590"/>
              </a:xfrm>
            </p:grpSpPr>
            <p:sp>
              <p:nvSpPr>
                <p:cNvPr id="25" name="Прямоугольник: скругленные углы 24">
                  <a:extLst>
                    <a:ext uri="{FF2B5EF4-FFF2-40B4-BE49-F238E27FC236}">
                      <a16:creationId xmlns:a16="http://schemas.microsoft.com/office/drawing/2014/main" id="{A082F57E-CA35-B331-A4FD-EBC4B5216EEB}"/>
                    </a:ext>
                  </a:extLst>
                </p:cNvPr>
                <p:cNvSpPr/>
                <p:nvPr/>
              </p:nvSpPr>
              <p:spPr>
                <a:xfrm>
                  <a:off x="1849743" y="2475709"/>
                  <a:ext cx="594696" cy="328590"/>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26" name="TextBox 25">
                  <a:extLst>
                    <a:ext uri="{FF2B5EF4-FFF2-40B4-BE49-F238E27FC236}">
                      <a16:creationId xmlns:a16="http://schemas.microsoft.com/office/drawing/2014/main" id="{BF20CE07-C454-A616-C6CA-BABD8B5E6D2C}"/>
                    </a:ext>
                  </a:extLst>
                </p:cNvPr>
                <p:cNvSpPr txBox="1"/>
                <p:nvPr/>
              </p:nvSpPr>
              <p:spPr>
                <a:xfrm>
                  <a:off x="1849743" y="2503880"/>
                  <a:ext cx="594696" cy="276999"/>
                </a:xfrm>
                <a:prstGeom prst="rect">
                  <a:avLst/>
                </a:prstGeom>
                <a:noFill/>
              </p:spPr>
              <p:txBody>
                <a:bodyPr wrap="square" rtlCol="0">
                  <a:spAutoFit/>
                </a:bodyPr>
                <a:lstStyle/>
                <a:p>
                  <a:pPr algn="ctr"/>
                  <a:r>
                    <a:rPr lang="ru-RU" sz="1200" b="1" dirty="0">
                      <a:solidFill>
                        <a:schemeClr val="bg1"/>
                      </a:solidFill>
                      <a:latin typeface="+mj-lt"/>
                      <a:cs typeface="Segoe Pro Light" panose="020F0502020204030204" pitchFamily="34" charset="0"/>
                    </a:rPr>
                    <a:t>202</a:t>
                  </a:r>
                  <a:r>
                    <a:rPr lang="de-DE" sz="1200" b="1" dirty="0">
                      <a:solidFill>
                        <a:schemeClr val="bg1"/>
                      </a:solidFill>
                      <a:latin typeface="+mj-lt"/>
                      <a:cs typeface="Segoe Pro Light" panose="020F0502020204030204" pitchFamily="34" charset="0"/>
                    </a:rPr>
                    <a:t>5</a:t>
                  </a:r>
                  <a:endParaRPr lang="ru-RU" sz="1200" b="1" dirty="0">
                    <a:solidFill>
                      <a:schemeClr val="bg1"/>
                    </a:solidFill>
                    <a:latin typeface="+mj-lt"/>
                    <a:cs typeface="Segoe Pro Light" panose="020F0502020204030204" pitchFamily="34" charset="0"/>
                  </a:endParaRPr>
                </a:p>
              </p:txBody>
            </p:sp>
          </p:grpSp>
        </p:grpSp>
      </p:grpSp>
      <p:grpSp>
        <p:nvGrpSpPr>
          <p:cNvPr id="36" name="Группа 35">
            <a:extLst>
              <a:ext uri="{FF2B5EF4-FFF2-40B4-BE49-F238E27FC236}">
                <a16:creationId xmlns:a16="http://schemas.microsoft.com/office/drawing/2014/main" id="{B0E712B3-FF91-3ED9-ABC1-5D4C5DE9064A}"/>
              </a:ext>
            </a:extLst>
          </p:cNvPr>
          <p:cNvGrpSpPr/>
          <p:nvPr/>
        </p:nvGrpSpPr>
        <p:grpSpPr>
          <a:xfrm>
            <a:off x="943769" y="3975340"/>
            <a:ext cx="2406618" cy="1877437"/>
            <a:chOff x="943769" y="3975340"/>
            <a:chExt cx="2406618" cy="1877437"/>
          </a:xfrm>
        </p:grpSpPr>
        <p:sp>
          <p:nvSpPr>
            <p:cNvPr id="34" name="TextBox 33">
              <a:extLst>
                <a:ext uri="{FF2B5EF4-FFF2-40B4-BE49-F238E27FC236}">
                  <a16:creationId xmlns:a16="http://schemas.microsoft.com/office/drawing/2014/main" id="{D8B2F040-FABC-3449-A84A-6956D038E7FF}"/>
                </a:ext>
              </a:extLst>
            </p:cNvPr>
            <p:cNvSpPr txBox="1"/>
            <p:nvPr/>
          </p:nvSpPr>
          <p:spPr>
            <a:xfrm>
              <a:off x="943769" y="4283117"/>
              <a:ext cx="2406618" cy="1569660"/>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pPr algn="ctr"/>
              <a:endParaRPr lang="ru-RU"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A10C57CF-7513-FDC4-5AE6-ED2DD036FF19}"/>
                </a:ext>
              </a:extLst>
            </p:cNvPr>
            <p:cNvSpPr txBox="1"/>
            <p:nvPr/>
          </p:nvSpPr>
          <p:spPr>
            <a:xfrm>
              <a:off x="1042591" y="3975340"/>
              <a:ext cx="220897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42" name="Группа 41">
            <a:extLst>
              <a:ext uri="{FF2B5EF4-FFF2-40B4-BE49-F238E27FC236}">
                <a16:creationId xmlns:a16="http://schemas.microsoft.com/office/drawing/2014/main" id="{FBB37227-DECB-397C-BE65-BE02050B2E72}"/>
              </a:ext>
            </a:extLst>
          </p:cNvPr>
          <p:cNvGrpSpPr/>
          <p:nvPr/>
        </p:nvGrpSpPr>
        <p:grpSpPr>
          <a:xfrm>
            <a:off x="1982152" y="3531968"/>
            <a:ext cx="329853" cy="329851"/>
            <a:chOff x="1996627" y="3562952"/>
            <a:chExt cx="329853" cy="329851"/>
          </a:xfrm>
        </p:grpSpPr>
        <p:sp>
          <p:nvSpPr>
            <p:cNvPr id="43" name="Овал 42">
              <a:extLst>
                <a:ext uri="{FF2B5EF4-FFF2-40B4-BE49-F238E27FC236}">
                  <a16:creationId xmlns:a16="http://schemas.microsoft.com/office/drawing/2014/main" id="{89A951D9-F6B8-E326-7515-3DA80473DF6F}"/>
                </a:ext>
              </a:extLst>
            </p:cNvPr>
            <p:cNvSpPr/>
            <p:nvPr/>
          </p:nvSpPr>
          <p:spPr>
            <a:xfrm>
              <a:off x="1996627" y="3562952"/>
              <a:ext cx="329853" cy="329851"/>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4" name="Овал 43">
              <a:extLst>
                <a:ext uri="{FF2B5EF4-FFF2-40B4-BE49-F238E27FC236}">
                  <a16:creationId xmlns:a16="http://schemas.microsoft.com/office/drawing/2014/main" id="{151D72B6-C383-2E69-36FE-8D024AF39E9C}"/>
                </a:ext>
              </a:extLst>
            </p:cNvPr>
            <p:cNvSpPr/>
            <p:nvPr/>
          </p:nvSpPr>
          <p:spPr>
            <a:xfrm>
              <a:off x="2021624" y="3587948"/>
              <a:ext cx="279859" cy="279859"/>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5" name="Овал 44">
              <a:extLst>
                <a:ext uri="{FF2B5EF4-FFF2-40B4-BE49-F238E27FC236}">
                  <a16:creationId xmlns:a16="http://schemas.microsoft.com/office/drawing/2014/main" id="{10579927-0576-BAFE-CF11-2ED9132B7937}"/>
                </a:ext>
              </a:extLst>
            </p:cNvPr>
            <p:cNvSpPr/>
            <p:nvPr/>
          </p:nvSpPr>
          <p:spPr>
            <a:xfrm>
              <a:off x="2041131" y="360745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48" name="Группа 47">
            <a:extLst>
              <a:ext uri="{FF2B5EF4-FFF2-40B4-BE49-F238E27FC236}">
                <a16:creationId xmlns:a16="http://schemas.microsoft.com/office/drawing/2014/main" id="{FEEB202A-CEA4-C6EE-4BDA-09BCAA0AC352}"/>
              </a:ext>
            </a:extLst>
          </p:cNvPr>
          <p:cNvGrpSpPr/>
          <p:nvPr/>
        </p:nvGrpSpPr>
        <p:grpSpPr>
          <a:xfrm>
            <a:off x="9203434" y="1498597"/>
            <a:ext cx="1706563" cy="1706563"/>
            <a:chOff x="1293810" y="1498597"/>
            <a:chExt cx="1706563" cy="1706563"/>
          </a:xfrm>
        </p:grpSpPr>
        <p:sp>
          <p:nvSpPr>
            <p:cNvPr id="56" name="Овал 55">
              <a:extLst>
                <a:ext uri="{FF2B5EF4-FFF2-40B4-BE49-F238E27FC236}">
                  <a16:creationId xmlns:a16="http://schemas.microsoft.com/office/drawing/2014/main" id="{AB24FC21-21CA-4EAA-8FA2-A342412A940B}"/>
                </a:ext>
              </a:extLst>
            </p:cNvPr>
            <p:cNvSpPr/>
            <p:nvPr/>
          </p:nvSpPr>
          <p:spPr>
            <a:xfrm>
              <a:off x="1293810" y="1498597"/>
              <a:ext cx="1706563" cy="170656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7" name="Овал 56">
              <a:extLst>
                <a:ext uri="{FF2B5EF4-FFF2-40B4-BE49-F238E27FC236}">
                  <a16:creationId xmlns:a16="http://schemas.microsoft.com/office/drawing/2014/main" id="{2E890372-8288-2356-D599-74B1132FAE7B}"/>
                </a:ext>
              </a:extLst>
            </p:cNvPr>
            <p:cNvSpPr/>
            <p:nvPr/>
          </p:nvSpPr>
          <p:spPr>
            <a:xfrm>
              <a:off x="1406524" y="1611311"/>
              <a:ext cx="1481134" cy="1481134"/>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8" name="Овал 57">
              <a:extLst>
                <a:ext uri="{FF2B5EF4-FFF2-40B4-BE49-F238E27FC236}">
                  <a16:creationId xmlns:a16="http://schemas.microsoft.com/office/drawing/2014/main" id="{5DE7C2BF-350E-145F-81C8-C93AFB2E7AFD}"/>
                </a:ext>
              </a:extLst>
            </p:cNvPr>
            <p:cNvSpPr/>
            <p:nvPr/>
          </p:nvSpPr>
          <p:spPr>
            <a:xfrm>
              <a:off x="1522412" y="1727199"/>
              <a:ext cx="1249359" cy="124935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9" name="Группа 58">
              <a:extLst>
                <a:ext uri="{FF2B5EF4-FFF2-40B4-BE49-F238E27FC236}">
                  <a16:creationId xmlns:a16="http://schemas.microsoft.com/office/drawing/2014/main" id="{8BB4D75D-BBC9-9D1B-1FAF-9ACD0B3D9EED}"/>
                </a:ext>
              </a:extLst>
            </p:cNvPr>
            <p:cNvGrpSpPr/>
            <p:nvPr/>
          </p:nvGrpSpPr>
          <p:grpSpPr>
            <a:xfrm>
              <a:off x="1849743" y="1899848"/>
              <a:ext cx="594696" cy="904060"/>
              <a:chOff x="1849743" y="1884364"/>
              <a:chExt cx="594696" cy="904060"/>
            </a:xfrm>
          </p:grpSpPr>
          <p:pic>
            <p:nvPicPr>
              <p:cNvPr id="60" name="Рисунок 59">
                <a:extLst>
                  <a:ext uri="{FF2B5EF4-FFF2-40B4-BE49-F238E27FC236}">
                    <a16:creationId xmlns:a16="http://schemas.microsoft.com/office/drawing/2014/main" id="{13C5F01B-4E83-9E18-1F9A-CDD7A3AF24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79816" y="1884364"/>
                <a:ext cx="534550" cy="534550"/>
              </a:xfrm>
              <a:prstGeom prst="rect">
                <a:avLst/>
              </a:prstGeom>
            </p:spPr>
          </p:pic>
          <p:grpSp>
            <p:nvGrpSpPr>
              <p:cNvPr id="61" name="Группа 60">
                <a:extLst>
                  <a:ext uri="{FF2B5EF4-FFF2-40B4-BE49-F238E27FC236}">
                    <a16:creationId xmlns:a16="http://schemas.microsoft.com/office/drawing/2014/main" id="{3C10B63A-39F0-443B-5DEC-C2959BA2B22B}"/>
                  </a:ext>
                </a:extLst>
              </p:cNvPr>
              <p:cNvGrpSpPr/>
              <p:nvPr/>
            </p:nvGrpSpPr>
            <p:grpSpPr>
              <a:xfrm>
                <a:off x="1849743" y="2459834"/>
                <a:ext cx="594696" cy="328590"/>
                <a:chOff x="1849743" y="2475709"/>
                <a:chExt cx="594696" cy="328590"/>
              </a:xfrm>
            </p:grpSpPr>
            <p:sp>
              <p:nvSpPr>
                <p:cNvPr id="62" name="Прямоугольник: скругленные углы 61">
                  <a:extLst>
                    <a:ext uri="{FF2B5EF4-FFF2-40B4-BE49-F238E27FC236}">
                      <a16:creationId xmlns:a16="http://schemas.microsoft.com/office/drawing/2014/main" id="{7FC84A63-C618-4E53-EB14-A776E0ABE3E0}"/>
                    </a:ext>
                  </a:extLst>
                </p:cNvPr>
                <p:cNvSpPr/>
                <p:nvPr/>
              </p:nvSpPr>
              <p:spPr>
                <a:xfrm>
                  <a:off x="1849743" y="2475709"/>
                  <a:ext cx="594696" cy="328590"/>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63" name="TextBox 62">
                  <a:extLst>
                    <a:ext uri="{FF2B5EF4-FFF2-40B4-BE49-F238E27FC236}">
                      <a16:creationId xmlns:a16="http://schemas.microsoft.com/office/drawing/2014/main" id="{8AFB3018-0A38-37F3-751C-4AD039304B90}"/>
                    </a:ext>
                  </a:extLst>
                </p:cNvPr>
                <p:cNvSpPr txBox="1"/>
                <p:nvPr/>
              </p:nvSpPr>
              <p:spPr>
                <a:xfrm>
                  <a:off x="1849743" y="2503880"/>
                  <a:ext cx="594696" cy="276999"/>
                </a:xfrm>
                <a:prstGeom prst="rect">
                  <a:avLst/>
                </a:prstGeom>
                <a:noFill/>
              </p:spPr>
              <p:txBody>
                <a:bodyPr wrap="square" rtlCol="0">
                  <a:spAutoFit/>
                </a:bodyPr>
                <a:lstStyle/>
                <a:p>
                  <a:pPr algn="ctr"/>
                  <a:r>
                    <a:rPr lang="ru-RU" sz="1200" b="1" dirty="0">
                      <a:solidFill>
                        <a:schemeClr val="bg1"/>
                      </a:solidFill>
                      <a:latin typeface="+mj-lt"/>
                      <a:cs typeface="Segoe Pro Light" panose="020F0502020204030204" pitchFamily="34" charset="0"/>
                    </a:rPr>
                    <a:t>202</a:t>
                  </a:r>
                  <a:r>
                    <a:rPr lang="de-DE" sz="1200" b="1" dirty="0">
                      <a:solidFill>
                        <a:schemeClr val="bg1"/>
                      </a:solidFill>
                      <a:latin typeface="+mj-lt"/>
                      <a:cs typeface="Segoe Pro Light" panose="020F0502020204030204" pitchFamily="34" charset="0"/>
                    </a:rPr>
                    <a:t>5</a:t>
                  </a:r>
                  <a:endParaRPr lang="ru-RU" sz="1200" b="1" dirty="0">
                    <a:solidFill>
                      <a:schemeClr val="bg1"/>
                    </a:solidFill>
                    <a:latin typeface="+mj-lt"/>
                    <a:cs typeface="Segoe Pro Light" panose="020F0502020204030204" pitchFamily="34" charset="0"/>
                  </a:endParaRPr>
                </a:p>
              </p:txBody>
            </p:sp>
          </p:grpSp>
        </p:grpSp>
      </p:grpSp>
      <p:grpSp>
        <p:nvGrpSpPr>
          <p:cNvPr id="49" name="Группа 48">
            <a:extLst>
              <a:ext uri="{FF2B5EF4-FFF2-40B4-BE49-F238E27FC236}">
                <a16:creationId xmlns:a16="http://schemas.microsoft.com/office/drawing/2014/main" id="{AD9FC33A-F2C2-93EA-F042-2E322421B6FE}"/>
              </a:ext>
            </a:extLst>
          </p:cNvPr>
          <p:cNvGrpSpPr/>
          <p:nvPr/>
        </p:nvGrpSpPr>
        <p:grpSpPr>
          <a:xfrm>
            <a:off x="8853406" y="3975340"/>
            <a:ext cx="2406618" cy="1692772"/>
            <a:chOff x="943769" y="3975340"/>
            <a:chExt cx="2406618" cy="1692772"/>
          </a:xfrm>
        </p:grpSpPr>
        <p:sp>
          <p:nvSpPr>
            <p:cNvPr id="54" name="TextBox 53">
              <a:extLst>
                <a:ext uri="{FF2B5EF4-FFF2-40B4-BE49-F238E27FC236}">
                  <a16:creationId xmlns:a16="http://schemas.microsoft.com/office/drawing/2014/main" id="{69ACA5D3-0DB2-9FBA-FA7E-B3E026FAF1D1}"/>
                </a:ext>
              </a:extLst>
            </p:cNvPr>
            <p:cNvSpPr txBox="1"/>
            <p:nvPr/>
          </p:nvSpPr>
          <p:spPr>
            <a:xfrm>
              <a:off x="943769" y="4283117"/>
              <a:ext cx="2406618" cy="1384995"/>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55" name="TextBox 54">
              <a:extLst>
                <a:ext uri="{FF2B5EF4-FFF2-40B4-BE49-F238E27FC236}">
                  <a16:creationId xmlns:a16="http://schemas.microsoft.com/office/drawing/2014/main" id="{2A654433-11A3-B982-BF73-D0D550F6332E}"/>
                </a:ext>
              </a:extLst>
            </p:cNvPr>
            <p:cNvSpPr txBox="1"/>
            <p:nvPr/>
          </p:nvSpPr>
          <p:spPr>
            <a:xfrm>
              <a:off x="1042591" y="3975340"/>
              <a:ext cx="220897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50" name="Группа 49">
            <a:extLst>
              <a:ext uri="{FF2B5EF4-FFF2-40B4-BE49-F238E27FC236}">
                <a16:creationId xmlns:a16="http://schemas.microsoft.com/office/drawing/2014/main" id="{1601E2A5-2D4B-21F7-E6E9-0B278C00EE06}"/>
              </a:ext>
            </a:extLst>
          </p:cNvPr>
          <p:cNvGrpSpPr/>
          <p:nvPr/>
        </p:nvGrpSpPr>
        <p:grpSpPr>
          <a:xfrm>
            <a:off x="9891789" y="3531968"/>
            <a:ext cx="329853" cy="329851"/>
            <a:chOff x="1996627" y="3562952"/>
            <a:chExt cx="329853" cy="329851"/>
          </a:xfrm>
        </p:grpSpPr>
        <p:sp>
          <p:nvSpPr>
            <p:cNvPr id="51" name="Овал 50">
              <a:extLst>
                <a:ext uri="{FF2B5EF4-FFF2-40B4-BE49-F238E27FC236}">
                  <a16:creationId xmlns:a16="http://schemas.microsoft.com/office/drawing/2014/main" id="{103C5DBB-9AB3-5889-FBD5-C860D04A62AB}"/>
                </a:ext>
              </a:extLst>
            </p:cNvPr>
            <p:cNvSpPr/>
            <p:nvPr/>
          </p:nvSpPr>
          <p:spPr>
            <a:xfrm>
              <a:off x="1996627" y="3562952"/>
              <a:ext cx="329853" cy="329851"/>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2" name="Овал 51">
              <a:extLst>
                <a:ext uri="{FF2B5EF4-FFF2-40B4-BE49-F238E27FC236}">
                  <a16:creationId xmlns:a16="http://schemas.microsoft.com/office/drawing/2014/main" id="{6F6B0AFF-C35A-4B1D-DF26-FD5C37DC5787}"/>
                </a:ext>
              </a:extLst>
            </p:cNvPr>
            <p:cNvSpPr/>
            <p:nvPr/>
          </p:nvSpPr>
          <p:spPr>
            <a:xfrm>
              <a:off x="2021624" y="3587948"/>
              <a:ext cx="279859" cy="279859"/>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3" name="Овал 52">
              <a:extLst>
                <a:ext uri="{FF2B5EF4-FFF2-40B4-BE49-F238E27FC236}">
                  <a16:creationId xmlns:a16="http://schemas.microsoft.com/office/drawing/2014/main" id="{72FB9989-518B-D91E-0C29-508B7AC48257}"/>
                </a:ext>
              </a:extLst>
            </p:cNvPr>
            <p:cNvSpPr/>
            <p:nvPr/>
          </p:nvSpPr>
          <p:spPr>
            <a:xfrm>
              <a:off x="2041131" y="360745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65" name="Группа 64">
            <a:extLst>
              <a:ext uri="{FF2B5EF4-FFF2-40B4-BE49-F238E27FC236}">
                <a16:creationId xmlns:a16="http://schemas.microsoft.com/office/drawing/2014/main" id="{5DE65351-BBB8-D19C-8736-476E25DF663C}"/>
              </a:ext>
            </a:extLst>
          </p:cNvPr>
          <p:cNvGrpSpPr/>
          <p:nvPr/>
        </p:nvGrpSpPr>
        <p:grpSpPr>
          <a:xfrm>
            <a:off x="6566889" y="1498597"/>
            <a:ext cx="1706563" cy="1706563"/>
            <a:chOff x="1293810" y="1498597"/>
            <a:chExt cx="1706563" cy="1706563"/>
          </a:xfrm>
        </p:grpSpPr>
        <p:sp>
          <p:nvSpPr>
            <p:cNvPr id="73" name="Овал 72">
              <a:extLst>
                <a:ext uri="{FF2B5EF4-FFF2-40B4-BE49-F238E27FC236}">
                  <a16:creationId xmlns:a16="http://schemas.microsoft.com/office/drawing/2014/main" id="{9587B486-1019-79A9-76C8-95A097B9431F}"/>
                </a:ext>
              </a:extLst>
            </p:cNvPr>
            <p:cNvSpPr/>
            <p:nvPr/>
          </p:nvSpPr>
          <p:spPr>
            <a:xfrm>
              <a:off x="1293810" y="1498597"/>
              <a:ext cx="1706563" cy="170656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4" name="Овал 73">
              <a:extLst>
                <a:ext uri="{FF2B5EF4-FFF2-40B4-BE49-F238E27FC236}">
                  <a16:creationId xmlns:a16="http://schemas.microsoft.com/office/drawing/2014/main" id="{FB16CC87-1E57-D0CB-86D0-1F09A96646FA}"/>
                </a:ext>
              </a:extLst>
            </p:cNvPr>
            <p:cNvSpPr/>
            <p:nvPr/>
          </p:nvSpPr>
          <p:spPr>
            <a:xfrm>
              <a:off x="1406524" y="1611311"/>
              <a:ext cx="1481134" cy="1481134"/>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5" name="Овал 74">
              <a:extLst>
                <a:ext uri="{FF2B5EF4-FFF2-40B4-BE49-F238E27FC236}">
                  <a16:creationId xmlns:a16="http://schemas.microsoft.com/office/drawing/2014/main" id="{3B03E3DA-E100-100B-3805-A5B7B33D24F6}"/>
                </a:ext>
              </a:extLst>
            </p:cNvPr>
            <p:cNvSpPr/>
            <p:nvPr/>
          </p:nvSpPr>
          <p:spPr>
            <a:xfrm>
              <a:off x="1522412" y="1727199"/>
              <a:ext cx="1249359" cy="124935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76" name="Группа 75">
              <a:extLst>
                <a:ext uri="{FF2B5EF4-FFF2-40B4-BE49-F238E27FC236}">
                  <a16:creationId xmlns:a16="http://schemas.microsoft.com/office/drawing/2014/main" id="{8F61A82B-6689-5C5D-7BE5-CC6179A26DB7}"/>
                </a:ext>
              </a:extLst>
            </p:cNvPr>
            <p:cNvGrpSpPr/>
            <p:nvPr/>
          </p:nvGrpSpPr>
          <p:grpSpPr>
            <a:xfrm>
              <a:off x="1849743" y="1899848"/>
              <a:ext cx="594696" cy="904060"/>
              <a:chOff x="1849743" y="1884364"/>
              <a:chExt cx="594696" cy="904060"/>
            </a:xfrm>
          </p:grpSpPr>
          <p:pic>
            <p:nvPicPr>
              <p:cNvPr id="77" name="Рисунок 76">
                <a:extLst>
                  <a:ext uri="{FF2B5EF4-FFF2-40B4-BE49-F238E27FC236}">
                    <a16:creationId xmlns:a16="http://schemas.microsoft.com/office/drawing/2014/main" id="{CDD20E45-1F65-7EBB-00C7-9FF1B20F40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79816" y="1884364"/>
                <a:ext cx="534550" cy="534550"/>
              </a:xfrm>
              <a:prstGeom prst="rect">
                <a:avLst/>
              </a:prstGeom>
            </p:spPr>
          </p:pic>
          <p:grpSp>
            <p:nvGrpSpPr>
              <p:cNvPr id="78" name="Группа 77">
                <a:extLst>
                  <a:ext uri="{FF2B5EF4-FFF2-40B4-BE49-F238E27FC236}">
                    <a16:creationId xmlns:a16="http://schemas.microsoft.com/office/drawing/2014/main" id="{3EB185F6-4BEB-8925-3A16-E0CEE6DA1D54}"/>
                  </a:ext>
                </a:extLst>
              </p:cNvPr>
              <p:cNvGrpSpPr/>
              <p:nvPr/>
            </p:nvGrpSpPr>
            <p:grpSpPr>
              <a:xfrm>
                <a:off x="1849743" y="2459834"/>
                <a:ext cx="594696" cy="328590"/>
                <a:chOff x="1849743" y="2475709"/>
                <a:chExt cx="594696" cy="328590"/>
              </a:xfrm>
            </p:grpSpPr>
            <p:sp>
              <p:nvSpPr>
                <p:cNvPr id="79" name="Прямоугольник: скругленные углы 78">
                  <a:extLst>
                    <a:ext uri="{FF2B5EF4-FFF2-40B4-BE49-F238E27FC236}">
                      <a16:creationId xmlns:a16="http://schemas.microsoft.com/office/drawing/2014/main" id="{BE52EBA6-5DC9-FC55-876F-CD98C0730E15}"/>
                    </a:ext>
                  </a:extLst>
                </p:cNvPr>
                <p:cNvSpPr/>
                <p:nvPr/>
              </p:nvSpPr>
              <p:spPr>
                <a:xfrm>
                  <a:off x="1849743" y="2475709"/>
                  <a:ext cx="594696" cy="328590"/>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80" name="TextBox 79">
                  <a:extLst>
                    <a:ext uri="{FF2B5EF4-FFF2-40B4-BE49-F238E27FC236}">
                      <a16:creationId xmlns:a16="http://schemas.microsoft.com/office/drawing/2014/main" id="{87EB7180-7DAF-0082-F4AD-E7DC358AEF1E}"/>
                    </a:ext>
                  </a:extLst>
                </p:cNvPr>
                <p:cNvSpPr txBox="1"/>
                <p:nvPr/>
              </p:nvSpPr>
              <p:spPr>
                <a:xfrm>
                  <a:off x="1849743" y="2503880"/>
                  <a:ext cx="594696" cy="276999"/>
                </a:xfrm>
                <a:prstGeom prst="rect">
                  <a:avLst/>
                </a:prstGeom>
                <a:noFill/>
              </p:spPr>
              <p:txBody>
                <a:bodyPr wrap="square" rtlCol="0">
                  <a:spAutoFit/>
                </a:bodyPr>
                <a:lstStyle/>
                <a:p>
                  <a:pPr algn="ctr"/>
                  <a:r>
                    <a:rPr lang="ru-RU" sz="1200" b="1" dirty="0">
                      <a:solidFill>
                        <a:schemeClr val="bg1"/>
                      </a:solidFill>
                      <a:latin typeface="+mj-lt"/>
                      <a:cs typeface="Segoe Pro Light" panose="020F0502020204030204" pitchFamily="34" charset="0"/>
                    </a:rPr>
                    <a:t>202</a:t>
                  </a:r>
                  <a:r>
                    <a:rPr lang="de-DE" sz="1200" b="1" dirty="0">
                      <a:solidFill>
                        <a:schemeClr val="bg1"/>
                      </a:solidFill>
                      <a:latin typeface="+mj-lt"/>
                      <a:cs typeface="Segoe Pro Light" panose="020F0502020204030204" pitchFamily="34" charset="0"/>
                    </a:rPr>
                    <a:t>5</a:t>
                  </a:r>
                  <a:endParaRPr lang="ru-RU" sz="1200" b="1" dirty="0">
                    <a:solidFill>
                      <a:schemeClr val="bg1"/>
                    </a:solidFill>
                    <a:latin typeface="+mj-lt"/>
                    <a:cs typeface="Segoe Pro Light" panose="020F0502020204030204" pitchFamily="34" charset="0"/>
                  </a:endParaRPr>
                </a:p>
              </p:txBody>
            </p:sp>
          </p:grpSp>
        </p:grpSp>
      </p:grpSp>
      <p:grpSp>
        <p:nvGrpSpPr>
          <p:cNvPr id="66" name="Группа 65">
            <a:extLst>
              <a:ext uri="{FF2B5EF4-FFF2-40B4-BE49-F238E27FC236}">
                <a16:creationId xmlns:a16="http://schemas.microsoft.com/office/drawing/2014/main" id="{D06873AA-BB3E-25E9-D56E-CA3B51D96331}"/>
              </a:ext>
            </a:extLst>
          </p:cNvPr>
          <p:cNvGrpSpPr/>
          <p:nvPr/>
        </p:nvGrpSpPr>
        <p:grpSpPr>
          <a:xfrm>
            <a:off x="6216861" y="3975340"/>
            <a:ext cx="2406618" cy="1692772"/>
            <a:chOff x="943769" y="3975340"/>
            <a:chExt cx="2406618" cy="1692772"/>
          </a:xfrm>
        </p:grpSpPr>
        <p:sp>
          <p:nvSpPr>
            <p:cNvPr id="71" name="TextBox 70">
              <a:extLst>
                <a:ext uri="{FF2B5EF4-FFF2-40B4-BE49-F238E27FC236}">
                  <a16:creationId xmlns:a16="http://schemas.microsoft.com/office/drawing/2014/main" id="{8390A574-25C9-50CA-33BC-773B87755775}"/>
                </a:ext>
              </a:extLst>
            </p:cNvPr>
            <p:cNvSpPr txBox="1"/>
            <p:nvPr/>
          </p:nvSpPr>
          <p:spPr>
            <a:xfrm>
              <a:off x="943769" y="4283117"/>
              <a:ext cx="2406618" cy="1384995"/>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72" name="TextBox 71">
              <a:extLst>
                <a:ext uri="{FF2B5EF4-FFF2-40B4-BE49-F238E27FC236}">
                  <a16:creationId xmlns:a16="http://schemas.microsoft.com/office/drawing/2014/main" id="{354B736D-49E5-A183-30D2-1762AEE88379}"/>
                </a:ext>
              </a:extLst>
            </p:cNvPr>
            <p:cNvSpPr txBox="1"/>
            <p:nvPr/>
          </p:nvSpPr>
          <p:spPr>
            <a:xfrm>
              <a:off x="1042591" y="3975340"/>
              <a:ext cx="220897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67" name="Группа 66">
            <a:extLst>
              <a:ext uri="{FF2B5EF4-FFF2-40B4-BE49-F238E27FC236}">
                <a16:creationId xmlns:a16="http://schemas.microsoft.com/office/drawing/2014/main" id="{B71F590C-919D-4357-C23D-BF97C3B68519}"/>
              </a:ext>
            </a:extLst>
          </p:cNvPr>
          <p:cNvGrpSpPr/>
          <p:nvPr/>
        </p:nvGrpSpPr>
        <p:grpSpPr>
          <a:xfrm>
            <a:off x="7255244" y="3531968"/>
            <a:ext cx="329853" cy="329851"/>
            <a:chOff x="1996627" y="3562952"/>
            <a:chExt cx="329853" cy="329851"/>
          </a:xfrm>
        </p:grpSpPr>
        <p:sp>
          <p:nvSpPr>
            <p:cNvPr id="68" name="Овал 67">
              <a:extLst>
                <a:ext uri="{FF2B5EF4-FFF2-40B4-BE49-F238E27FC236}">
                  <a16:creationId xmlns:a16="http://schemas.microsoft.com/office/drawing/2014/main" id="{8A4147EE-DF66-4AE0-9461-11AB7C3F20B5}"/>
                </a:ext>
              </a:extLst>
            </p:cNvPr>
            <p:cNvSpPr/>
            <p:nvPr/>
          </p:nvSpPr>
          <p:spPr>
            <a:xfrm>
              <a:off x="1996627" y="3562952"/>
              <a:ext cx="329853" cy="329851"/>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9" name="Овал 68">
              <a:extLst>
                <a:ext uri="{FF2B5EF4-FFF2-40B4-BE49-F238E27FC236}">
                  <a16:creationId xmlns:a16="http://schemas.microsoft.com/office/drawing/2014/main" id="{8FD00611-C26B-F613-D468-1D64F48B4083}"/>
                </a:ext>
              </a:extLst>
            </p:cNvPr>
            <p:cNvSpPr/>
            <p:nvPr/>
          </p:nvSpPr>
          <p:spPr>
            <a:xfrm>
              <a:off x="2021624" y="3587948"/>
              <a:ext cx="279859" cy="279859"/>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0" name="Овал 69">
              <a:extLst>
                <a:ext uri="{FF2B5EF4-FFF2-40B4-BE49-F238E27FC236}">
                  <a16:creationId xmlns:a16="http://schemas.microsoft.com/office/drawing/2014/main" id="{D92AFB3A-C1BD-F55B-98AA-107443195222}"/>
                </a:ext>
              </a:extLst>
            </p:cNvPr>
            <p:cNvSpPr/>
            <p:nvPr/>
          </p:nvSpPr>
          <p:spPr>
            <a:xfrm>
              <a:off x="2041131" y="360745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82" name="Группа 81">
            <a:extLst>
              <a:ext uri="{FF2B5EF4-FFF2-40B4-BE49-F238E27FC236}">
                <a16:creationId xmlns:a16="http://schemas.microsoft.com/office/drawing/2014/main" id="{52688A16-B4E9-010D-E10A-F9FCF0F2B824}"/>
              </a:ext>
            </a:extLst>
          </p:cNvPr>
          <p:cNvGrpSpPr/>
          <p:nvPr/>
        </p:nvGrpSpPr>
        <p:grpSpPr>
          <a:xfrm>
            <a:off x="3930343" y="1498597"/>
            <a:ext cx="1706563" cy="1706563"/>
            <a:chOff x="1293810" y="1498597"/>
            <a:chExt cx="1706563" cy="1706563"/>
          </a:xfrm>
        </p:grpSpPr>
        <p:sp>
          <p:nvSpPr>
            <p:cNvPr id="90" name="Овал 89">
              <a:extLst>
                <a:ext uri="{FF2B5EF4-FFF2-40B4-BE49-F238E27FC236}">
                  <a16:creationId xmlns:a16="http://schemas.microsoft.com/office/drawing/2014/main" id="{6CADAE25-C258-C7E0-113F-0D2692339F8C}"/>
                </a:ext>
              </a:extLst>
            </p:cNvPr>
            <p:cNvSpPr/>
            <p:nvPr/>
          </p:nvSpPr>
          <p:spPr>
            <a:xfrm>
              <a:off x="1293810" y="1498597"/>
              <a:ext cx="1706563" cy="170656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1" name="Овал 90">
              <a:extLst>
                <a:ext uri="{FF2B5EF4-FFF2-40B4-BE49-F238E27FC236}">
                  <a16:creationId xmlns:a16="http://schemas.microsoft.com/office/drawing/2014/main" id="{A2AF59F0-1C01-54D1-226E-A15827376998}"/>
                </a:ext>
              </a:extLst>
            </p:cNvPr>
            <p:cNvSpPr/>
            <p:nvPr/>
          </p:nvSpPr>
          <p:spPr>
            <a:xfrm>
              <a:off x="1406524" y="1611311"/>
              <a:ext cx="1481134" cy="1481134"/>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2" name="Овал 91">
              <a:extLst>
                <a:ext uri="{FF2B5EF4-FFF2-40B4-BE49-F238E27FC236}">
                  <a16:creationId xmlns:a16="http://schemas.microsoft.com/office/drawing/2014/main" id="{DB926C1C-6566-D050-31C3-4F755353E4F5}"/>
                </a:ext>
              </a:extLst>
            </p:cNvPr>
            <p:cNvSpPr/>
            <p:nvPr/>
          </p:nvSpPr>
          <p:spPr>
            <a:xfrm>
              <a:off x="1522412" y="1727199"/>
              <a:ext cx="1249359" cy="124935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93" name="Группа 92">
              <a:extLst>
                <a:ext uri="{FF2B5EF4-FFF2-40B4-BE49-F238E27FC236}">
                  <a16:creationId xmlns:a16="http://schemas.microsoft.com/office/drawing/2014/main" id="{098B863F-A8BE-5AA3-B2E7-606E7BAE67C2}"/>
                </a:ext>
              </a:extLst>
            </p:cNvPr>
            <p:cNvGrpSpPr/>
            <p:nvPr/>
          </p:nvGrpSpPr>
          <p:grpSpPr>
            <a:xfrm>
              <a:off x="1849743" y="1899848"/>
              <a:ext cx="594696" cy="904060"/>
              <a:chOff x="1849743" y="1884364"/>
              <a:chExt cx="594696" cy="904060"/>
            </a:xfrm>
          </p:grpSpPr>
          <p:pic>
            <p:nvPicPr>
              <p:cNvPr id="94" name="Рисунок 93">
                <a:extLst>
                  <a:ext uri="{FF2B5EF4-FFF2-40B4-BE49-F238E27FC236}">
                    <a16:creationId xmlns:a16="http://schemas.microsoft.com/office/drawing/2014/main" id="{E779BF0C-A423-7482-CA54-7064426312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79816" y="1884364"/>
                <a:ext cx="534550" cy="534550"/>
              </a:xfrm>
              <a:prstGeom prst="rect">
                <a:avLst/>
              </a:prstGeom>
            </p:spPr>
          </p:pic>
          <p:grpSp>
            <p:nvGrpSpPr>
              <p:cNvPr id="95" name="Группа 94">
                <a:extLst>
                  <a:ext uri="{FF2B5EF4-FFF2-40B4-BE49-F238E27FC236}">
                    <a16:creationId xmlns:a16="http://schemas.microsoft.com/office/drawing/2014/main" id="{619F729C-A24D-42BC-8B14-3A0D35F4784D}"/>
                  </a:ext>
                </a:extLst>
              </p:cNvPr>
              <p:cNvGrpSpPr/>
              <p:nvPr/>
            </p:nvGrpSpPr>
            <p:grpSpPr>
              <a:xfrm>
                <a:off x="1849743" y="2459834"/>
                <a:ext cx="594696" cy="328590"/>
                <a:chOff x="1849743" y="2475709"/>
                <a:chExt cx="594696" cy="328590"/>
              </a:xfrm>
            </p:grpSpPr>
            <p:sp>
              <p:nvSpPr>
                <p:cNvPr id="96" name="Прямоугольник: скругленные углы 95">
                  <a:extLst>
                    <a:ext uri="{FF2B5EF4-FFF2-40B4-BE49-F238E27FC236}">
                      <a16:creationId xmlns:a16="http://schemas.microsoft.com/office/drawing/2014/main" id="{D97E1A16-DAE1-8066-245D-33079D5C7988}"/>
                    </a:ext>
                  </a:extLst>
                </p:cNvPr>
                <p:cNvSpPr/>
                <p:nvPr/>
              </p:nvSpPr>
              <p:spPr>
                <a:xfrm>
                  <a:off x="1849743" y="2475709"/>
                  <a:ext cx="594696" cy="328590"/>
                </a:xfrm>
                <a:prstGeom prst="roundRect">
                  <a:avLst>
                    <a:gd name="adj" fmla="val 17095"/>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97" name="TextBox 96">
                  <a:extLst>
                    <a:ext uri="{FF2B5EF4-FFF2-40B4-BE49-F238E27FC236}">
                      <a16:creationId xmlns:a16="http://schemas.microsoft.com/office/drawing/2014/main" id="{2A2C34F0-D9C4-6D3C-7A84-89BB01187A46}"/>
                    </a:ext>
                  </a:extLst>
                </p:cNvPr>
                <p:cNvSpPr txBox="1"/>
                <p:nvPr/>
              </p:nvSpPr>
              <p:spPr>
                <a:xfrm>
                  <a:off x="1849743" y="2503880"/>
                  <a:ext cx="594696" cy="276999"/>
                </a:xfrm>
                <a:prstGeom prst="rect">
                  <a:avLst/>
                </a:prstGeom>
                <a:noFill/>
              </p:spPr>
              <p:txBody>
                <a:bodyPr wrap="square" rtlCol="0">
                  <a:spAutoFit/>
                </a:bodyPr>
                <a:lstStyle/>
                <a:p>
                  <a:pPr algn="ctr"/>
                  <a:r>
                    <a:rPr lang="ru-RU" sz="1200" b="1" dirty="0">
                      <a:solidFill>
                        <a:schemeClr val="bg1"/>
                      </a:solidFill>
                      <a:latin typeface="+mj-lt"/>
                      <a:cs typeface="Segoe Pro Light" panose="020F0502020204030204" pitchFamily="34" charset="0"/>
                    </a:rPr>
                    <a:t>202</a:t>
                  </a:r>
                  <a:r>
                    <a:rPr lang="de-DE" sz="1200" b="1" dirty="0">
                      <a:solidFill>
                        <a:schemeClr val="bg1"/>
                      </a:solidFill>
                      <a:latin typeface="+mj-lt"/>
                      <a:cs typeface="Segoe Pro Light" panose="020F0502020204030204" pitchFamily="34" charset="0"/>
                    </a:rPr>
                    <a:t>5</a:t>
                  </a:r>
                  <a:endParaRPr lang="ru-RU" sz="1200" b="1" dirty="0">
                    <a:solidFill>
                      <a:schemeClr val="bg1"/>
                    </a:solidFill>
                    <a:latin typeface="+mj-lt"/>
                    <a:cs typeface="Segoe Pro Light" panose="020F0502020204030204" pitchFamily="34" charset="0"/>
                  </a:endParaRPr>
                </a:p>
              </p:txBody>
            </p:sp>
          </p:grpSp>
        </p:grpSp>
      </p:grpSp>
      <p:grpSp>
        <p:nvGrpSpPr>
          <p:cNvPr id="83" name="Группа 82">
            <a:extLst>
              <a:ext uri="{FF2B5EF4-FFF2-40B4-BE49-F238E27FC236}">
                <a16:creationId xmlns:a16="http://schemas.microsoft.com/office/drawing/2014/main" id="{A6DC4F94-5AD1-E7D0-F075-1EF811B50366}"/>
              </a:ext>
            </a:extLst>
          </p:cNvPr>
          <p:cNvGrpSpPr/>
          <p:nvPr/>
        </p:nvGrpSpPr>
        <p:grpSpPr>
          <a:xfrm>
            <a:off x="3580315" y="3975340"/>
            <a:ext cx="2406618" cy="1692772"/>
            <a:chOff x="943769" y="3975340"/>
            <a:chExt cx="2406618" cy="1692772"/>
          </a:xfrm>
        </p:grpSpPr>
        <p:sp>
          <p:nvSpPr>
            <p:cNvPr id="88" name="TextBox 87">
              <a:extLst>
                <a:ext uri="{FF2B5EF4-FFF2-40B4-BE49-F238E27FC236}">
                  <a16:creationId xmlns:a16="http://schemas.microsoft.com/office/drawing/2014/main" id="{744F25E5-D877-106F-340F-7AA596055C60}"/>
                </a:ext>
              </a:extLst>
            </p:cNvPr>
            <p:cNvSpPr txBox="1"/>
            <p:nvPr/>
          </p:nvSpPr>
          <p:spPr>
            <a:xfrm>
              <a:off x="943769" y="4283117"/>
              <a:ext cx="2406618" cy="1384995"/>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89" name="TextBox 88">
              <a:extLst>
                <a:ext uri="{FF2B5EF4-FFF2-40B4-BE49-F238E27FC236}">
                  <a16:creationId xmlns:a16="http://schemas.microsoft.com/office/drawing/2014/main" id="{93A8E5F3-8AE2-B779-4DFB-AA2BAFEE9130}"/>
                </a:ext>
              </a:extLst>
            </p:cNvPr>
            <p:cNvSpPr txBox="1"/>
            <p:nvPr/>
          </p:nvSpPr>
          <p:spPr>
            <a:xfrm>
              <a:off x="1042591" y="3975340"/>
              <a:ext cx="220897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84" name="Группа 83">
            <a:extLst>
              <a:ext uri="{FF2B5EF4-FFF2-40B4-BE49-F238E27FC236}">
                <a16:creationId xmlns:a16="http://schemas.microsoft.com/office/drawing/2014/main" id="{E5B3060C-FD0D-33BD-C7A7-82FF1500FA3B}"/>
              </a:ext>
            </a:extLst>
          </p:cNvPr>
          <p:cNvGrpSpPr/>
          <p:nvPr/>
        </p:nvGrpSpPr>
        <p:grpSpPr>
          <a:xfrm>
            <a:off x="4618698" y="3531968"/>
            <a:ext cx="329853" cy="329851"/>
            <a:chOff x="1996627" y="3562952"/>
            <a:chExt cx="329853" cy="329851"/>
          </a:xfrm>
        </p:grpSpPr>
        <p:sp>
          <p:nvSpPr>
            <p:cNvPr id="85" name="Овал 84">
              <a:extLst>
                <a:ext uri="{FF2B5EF4-FFF2-40B4-BE49-F238E27FC236}">
                  <a16:creationId xmlns:a16="http://schemas.microsoft.com/office/drawing/2014/main" id="{4B817003-0DB4-E0EC-0B7D-2758CB843186}"/>
                </a:ext>
              </a:extLst>
            </p:cNvPr>
            <p:cNvSpPr/>
            <p:nvPr/>
          </p:nvSpPr>
          <p:spPr>
            <a:xfrm>
              <a:off x="1996627" y="3562952"/>
              <a:ext cx="329853" cy="329851"/>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6" name="Овал 85">
              <a:extLst>
                <a:ext uri="{FF2B5EF4-FFF2-40B4-BE49-F238E27FC236}">
                  <a16:creationId xmlns:a16="http://schemas.microsoft.com/office/drawing/2014/main" id="{526B28D0-0E4C-3A91-A073-FBAF8D707C7D}"/>
                </a:ext>
              </a:extLst>
            </p:cNvPr>
            <p:cNvSpPr/>
            <p:nvPr/>
          </p:nvSpPr>
          <p:spPr>
            <a:xfrm>
              <a:off x="2021624" y="3587948"/>
              <a:ext cx="279859" cy="279859"/>
            </a:xfrm>
            <a:prstGeom prst="ellipse">
              <a:avLst/>
            </a:prstGeom>
            <a:solidFill>
              <a:schemeClr val="bg1">
                <a:alpha val="10000"/>
              </a:schemeClr>
            </a:solidFill>
            <a:ln w="63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7" name="Овал 86">
              <a:extLst>
                <a:ext uri="{FF2B5EF4-FFF2-40B4-BE49-F238E27FC236}">
                  <a16:creationId xmlns:a16="http://schemas.microsoft.com/office/drawing/2014/main" id="{68380304-07F1-51B0-7851-92DCFEDF7A55}"/>
                </a:ext>
              </a:extLst>
            </p:cNvPr>
            <p:cNvSpPr/>
            <p:nvPr/>
          </p:nvSpPr>
          <p:spPr>
            <a:xfrm>
              <a:off x="2041131" y="360745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cxnSp>
        <p:nvCxnSpPr>
          <p:cNvPr id="98" name="Прямая соединительная линия 97">
            <a:extLst>
              <a:ext uri="{FF2B5EF4-FFF2-40B4-BE49-F238E27FC236}">
                <a16:creationId xmlns:a16="http://schemas.microsoft.com/office/drawing/2014/main" id="{E776A1A8-2CEC-11F3-2CDD-6F2F17C2C795}"/>
              </a:ext>
            </a:extLst>
          </p:cNvPr>
          <p:cNvCxnSpPr>
            <a:cxnSpLocks/>
          </p:cNvCxnSpPr>
          <p:nvPr/>
        </p:nvCxnSpPr>
        <p:spPr>
          <a:xfrm>
            <a:off x="2461932" y="3696893"/>
            <a:ext cx="2006840" cy="0"/>
          </a:xfrm>
          <a:prstGeom prst="lin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99" name="Прямая соединительная линия 98">
            <a:extLst>
              <a:ext uri="{FF2B5EF4-FFF2-40B4-BE49-F238E27FC236}">
                <a16:creationId xmlns:a16="http://schemas.microsoft.com/office/drawing/2014/main" id="{7BCB7A20-DF13-04AF-D618-172EC05E953A}"/>
              </a:ext>
            </a:extLst>
          </p:cNvPr>
          <p:cNvCxnSpPr>
            <a:cxnSpLocks/>
          </p:cNvCxnSpPr>
          <p:nvPr/>
        </p:nvCxnSpPr>
        <p:spPr>
          <a:xfrm>
            <a:off x="5098478" y="3696893"/>
            <a:ext cx="2006840" cy="0"/>
          </a:xfrm>
          <a:prstGeom prst="lin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00" name="Прямая соединительная линия 99">
            <a:extLst>
              <a:ext uri="{FF2B5EF4-FFF2-40B4-BE49-F238E27FC236}">
                <a16:creationId xmlns:a16="http://schemas.microsoft.com/office/drawing/2014/main" id="{D0107B5C-BEE8-223B-A794-632BA55DBB22}"/>
              </a:ext>
            </a:extLst>
          </p:cNvPr>
          <p:cNvCxnSpPr>
            <a:cxnSpLocks/>
          </p:cNvCxnSpPr>
          <p:nvPr/>
        </p:nvCxnSpPr>
        <p:spPr>
          <a:xfrm>
            <a:off x="7735023" y="3696893"/>
            <a:ext cx="2006840" cy="0"/>
          </a:xfrm>
          <a:prstGeom prst="lin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68857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36279C5B-D1E5-5006-F07E-8C4AF47B6960}"/>
              </a:ext>
            </a:extLst>
          </p:cNvPr>
          <p:cNvGrpSpPr/>
          <p:nvPr/>
        </p:nvGrpSpPr>
        <p:grpSpPr>
          <a:xfrm>
            <a:off x="3605087" y="801572"/>
            <a:ext cx="4981828" cy="954108"/>
            <a:chOff x="259271" y="1826504"/>
            <a:chExt cx="4981828" cy="954108"/>
          </a:xfrm>
        </p:grpSpPr>
        <p:sp>
          <p:nvSpPr>
            <p:cNvPr id="21" name="TextBox 20">
              <a:extLst>
                <a:ext uri="{FF2B5EF4-FFF2-40B4-BE49-F238E27FC236}">
                  <a16:creationId xmlns:a16="http://schemas.microsoft.com/office/drawing/2014/main" id="{4D65C2D6-AB53-A149-DF5A-82AED37E45D8}"/>
                </a:ext>
              </a:extLst>
            </p:cNvPr>
            <p:cNvSpPr txBox="1"/>
            <p:nvPr/>
          </p:nvSpPr>
          <p:spPr>
            <a:xfrm>
              <a:off x="259271" y="2134281"/>
              <a:ext cx="4981828"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EB6DE690-4DC6-4CAC-0C8F-2A1442F23A91}"/>
                </a:ext>
              </a:extLst>
            </p:cNvPr>
            <p:cNvSpPr txBox="1"/>
            <p:nvPr/>
          </p:nvSpPr>
          <p:spPr>
            <a:xfrm>
              <a:off x="2441446" y="1826504"/>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cxnSp>
        <p:nvCxnSpPr>
          <p:cNvPr id="64" name="Прямая соединительная линия 63">
            <a:extLst>
              <a:ext uri="{FF2B5EF4-FFF2-40B4-BE49-F238E27FC236}">
                <a16:creationId xmlns:a16="http://schemas.microsoft.com/office/drawing/2014/main" id="{942ADC04-EB13-3DC4-D4C1-315F8C609958}"/>
              </a:ext>
            </a:extLst>
          </p:cNvPr>
          <p:cNvCxnSpPr>
            <a:cxnSpLocks/>
            <a:stCxn id="26" idx="6"/>
            <a:endCxn id="39" idx="2"/>
          </p:cNvCxnSpPr>
          <p:nvPr/>
        </p:nvCxnSpPr>
        <p:spPr>
          <a:xfrm>
            <a:off x="2101962" y="3128963"/>
            <a:ext cx="7261830" cy="0"/>
          </a:xfrm>
          <a:prstGeom prst="line">
            <a:avLst/>
          </a:prstGeom>
          <a:solidFill>
            <a:schemeClr val="bg1">
              <a:alpha val="10000"/>
            </a:schemeClr>
          </a:solidFill>
          <a:ln w="19050">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69" name="Группа 68">
            <a:extLst>
              <a:ext uri="{FF2B5EF4-FFF2-40B4-BE49-F238E27FC236}">
                <a16:creationId xmlns:a16="http://schemas.microsoft.com/office/drawing/2014/main" id="{3913F9DE-4270-C4A1-A725-C332769B17B4}"/>
              </a:ext>
            </a:extLst>
          </p:cNvPr>
          <p:cNvGrpSpPr/>
          <p:nvPr/>
        </p:nvGrpSpPr>
        <p:grpSpPr>
          <a:xfrm>
            <a:off x="622410" y="2443162"/>
            <a:ext cx="2406618" cy="2576773"/>
            <a:chOff x="1308100" y="2443162"/>
            <a:chExt cx="2406618" cy="2576773"/>
          </a:xfrm>
        </p:grpSpPr>
        <p:grpSp>
          <p:nvGrpSpPr>
            <p:cNvPr id="23" name="Группа 22">
              <a:extLst>
                <a:ext uri="{FF2B5EF4-FFF2-40B4-BE49-F238E27FC236}">
                  <a16:creationId xmlns:a16="http://schemas.microsoft.com/office/drawing/2014/main" id="{325997D7-14CC-F57D-679E-11A9A1F34DC4}"/>
                </a:ext>
              </a:extLst>
            </p:cNvPr>
            <p:cNvGrpSpPr/>
            <p:nvPr/>
          </p:nvGrpSpPr>
          <p:grpSpPr>
            <a:xfrm>
              <a:off x="1308100" y="4065827"/>
              <a:ext cx="2406618" cy="954108"/>
              <a:chOff x="943769" y="3975340"/>
              <a:chExt cx="2406618" cy="954108"/>
            </a:xfrm>
          </p:grpSpPr>
          <p:sp>
            <p:nvSpPr>
              <p:cNvPr id="24" name="TextBox 23">
                <a:extLst>
                  <a:ext uri="{FF2B5EF4-FFF2-40B4-BE49-F238E27FC236}">
                    <a16:creationId xmlns:a16="http://schemas.microsoft.com/office/drawing/2014/main" id="{5C2B4A84-A747-D558-6F4D-1308E9926957}"/>
                  </a:ext>
                </a:extLst>
              </p:cNvPr>
              <p:cNvSpPr txBox="1"/>
              <p:nvPr/>
            </p:nvSpPr>
            <p:spPr>
              <a:xfrm>
                <a:off x="943769" y="4283117"/>
                <a:ext cx="2406618" cy="646331"/>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25" name="TextBox 24">
                <a:extLst>
                  <a:ext uri="{FF2B5EF4-FFF2-40B4-BE49-F238E27FC236}">
                    <a16:creationId xmlns:a16="http://schemas.microsoft.com/office/drawing/2014/main" id="{AF43CEE5-7221-B0C6-1C31-985ADB81A702}"/>
                  </a:ext>
                </a:extLst>
              </p:cNvPr>
              <p:cNvSpPr txBox="1"/>
              <p:nvPr/>
            </p:nvSpPr>
            <p:spPr>
              <a:xfrm>
                <a:off x="943769" y="3975340"/>
                <a:ext cx="220897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D4B0DD4B-EFCD-3D7C-A93E-530B78D5DAB9}"/>
                </a:ext>
              </a:extLst>
            </p:cNvPr>
            <p:cNvGrpSpPr/>
            <p:nvPr/>
          </p:nvGrpSpPr>
          <p:grpSpPr>
            <a:xfrm>
              <a:off x="1416050" y="2443162"/>
              <a:ext cx="1649276" cy="1371602"/>
              <a:chOff x="1416050" y="2443162"/>
              <a:chExt cx="1649276" cy="1371602"/>
            </a:xfrm>
          </p:grpSpPr>
          <p:sp>
            <p:nvSpPr>
              <p:cNvPr id="28" name="Равнобедренный треугольник 27">
                <a:extLst>
                  <a:ext uri="{FF2B5EF4-FFF2-40B4-BE49-F238E27FC236}">
                    <a16:creationId xmlns:a16="http://schemas.microsoft.com/office/drawing/2014/main" id="{8E9E6731-9DE9-0D68-ABBD-07B1402057E1}"/>
                  </a:ext>
                </a:extLst>
              </p:cNvPr>
              <p:cNvSpPr/>
              <p:nvPr/>
            </p:nvSpPr>
            <p:spPr>
              <a:xfrm rot="5400000">
                <a:off x="2738117" y="2976235"/>
                <a:ext cx="348962" cy="305457"/>
              </a:xfrm>
              <a:prstGeom prst="triangl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26" name="Овал 25">
                <a:extLst>
                  <a:ext uri="{FF2B5EF4-FFF2-40B4-BE49-F238E27FC236}">
                    <a16:creationId xmlns:a16="http://schemas.microsoft.com/office/drawing/2014/main" id="{60DF5D27-5210-0DF0-172E-64EAFE727E58}"/>
                  </a:ext>
                </a:extLst>
              </p:cNvPr>
              <p:cNvSpPr/>
              <p:nvPr/>
            </p:nvSpPr>
            <p:spPr>
              <a:xfrm>
                <a:off x="1416050" y="2443162"/>
                <a:ext cx="1371602" cy="1371602"/>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27" name="Овал 26">
                <a:extLst>
                  <a:ext uri="{FF2B5EF4-FFF2-40B4-BE49-F238E27FC236}">
                    <a16:creationId xmlns:a16="http://schemas.microsoft.com/office/drawing/2014/main" id="{61A8A841-7B6F-A97E-09EE-5212A1CD07F5}"/>
                  </a:ext>
                </a:extLst>
              </p:cNvPr>
              <p:cNvSpPr/>
              <p:nvPr/>
            </p:nvSpPr>
            <p:spPr>
              <a:xfrm>
                <a:off x="1508920" y="2536032"/>
                <a:ext cx="1185862" cy="1185862"/>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pic>
            <p:nvPicPr>
              <p:cNvPr id="31" name="Рисунок 30">
                <a:extLst>
                  <a:ext uri="{FF2B5EF4-FFF2-40B4-BE49-F238E27FC236}">
                    <a16:creationId xmlns:a16="http://schemas.microsoft.com/office/drawing/2014/main" id="{408AFCAB-B0CC-7F1F-37D3-C6467E2166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7604" y="2784716"/>
                <a:ext cx="688494" cy="688494"/>
              </a:xfrm>
              <a:prstGeom prst="rect">
                <a:avLst/>
              </a:prstGeom>
            </p:spPr>
          </p:pic>
          <p:sp>
            <p:nvSpPr>
              <p:cNvPr id="29" name="TextBox 28">
                <a:extLst>
                  <a:ext uri="{FF2B5EF4-FFF2-40B4-BE49-F238E27FC236}">
                    <a16:creationId xmlns:a16="http://schemas.microsoft.com/office/drawing/2014/main" id="{0A2881E6-D76B-42AB-42F2-A6DFA184156E}"/>
                  </a:ext>
                </a:extLst>
              </p:cNvPr>
              <p:cNvSpPr txBox="1"/>
              <p:nvPr/>
            </p:nvSpPr>
            <p:spPr>
              <a:xfrm>
                <a:off x="1561307" y="2975075"/>
                <a:ext cx="1081089" cy="307777"/>
              </a:xfrm>
              <a:prstGeom prst="rect">
                <a:avLst/>
              </a:prstGeom>
              <a:noFill/>
            </p:spPr>
            <p:txBody>
              <a:bodyPr wrap="square" rtlCol="0">
                <a:spAutoFit/>
              </a:bodyPr>
              <a:lstStyle/>
              <a:p>
                <a:pPr algn="ctr"/>
                <a:r>
                  <a:rPr lang="de-DE" sz="1400" b="1" dirty="0">
                    <a:gradFill>
                      <a:gsLst>
                        <a:gs pos="100000">
                          <a:schemeClr val="accent2">
                            <a:lumMod val="50000"/>
                          </a:schemeClr>
                        </a:gs>
                        <a:gs pos="0">
                          <a:schemeClr val="accent2"/>
                        </a:gs>
                      </a:gsLst>
                      <a:lin ang="0" scaled="0"/>
                    </a:gradFill>
                    <a:latin typeface="+mj-lt"/>
                    <a:cs typeface="Segoe Pro Light" panose="020F0502020204030204" pitchFamily="34" charset="0"/>
                  </a:rPr>
                  <a:t>TITEL</a:t>
                </a:r>
                <a:endParaRPr lang="ru-RU" sz="1400" b="1" dirty="0">
                  <a:gradFill>
                    <a:gsLst>
                      <a:gs pos="100000">
                        <a:schemeClr val="accent2">
                          <a:lumMod val="50000"/>
                        </a:schemeClr>
                      </a:gs>
                      <a:gs pos="0">
                        <a:schemeClr val="accent2"/>
                      </a:gs>
                    </a:gsLst>
                    <a:lin ang="0" scaled="0"/>
                  </a:gradFill>
                  <a:latin typeface="+mj-lt"/>
                  <a:cs typeface="Segoe Pro Light" panose="020F0502020204030204" pitchFamily="34" charset="0"/>
                </a:endParaRPr>
              </a:p>
            </p:txBody>
          </p:sp>
        </p:grpSp>
      </p:grpSp>
      <p:grpSp>
        <p:nvGrpSpPr>
          <p:cNvPr id="72" name="Группа 71">
            <a:extLst>
              <a:ext uri="{FF2B5EF4-FFF2-40B4-BE49-F238E27FC236}">
                <a16:creationId xmlns:a16="http://schemas.microsoft.com/office/drawing/2014/main" id="{F638C165-D9FD-146A-E61D-595ABB452030}"/>
              </a:ext>
            </a:extLst>
          </p:cNvPr>
          <p:cNvGrpSpPr/>
          <p:nvPr/>
        </p:nvGrpSpPr>
        <p:grpSpPr>
          <a:xfrm>
            <a:off x="9162972" y="2443162"/>
            <a:ext cx="2406618" cy="2576773"/>
            <a:chOff x="9231087" y="2443162"/>
            <a:chExt cx="2406618" cy="2576773"/>
          </a:xfrm>
        </p:grpSpPr>
        <p:grpSp>
          <p:nvGrpSpPr>
            <p:cNvPr id="35" name="Группа 34">
              <a:extLst>
                <a:ext uri="{FF2B5EF4-FFF2-40B4-BE49-F238E27FC236}">
                  <a16:creationId xmlns:a16="http://schemas.microsoft.com/office/drawing/2014/main" id="{F42318F1-DA19-F3D4-31E5-2C95851E913C}"/>
                </a:ext>
              </a:extLst>
            </p:cNvPr>
            <p:cNvGrpSpPr/>
            <p:nvPr/>
          </p:nvGrpSpPr>
          <p:grpSpPr>
            <a:xfrm>
              <a:off x="9231087" y="4065827"/>
              <a:ext cx="2406618" cy="954108"/>
              <a:chOff x="943769" y="3975340"/>
              <a:chExt cx="2406618" cy="954108"/>
            </a:xfrm>
          </p:grpSpPr>
          <p:sp>
            <p:nvSpPr>
              <p:cNvPr id="42" name="TextBox 41">
                <a:extLst>
                  <a:ext uri="{FF2B5EF4-FFF2-40B4-BE49-F238E27FC236}">
                    <a16:creationId xmlns:a16="http://schemas.microsoft.com/office/drawing/2014/main" id="{98B02EF0-940C-41A2-A3E3-43E29B53412E}"/>
                  </a:ext>
                </a:extLst>
              </p:cNvPr>
              <p:cNvSpPr txBox="1"/>
              <p:nvPr/>
            </p:nvSpPr>
            <p:spPr>
              <a:xfrm>
                <a:off x="943769" y="4283117"/>
                <a:ext cx="2406618"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3" name="TextBox 42">
                <a:extLst>
                  <a:ext uri="{FF2B5EF4-FFF2-40B4-BE49-F238E27FC236}">
                    <a16:creationId xmlns:a16="http://schemas.microsoft.com/office/drawing/2014/main" id="{48ED08F6-3650-5C6F-7120-00299773EF35}"/>
                  </a:ext>
                </a:extLst>
              </p:cNvPr>
              <p:cNvSpPr txBox="1"/>
              <p:nvPr/>
            </p:nvSpPr>
            <p:spPr>
              <a:xfrm>
                <a:off x="943769" y="3975340"/>
                <a:ext cx="220897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6" name="Группа 35">
              <a:extLst>
                <a:ext uri="{FF2B5EF4-FFF2-40B4-BE49-F238E27FC236}">
                  <a16:creationId xmlns:a16="http://schemas.microsoft.com/office/drawing/2014/main" id="{DE4CA16B-E6E5-9B76-519A-F30620E338A9}"/>
                </a:ext>
              </a:extLst>
            </p:cNvPr>
            <p:cNvGrpSpPr/>
            <p:nvPr/>
          </p:nvGrpSpPr>
          <p:grpSpPr>
            <a:xfrm>
              <a:off x="9339037" y="2443162"/>
              <a:ext cx="1649276" cy="1371602"/>
              <a:chOff x="1416050" y="2443162"/>
              <a:chExt cx="1649276" cy="1371602"/>
            </a:xfrm>
          </p:grpSpPr>
          <p:sp>
            <p:nvSpPr>
              <p:cNvPr id="37" name="Равнобедренный треугольник 36">
                <a:extLst>
                  <a:ext uri="{FF2B5EF4-FFF2-40B4-BE49-F238E27FC236}">
                    <a16:creationId xmlns:a16="http://schemas.microsoft.com/office/drawing/2014/main" id="{FEE9DC56-5BF5-5168-F01E-C4E285A74E89}"/>
                  </a:ext>
                </a:extLst>
              </p:cNvPr>
              <p:cNvSpPr/>
              <p:nvPr/>
            </p:nvSpPr>
            <p:spPr>
              <a:xfrm rot="5400000">
                <a:off x="2738117" y="2976235"/>
                <a:ext cx="348962" cy="305457"/>
              </a:xfrm>
              <a:prstGeom prst="triangl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8" name="Овал 37">
                <a:extLst>
                  <a:ext uri="{FF2B5EF4-FFF2-40B4-BE49-F238E27FC236}">
                    <a16:creationId xmlns:a16="http://schemas.microsoft.com/office/drawing/2014/main" id="{D1CE4E0A-9D66-204F-B73C-613C20874A59}"/>
                  </a:ext>
                </a:extLst>
              </p:cNvPr>
              <p:cNvSpPr/>
              <p:nvPr/>
            </p:nvSpPr>
            <p:spPr>
              <a:xfrm>
                <a:off x="1416050" y="2443162"/>
                <a:ext cx="1371602" cy="1371602"/>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9" name="Овал 38">
                <a:extLst>
                  <a:ext uri="{FF2B5EF4-FFF2-40B4-BE49-F238E27FC236}">
                    <a16:creationId xmlns:a16="http://schemas.microsoft.com/office/drawing/2014/main" id="{3437DF34-248F-6554-DDFD-C0091FF78D5F}"/>
                  </a:ext>
                </a:extLst>
              </p:cNvPr>
              <p:cNvSpPr/>
              <p:nvPr/>
            </p:nvSpPr>
            <p:spPr>
              <a:xfrm>
                <a:off x="1508920" y="2536032"/>
                <a:ext cx="1185862" cy="1185862"/>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pic>
            <p:nvPicPr>
              <p:cNvPr id="40" name="Рисунок 39">
                <a:extLst>
                  <a:ext uri="{FF2B5EF4-FFF2-40B4-BE49-F238E27FC236}">
                    <a16:creationId xmlns:a16="http://schemas.microsoft.com/office/drawing/2014/main" id="{E229E9EC-8D7E-F23E-5B2B-B1195BA4B8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7604" y="2784716"/>
                <a:ext cx="688494" cy="688494"/>
              </a:xfrm>
              <a:prstGeom prst="rect">
                <a:avLst/>
              </a:prstGeom>
            </p:spPr>
          </p:pic>
          <p:sp>
            <p:nvSpPr>
              <p:cNvPr id="41" name="TextBox 40">
                <a:extLst>
                  <a:ext uri="{FF2B5EF4-FFF2-40B4-BE49-F238E27FC236}">
                    <a16:creationId xmlns:a16="http://schemas.microsoft.com/office/drawing/2014/main" id="{CD006DFC-7D8E-76AC-9466-1755837C0261}"/>
                  </a:ext>
                </a:extLst>
              </p:cNvPr>
              <p:cNvSpPr txBox="1"/>
              <p:nvPr/>
            </p:nvSpPr>
            <p:spPr>
              <a:xfrm>
                <a:off x="1561307" y="2975075"/>
                <a:ext cx="1081089" cy="307777"/>
              </a:xfrm>
              <a:prstGeom prst="rect">
                <a:avLst/>
              </a:prstGeom>
              <a:noFill/>
            </p:spPr>
            <p:txBody>
              <a:bodyPr wrap="square" rtlCol="0">
                <a:spAutoFit/>
              </a:bodyPr>
              <a:lstStyle/>
              <a:p>
                <a:pPr algn="ctr"/>
                <a:r>
                  <a:rPr lang="de-DE" sz="1400" b="1" dirty="0">
                    <a:gradFill>
                      <a:gsLst>
                        <a:gs pos="100000">
                          <a:schemeClr val="accent2">
                            <a:lumMod val="50000"/>
                          </a:schemeClr>
                        </a:gs>
                        <a:gs pos="0">
                          <a:schemeClr val="accent2"/>
                        </a:gs>
                      </a:gsLst>
                      <a:lin ang="0" scaled="0"/>
                    </a:gradFill>
                    <a:latin typeface="+mj-lt"/>
                    <a:cs typeface="Segoe Pro Light" panose="020F0502020204030204" pitchFamily="34" charset="0"/>
                  </a:rPr>
                  <a:t>TITEL</a:t>
                </a:r>
                <a:endParaRPr lang="ru-RU" sz="1400" b="1" dirty="0">
                  <a:gradFill>
                    <a:gsLst>
                      <a:gs pos="100000">
                        <a:schemeClr val="accent2">
                          <a:lumMod val="50000"/>
                        </a:schemeClr>
                      </a:gs>
                      <a:gs pos="0">
                        <a:schemeClr val="accent2"/>
                      </a:gs>
                    </a:gsLst>
                    <a:lin ang="0" scaled="0"/>
                  </a:gradFill>
                  <a:latin typeface="+mj-lt"/>
                  <a:cs typeface="Segoe Pro Light" panose="020F0502020204030204" pitchFamily="34" charset="0"/>
                </a:endParaRPr>
              </a:p>
            </p:txBody>
          </p:sp>
        </p:grpSp>
      </p:grpSp>
      <p:grpSp>
        <p:nvGrpSpPr>
          <p:cNvPr id="71" name="Группа 70">
            <a:extLst>
              <a:ext uri="{FF2B5EF4-FFF2-40B4-BE49-F238E27FC236}">
                <a16:creationId xmlns:a16="http://schemas.microsoft.com/office/drawing/2014/main" id="{4EF5F11F-A244-AC2F-42FB-1EBA54DD4645}"/>
              </a:ext>
            </a:extLst>
          </p:cNvPr>
          <p:cNvGrpSpPr/>
          <p:nvPr/>
        </p:nvGrpSpPr>
        <p:grpSpPr>
          <a:xfrm>
            <a:off x="6316118" y="2443162"/>
            <a:ext cx="2406618" cy="2576773"/>
            <a:chOff x="6590092" y="2443162"/>
            <a:chExt cx="2406618" cy="2576773"/>
          </a:xfrm>
        </p:grpSpPr>
        <p:grpSp>
          <p:nvGrpSpPr>
            <p:cNvPr id="45" name="Группа 44">
              <a:extLst>
                <a:ext uri="{FF2B5EF4-FFF2-40B4-BE49-F238E27FC236}">
                  <a16:creationId xmlns:a16="http://schemas.microsoft.com/office/drawing/2014/main" id="{9DFA976D-BE8B-A6A6-7C74-1EA2C8135786}"/>
                </a:ext>
              </a:extLst>
            </p:cNvPr>
            <p:cNvGrpSpPr/>
            <p:nvPr/>
          </p:nvGrpSpPr>
          <p:grpSpPr>
            <a:xfrm>
              <a:off x="6590092" y="4065827"/>
              <a:ext cx="2406618" cy="954108"/>
              <a:chOff x="943769" y="3975340"/>
              <a:chExt cx="2406618" cy="954108"/>
            </a:xfrm>
          </p:grpSpPr>
          <p:sp>
            <p:nvSpPr>
              <p:cNvPr id="52" name="TextBox 51">
                <a:extLst>
                  <a:ext uri="{FF2B5EF4-FFF2-40B4-BE49-F238E27FC236}">
                    <a16:creationId xmlns:a16="http://schemas.microsoft.com/office/drawing/2014/main" id="{8E44919F-58BF-CABC-F797-BDCF53C0B52B}"/>
                  </a:ext>
                </a:extLst>
              </p:cNvPr>
              <p:cNvSpPr txBox="1"/>
              <p:nvPr/>
            </p:nvSpPr>
            <p:spPr>
              <a:xfrm>
                <a:off x="943769" y="4283117"/>
                <a:ext cx="2406618"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3" name="TextBox 52">
                <a:extLst>
                  <a:ext uri="{FF2B5EF4-FFF2-40B4-BE49-F238E27FC236}">
                    <a16:creationId xmlns:a16="http://schemas.microsoft.com/office/drawing/2014/main" id="{4FA2C368-FF41-32E6-FDED-153BA7ECE38E}"/>
                  </a:ext>
                </a:extLst>
              </p:cNvPr>
              <p:cNvSpPr txBox="1"/>
              <p:nvPr/>
            </p:nvSpPr>
            <p:spPr>
              <a:xfrm>
                <a:off x="943769" y="3975340"/>
                <a:ext cx="220897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46" name="Группа 45">
              <a:extLst>
                <a:ext uri="{FF2B5EF4-FFF2-40B4-BE49-F238E27FC236}">
                  <a16:creationId xmlns:a16="http://schemas.microsoft.com/office/drawing/2014/main" id="{F37F8418-0288-F7EA-1506-4EE0FFE2E90D}"/>
                </a:ext>
              </a:extLst>
            </p:cNvPr>
            <p:cNvGrpSpPr/>
            <p:nvPr/>
          </p:nvGrpSpPr>
          <p:grpSpPr>
            <a:xfrm>
              <a:off x="6698042" y="2443162"/>
              <a:ext cx="1649276" cy="1371602"/>
              <a:chOff x="1416050" y="2443162"/>
              <a:chExt cx="1649276" cy="1371602"/>
            </a:xfrm>
          </p:grpSpPr>
          <p:sp>
            <p:nvSpPr>
              <p:cNvPr id="47" name="Равнобедренный треугольник 46">
                <a:extLst>
                  <a:ext uri="{FF2B5EF4-FFF2-40B4-BE49-F238E27FC236}">
                    <a16:creationId xmlns:a16="http://schemas.microsoft.com/office/drawing/2014/main" id="{0680C2A1-A718-E649-1BAC-3FED561C14B6}"/>
                  </a:ext>
                </a:extLst>
              </p:cNvPr>
              <p:cNvSpPr/>
              <p:nvPr/>
            </p:nvSpPr>
            <p:spPr>
              <a:xfrm rot="5400000">
                <a:off x="2738117" y="2976235"/>
                <a:ext cx="348962" cy="305457"/>
              </a:xfrm>
              <a:prstGeom prst="triangl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48" name="Овал 47">
                <a:extLst>
                  <a:ext uri="{FF2B5EF4-FFF2-40B4-BE49-F238E27FC236}">
                    <a16:creationId xmlns:a16="http://schemas.microsoft.com/office/drawing/2014/main" id="{2B419E90-3C1C-3E81-EAD0-4317818B8414}"/>
                  </a:ext>
                </a:extLst>
              </p:cNvPr>
              <p:cNvSpPr/>
              <p:nvPr/>
            </p:nvSpPr>
            <p:spPr>
              <a:xfrm>
                <a:off x="1416050" y="2443162"/>
                <a:ext cx="1371602" cy="1371602"/>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49" name="Овал 48">
                <a:extLst>
                  <a:ext uri="{FF2B5EF4-FFF2-40B4-BE49-F238E27FC236}">
                    <a16:creationId xmlns:a16="http://schemas.microsoft.com/office/drawing/2014/main" id="{F4D7A70B-AA8D-4F32-EC73-2F29317830A9}"/>
                  </a:ext>
                </a:extLst>
              </p:cNvPr>
              <p:cNvSpPr/>
              <p:nvPr/>
            </p:nvSpPr>
            <p:spPr>
              <a:xfrm>
                <a:off x="1508920" y="2536032"/>
                <a:ext cx="1185862" cy="1185862"/>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pic>
            <p:nvPicPr>
              <p:cNvPr id="50" name="Рисунок 49">
                <a:extLst>
                  <a:ext uri="{FF2B5EF4-FFF2-40B4-BE49-F238E27FC236}">
                    <a16:creationId xmlns:a16="http://schemas.microsoft.com/office/drawing/2014/main" id="{7C85EBDD-C7DB-4702-B61D-417AE2D917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7604" y="2784716"/>
                <a:ext cx="688494" cy="688494"/>
              </a:xfrm>
              <a:prstGeom prst="rect">
                <a:avLst/>
              </a:prstGeom>
            </p:spPr>
          </p:pic>
          <p:sp>
            <p:nvSpPr>
              <p:cNvPr id="51" name="TextBox 50">
                <a:extLst>
                  <a:ext uri="{FF2B5EF4-FFF2-40B4-BE49-F238E27FC236}">
                    <a16:creationId xmlns:a16="http://schemas.microsoft.com/office/drawing/2014/main" id="{4453A61C-4FD6-A0C0-A99B-1AF83E9BF000}"/>
                  </a:ext>
                </a:extLst>
              </p:cNvPr>
              <p:cNvSpPr txBox="1"/>
              <p:nvPr/>
            </p:nvSpPr>
            <p:spPr>
              <a:xfrm>
                <a:off x="1561307" y="2975075"/>
                <a:ext cx="1081089" cy="307777"/>
              </a:xfrm>
              <a:prstGeom prst="rect">
                <a:avLst/>
              </a:prstGeom>
              <a:noFill/>
            </p:spPr>
            <p:txBody>
              <a:bodyPr wrap="square" rtlCol="0">
                <a:spAutoFit/>
              </a:bodyPr>
              <a:lstStyle/>
              <a:p>
                <a:pPr algn="ctr"/>
                <a:r>
                  <a:rPr lang="de-DE" sz="1400" b="1">
                    <a:gradFill>
                      <a:gsLst>
                        <a:gs pos="100000">
                          <a:schemeClr val="accent2">
                            <a:lumMod val="50000"/>
                          </a:schemeClr>
                        </a:gs>
                        <a:gs pos="0">
                          <a:schemeClr val="accent2"/>
                        </a:gs>
                      </a:gsLst>
                      <a:lin ang="0" scaled="0"/>
                    </a:gradFill>
                    <a:latin typeface="+mj-lt"/>
                    <a:cs typeface="Segoe Pro Light" panose="020F0502020204030204" pitchFamily="34" charset="0"/>
                  </a:rPr>
                  <a:t>TITEL</a:t>
                </a:r>
                <a:endParaRPr lang="ru-RU" sz="1400" b="1" dirty="0">
                  <a:gradFill>
                    <a:gsLst>
                      <a:gs pos="100000">
                        <a:schemeClr val="accent2">
                          <a:lumMod val="50000"/>
                        </a:schemeClr>
                      </a:gs>
                      <a:gs pos="0">
                        <a:schemeClr val="accent2"/>
                      </a:gs>
                    </a:gsLst>
                    <a:lin ang="0" scaled="0"/>
                  </a:gradFill>
                  <a:latin typeface="+mj-lt"/>
                  <a:cs typeface="Segoe Pro Light" panose="020F0502020204030204" pitchFamily="34" charset="0"/>
                </a:endParaRPr>
              </a:p>
            </p:txBody>
          </p:sp>
        </p:grpSp>
      </p:grpSp>
      <p:grpSp>
        <p:nvGrpSpPr>
          <p:cNvPr id="70" name="Группа 69">
            <a:extLst>
              <a:ext uri="{FF2B5EF4-FFF2-40B4-BE49-F238E27FC236}">
                <a16:creationId xmlns:a16="http://schemas.microsoft.com/office/drawing/2014/main" id="{9BE1E9E5-6380-F838-ADD5-8E3325187000}"/>
              </a:ext>
            </a:extLst>
          </p:cNvPr>
          <p:cNvGrpSpPr/>
          <p:nvPr/>
        </p:nvGrpSpPr>
        <p:grpSpPr>
          <a:xfrm>
            <a:off x="3469264" y="2443162"/>
            <a:ext cx="2406618" cy="2576773"/>
            <a:chOff x="3949096" y="2443162"/>
            <a:chExt cx="2406618" cy="2576773"/>
          </a:xfrm>
        </p:grpSpPr>
        <p:grpSp>
          <p:nvGrpSpPr>
            <p:cNvPr id="55" name="Группа 54">
              <a:extLst>
                <a:ext uri="{FF2B5EF4-FFF2-40B4-BE49-F238E27FC236}">
                  <a16:creationId xmlns:a16="http://schemas.microsoft.com/office/drawing/2014/main" id="{174E247D-EA87-F833-8C26-5A52D4AE1F12}"/>
                </a:ext>
              </a:extLst>
            </p:cNvPr>
            <p:cNvGrpSpPr/>
            <p:nvPr/>
          </p:nvGrpSpPr>
          <p:grpSpPr>
            <a:xfrm>
              <a:off x="3949096" y="4065827"/>
              <a:ext cx="2406618" cy="954108"/>
              <a:chOff x="943769" y="3975340"/>
              <a:chExt cx="2406618" cy="954108"/>
            </a:xfrm>
          </p:grpSpPr>
          <p:sp>
            <p:nvSpPr>
              <p:cNvPr id="62" name="TextBox 61">
                <a:extLst>
                  <a:ext uri="{FF2B5EF4-FFF2-40B4-BE49-F238E27FC236}">
                    <a16:creationId xmlns:a16="http://schemas.microsoft.com/office/drawing/2014/main" id="{026B234E-29AD-C7FC-6230-33CBACC0EF8A}"/>
                  </a:ext>
                </a:extLst>
              </p:cNvPr>
              <p:cNvSpPr txBox="1"/>
              <p:nvPr/>
            </p:nvSpPr>
            <p:spPr>
              <a:xfrm>
                <a:off x="943769" y="4283117"/>
                <a:ext cx="2406618"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63" name="TextBox 62">
                <a:extLst>
                  <a:ext uri="{FF2B5EF4-FFF2-40B4-BE49-F238E27FC236}">
                    <a16:creationId xmlns:a16="http://schemas.microsoft.com/office/drawing/2014/main" id="{DC9B2867-F379-69ED-CA70-7A6243DE9801}"/>
                  </a:ext>
                </a:extLst>
              </p:cNvPr>
              <p:cNvSpPr txBox="1"/>
              <p:nvPr/>
            </p:nvSpPr>
            <p:spPr>
              <a:xfrm>
                <a:off x="943769" y="3975340"/>
                <a:ext cx="220897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56" name="Группа 55">
              <a:extLst>
                <a:ext uri="{FF2B5EF4-FFF2-40B4-BE49-F238E27FC236}">
                  <a16:creationId xmlns:a16="http://schemas.microsoft.com/office/drawing/2014/main" id="{82C8ED2C-CDA3-6E2A-C1FB-085221655E3D}"/>
                </a:ext>
              </a:extLst>
            </p:cNvPr>
            <p:cNvGrpSpPr/>
            <p:nvPr/>
          </p:nvGrpSpPr>
          <p:grpSpPr>
            <a:xfrm>
              <a:off x="4057046" y="2443162"/>
              <a:ext cx="1649276" cy="1371602"/>
              <a:chOff x="1416050" y="2443162"/>
              <a:chExt cx="1649276" cy="1371602"/>
            </a:xfrm>
          </p:grpSpPr>
          <p:sp>
            <p:nvSpPr>
              <p:cNvPr id="57" name="Равнобедренный треугольник 56">
                <a:extLst>
                  <a:ext uri="{FF2B5EF4-FFF2-40B4-BE49-F238E27FC236}">
                    <a16:creationId xmlns:a16="http://schemas.microsoft.com/office/drawing/2014/main" id="{6D9E2E63-AB33-6533-C8E4-408AA9ED76C2}"/>
                  </a:ext>
                </a:extLst>
              </p:cNvPr>
              <p:cNvSpPr/>
              <p:nvPr/>
            </p:nvSpPr>
            <p:spPr>
              <a:xfrm rot="5400000">
                <a:off x="2738117" y="2976235"/>
                <a:ext cx="348962" cy="305457"/>
              </a:xfrm>
              <a:prstGeom prst="triangl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8" name="Овал 57">
                <a:extLst>
                  <a:ext uri="{FF2B5EF4-FFF2-40B4-BE49-F238E27FC236}">
                    <a16:creationId xmlns:a16="http://schemas.microsoft.com/office/drawing/2014/main" id="{1569DA5C-7483-F20C-6B0C-CB16D5197E01}"/>
                  </a:ext>
                </a:extLst>
              </p:cNvPr>
              <p:cNvSpPr/>
              <p:nvPr/>
            </p:nvSpPr>
            <p:spPr>
              <a:xfrm>
                <a:off x="1416050" y="2443162"/>
                <a:ext cx="1371602" cy="1371602"/>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9" name="Овал 58">
                <a:extLst>
                  <a:ext uri="{FF2B5EF4-FFF2-40B4-BE49-F238E27FC236}">
                    <a16:creationId xmlns:a16="http://schemas.microsoft.com/office/drawing/2014/main" id="{82CE791B-D1BC-BEC5-BB38-491C4AC3EBD5}"/>
                  </a:ext>
                </a:extLst>
              </p:cNvPr>
              <p:cNvSpPr/>
              <p:nvPr/>
            </p:nvSpPr>
            <p:spPr>
              <a:xfrm>
                <a:off x="1508920" y="2536032"/>
                <a:ext cx="1185862" cy="1185862"/>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pic>
            <p:nvPicPr>
              <p:cNvPr id="60" name="Рисунок 59">
                <a:extLst>
                  <a:ext uri="{FF2B5EF4-FFF2-40B4-BE49-F238E27FC236}">
                    <a16:creationId xmlns:a16="http://schemas.microsoft.com/office/drawing/2014/main" id="{B0B925E3-04F3-1580-D7E2-CDC61E43D6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7604" y="2784716"/>
                <a:ext cx="688494" cy="688494"/>
              </a:xfrm>
              <a:prstGeom prst="rect">
                <a:avLst/>
              </a:prstGeom>
            </p:spPr>
          </p:pic>
          <p:sp>
            <p:nvSpPr>
              <p:cNvPr id="61" name="TextBox 60">
                <a:extLst>
                  <a:ext uri="{FF2B5EF4-FFF2-40B4-BE49-F238E27FC236}">
                    <a16:creationId xmlns:a16="http://schemas.microsoft.com/office/drawing/2014/main" id="{58529FD8-8E45-35BA-0A12-F85A700D70E9}"/>
                  </a:ext>
                </a:extLst>
              </p:cNvPr>
              <p:cNvSpPr txBox="1"/>
              <p:nvPr/>
            </p:nvSpPr>
            <p:spPr>
              <a:xfrm>
                <a:off x="1508921" y="2975075"/>
                <a:ext cx="1185862" cy="307777"/>
              </a:xfrm>
              <a:prstGeom prst="rect">
                <a:avLst/>
              </a:prstGeom>
              <a:noFill/>
            </p:spPr>
            <p:txBody>
              <a:bodyPr wrap="square" rtlCol="0">
                <a:spAutoFit/>
              </a:bodyPr>
              <a:lstStyle/>
              <a:p>
                <a:pPr algn="ctr"/>
                <a:r>
                  <a:rPr lang="de-DE" sz="1400" b="1">
                    <a:gradFill>
                      <a:gsLst>
                        <a:gs pos="100000">
                          <a:schemeClr val="accent2">
                            <a:lumMod val="50000"/>
                          </a:schemeClr>
                        </a:gs>
                        <a:gs pos="0">
                          <a:schemeClr val="accent2"/>
                        </a:gs>
                      </a:gsLst>
                      <a:lin ang="0" scaled="0"/>
                    </a:gradFill>
                    <a:latin typeface="+mj-lt"/>
                    <a:cs typeface="Segoe Pro Light" panose="020F0502020204030204" pitchFamily="34" charset="0"/>
                  </a:rPr>
                  <a:t>TITEL</a:t>
                </a:r>
                <a:endParaRPr lang="ru-RU" sz="1400" b="1" dirty="0">
                  <a:gradFill>
                    <a:gsLst>
                      <a:gs pos="100000">
                        <a:schemeClr val="accent2">
                          <a:lumMod val="50000"/>
                        </a:schemeClr>
                      </a:gs>
                      <a:gs pos="0">
                        <a:schemeClr val="accent2"/>
                      </a:gs>
                    </a:gsLst>
                    <a:lin ang="0" scaled="0"/>
                  </a:gradFill>
                  <a:latin typeface="+mj-lt"/>
                  <a:cs typeface="Segoe Pro Light" panose="020F0502020204030204" pitchFamily="34" charset="0"/>
                </a:endParaRPr>
              </a:p>
            </p:txBody>
          </p:sp>
        </p:grpSp>
      </p:grpSp>
    </p:spTree>
    <p:extLst>
      <p:ext uri="{BB962C8B-B14F-4D97-AF65-F5344CB8AC3E}">
        <p14:creationId xmlns:p14="http://schemas.microsoft.com/office/powerpoint/2010/main" val="965304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Дуга 138">
            <a:extLst>
              <a:ext uri="{FF2B5EF4-FFF2-40B4-BE49-F238E27FC236}">
                <a16:creationId xmlns:a16="http://schemas.microsoft.com/office/drawing/2014/main" id="{5EFE4E44-4805-E551-A1F7-3C4D696F152F}"/>
              </a:ext>
            </a:extLst>
          </p:cNvPr>
          <p:cNvSpPr/>
          <p:nvPr/>
        </p:nvSpPr>
        <p:spPr>
          <a:xfrm rot="2700000" flipV="1">
            <a:off x="2772304" y="2010698"/>
            <a:ext cx="2208434" cy="2208434"/>
          </a:xfrm>
          <a:prstGeom prst="arc">
            <a:avLst>
              <a:gd name="adj1" fmla="val 13634775"/>
              <a:gd name="adj2" fmla="val 2573972"/>
            </a:avLst>
          </a:prstGeom>
          <a:noFill/>
          <a:ln w="9525">
            <a:solidFill>
              <a:schemeClr val="bg1">
                <a:alpha val="3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lt1"/>
              </a:solidFill>
            </a:endParaRPr>
          </a:p>
        </p:txBody>
      </p:sp>
      <p:sp>
        <p:nvSpPr>
          <p:cNvPr id="138" name="Дуга 137">
            <a:extLst>
              <a:ext uri="{FF2B5EF4-FFF2-40B4-BE49-F238E27FC236}">
                <a16:creationId xmlns:a16="http://schemas.microsoft.com/office/drawing/2014/main" id="{6095FCBF-9FC4-4AFB-0A21-E1BDC4C14757}"/>
              </a:ext>
            </a:extLst>
          </p:cNvPr>
          <p:cNvSpPr/>
          <p:nvPr/>
        </p:nvSpPr>
        <p:spPr>
          <a:xfrm rot="18900000">
            <a:off x="552829" y="2010698"/>
            <a:ext cx="2208434" cy="2208434"/>
          </a:xfrm>
          <a:prstGeom prst="arc">
            <a:avLst>
              <a:gd name="adj1" fmla="val 13634775"/>
              <a:gd name="adj2" fmla="val 2573972"/>
            </a:avLst>
          </a:prstGeom>
          <a:noFill/>
          <a:ln w="9525">
            <a:solidFill>
              <a:schemeClr val="bg1">
                <a:alpha val="3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lt1"/>
              </a:solidFill>
            </a:endParaRPr>
          </a:p>
        </p:txBody>
      </p:sp>
      <p:sp>
        <p:nvSpPr>
          <p:cNvPr id="140" name="Дуга 139">
            <a:extLst>
              <a:ext uri="{FF2B5EF4-FFF2-40B4-BE49-F238E27FC236}">
                <a16:creationId xmlns:a16="http://schemas.microsoft.com/office/drawing/2014/main" id="{000982DB-9A4B-D6A0-4E1F-06D96D5CA28E}"/>
              </a:ext>
            </a:extLst>
          </p:cNvPr>
          <p:cNvSpPr/>
          <p:nvPr/>
        </p:nvSpPr>
        <p:spPr>
          <a:xfrm rot="2700000" flipV="1">
            <a:off x="7211255" y="2010698"/>
            <a:ext cx="2208434" cy="2208434"/>
          </a:xfrm>
          <a:prstGeom prst="arc">
            <a:avLst>
              <a:gd name="adj1" fmla="val 13634775"/>
              <a:gd name="adj2" fmla="val 2573972"/>
            </a:avLst>
          </a:prstGeom>
          <a:noFill/>
          <a:ln w="9525">
            <a:solidFill>
              <a:schemeClr val="bg1">
                <a:alpha val="3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lt1"/>
              </a:solidFill>
            </a:endParaRPr>
          </a:p>
        </p:txBody>
      </p:sp>
      <p:sp>
        <p:nvSpPr>
          <p:cNvPr id="141" name="Дуга 140">
            <a:extLst>
              <a:ext uri="{FF2B5EF4-FFF2-40B4-BE49-F238E27FC236}">
                <a16:creationId xmlns:a16="http://schemas.microsoft.com/office/drawing/2014/main" id="{59B68AA4-28E9-3028-C0D3-1CDC2B62402B}"/>
              </a:ext>
            </a:extLst>
          </p:cNvPr>
          <p:cNvSpPr/>
          <p:nvPr/>
        </p:nvSpPr>
        <p:spPr>
          <a:xfrm rot="18900000">
            <a:off x="4991780" y="2010698"/>
            <a:ext cx="2208434" cy="2208434"/>
          </a:xfrm>
          <a:prstGeom prst="arc">
            <a:avLst>
              <a:gd name="adj1" fmla="val 13634775"/>
              <a:gd name="adj2" fmla="val 2573972"/>
            </a:avLst>
          </a:prstGeom>
          <a:noFill/>
          <a:ln w="9525">
            <a:solidFill>
              <a:schemeClr val="bg1">
                <a:alpha val="3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lt1"/>
              </a:solidFill>
            </a:endParaRPr>
          </a:p>
        </p:txBody>
      </p:sp>
      <p:sp>
        <p:nvSpPr>
          <p:cNvPr id="142" name="Дуга 141">
            <a:extLst>
              <a:ext uri="{FF2B5EF4-FFF2-40B4-BE49-F238E27FC236}">
                <a16:creationId xmlns:a16="http://schemas.microsoft.com/office/drawing/2014/main" id="{704647E5-3268-1F1F-80E7-15944C60202E}"/>
              </a:ext>
            </a:extLst>
          </p:cNvPr>
          <p:cNvSpPr/>
          <p:nvPr/>
        </p:nvSpPr>
        <p:spPr>
          <a:xfrm rot="18900000">
            <a:off x="9421808" y="2010698"/>
            <a:ext cx="2208434" cy="2208434"/>
          </a:xfrm>
          <a:prstGeom prst="arc">
            <a:avLst>
              <a:gd name="adj1" fmla="val 13634775"/>
              <a:gd name="adj2" fmla="val 2573972"/>
            </a:avLst>
          </a:prstGeom>
          <a:noFill/>
          <a:ln w="9525">
            <a:solidFill>
              <a:schemeClr val="bg1">
                <a:alpha val="3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lt1"/>
              </a:solidFill>
            </a:endParaRPr>
          </a:p>
        </p:txBody>
      </p:sp>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132" name="Группа 131">
            <a:extLst>
              <a:ext uri="{FF2B5EF4-FFF2-40B4-BE49-F238E27FC236}">
                <a16:creationId xmlns:a16="http://schemas.microsoft.com/office/drawing/2014/main" id="{80109345-CFB7-B112-37B3-B44BA4BF8EC4}"/>
              </a:ext>
            </a:extLst>
          </p:cNvPr>
          <p:cNvGrpSpPr/>
          <p:nvPr/>
        </p:nvGrpSpPr>
        <p:grpSpPr>
          <a:xfrm>
            <a:off x="552559" y="2496174"/>
            <a:ext cx="2208974" cy="2891247"/>
            <a:chOff x="1058605" y="2496174"/>
            <a:chExt cx="2208974" cy="2891247"/>
          </a:xfrm>
        </p:grpSpPr>
        <p:grpSp>
          <p:nvGrpSpPr>
            <p:cNvPr id="74" name="Группа 73">
              <a:extLst>
                <a:ext uri="{FF2B5EF4-FFF2-40B4-BE49-F238E27FC236}">
                  <a16:creationId xmlns:a16="http://schemas.microsoft.com/office/drawing/2014/main" id="{4677B847-32FA-5E69-0627-D853A326C297}"/>
                </a:ext>
              </a:extLst>
            </p:cNvPr>
            <p:cNvGrpSpPr/>
            <p:nvPr/>
          </p:nvGrpSpPr>
          <p:grpSpPr>
            <a:xfrm>
              <a:off x="1058605" y="4433313"/>
              <a:ext cx="2208974" cy="954108"/>
              <a:chOff x="1042591" y="3975340"/>
              <a:chExt cx="2208974" cy="954108"/>
            </a:xfrm>
          </p:grpSpPr>
          <p:sp>
            <p:nvSpPr>
              <p:cNvPr id="80" name="TextBox 79">
                <a:extLst>
                  <a:ext uri="{FF2B5EF4-FFF2-40B4-BE49-F238E27FC236}">
                    <a16:creationId xmlns:a16="http://schemas.microsoft.com/office/drawing/2014/main" id="{8012FC90-1AF6-F134-E665-9EF862C3D621}"/>
                  </a:ext>
                </a:extLst>
              </p:cNvPr>
              <p:cNvSpPr txBox="1"/>
              <p:nvPr/>
            </p:nvSpPr>
            <p:spPr>
              <a:xfrm>
                <a:off x="1271556" y="4283117"/>
                <a:ext cx="1751044" cy="646331"/>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81" name="TextBox 80">
                <a:extLst>
                  <a:ext uri="{FF2B5EF4-FFF2-40B4-BE49-F238E27FC236}">
                    <a16:creationId xmlns:a16="http://schemas.microsoft.com/office/drawing/2014/main" id="{27ED5657-087E-0BF7-6A6D-798ECE7DB644}"/>
                  </a:ext>
                </a:extLst>
              </p:cNvPr>
              <p:cNvSpPr txBox="1"/>
              <p:nvPr/>
            </p:nvSpPr>
            <p:spPr>
              <a:xfrm>
                <a:off x="1042591" y="3975340"/>
                <a:ext cx="220897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75" name="Группа 74">
              <a:extLst>
                <a:ext uri="{FF2B5EF4-FFF2-40B4-BE49-F238E27FC236}">
                  <a16:creationId xmlns:a16="http://schemas.microsoft.com/office/drawing/2014/main" id="{8A456C7A-D914-7BAC-0BD5-8D0C8793ADA5}"/>
                </a:ext>
              </a:extLst>
            </p:cNvPr>
            <p:cNvGrpSpPr/>
            <p:nvPr/>
          </p:nvGrpSpPr>
          <p:grpSpPr>
            <a:xfrm>
              <a:off x="1483319" y="2496174"/>
              <a:ext cx="1359546" cy="1359546"/>
              <a:chOff x="1467305" y="2496174"/>
              <a:chExt cx="1359546" cy="1359546"/>
            </a:xfrm>
          </p:grpSpPr>
          <p:sp>
            <p:nvSpPr>
              <p:cNvPr id="76" name="Овал 75">
                <a:extLst>
                  <a:ext uri="{FF2B5EF4-FFF2-40B4-BE49-F238E27FC236}">
                    <a16:creationId xmlns:a16="http://schemas.microsoft.com/office/drawing/2014/main" id="{1C5CAEEC-D091-D5D0-96FA-126AFE92AECE}"/>
                  </a:ext>
                </a:extLst>
              </p:cNvPr>
              <p:cNvSpPr/>
              <p:nvPr/>
            </p:nvSpPr>
            <p:spPr>
              <a:xfrm>
                <a:off x="1467305" y="2496174"/>
                <a:ext cx="1359546" cy="135954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7" name="Овал 76">
                <a:extLst>
                  <a:ext uri="{FF2B5EF4-FFF2-40B4-BE49-F238E27FC236}">
                    <a16:creationId xmlns:a16="http://schemas.microsoft.com/office/drawing/2014/main" id="{9E11D242-F09C-2135-E5F9-0CC1D1363C8F}"/>
                  </a:ext>
                </a:extLst>
              </p:cNvPr>
              <p:cNvSpPr/>
              <p:nvPr/>
            </p:nvSpPr>
            <p:spPr>
              <a:xfrm>
                <a:off x="1557100" y="2585969"/>
                <a:ext cx="1179956" cy="11799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8" name="Овал 77">
                <a:extLst>
                  <a:ext uri="{FF2B5EF4-FFF2-40B4-BE49-F238E27FC236}">
                    <a16:creationId xmlns:a16="http://schemas.microsoft.com/office/drawing/2014/main" id="{C5FC0C5F-689C-20A9-81E0-F6CA2EB98A64}"/>
                  </a:ext>
                </a:extLst>
              </p:cNvPr>
              <p:cNvSpPr/>
              <p:nvPr/>
            </p:nvSpPr>
            <p:spPr>
              <a:xfrm>
                <a:off x="1649423" y="2678292"/>
                <a:ext cx="995311" cy="995311"/>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9" name="TextBox 78">
                <a:extLst>
                  <a:ext uri="{FF2B5EF4-FFF2-40B4-BE49-F238E27FC236}">
                    <a16:creationId xmlns:a16="http://schemas.microsoft.com/office/drawing/2014/main" id="{04AB5081-84AF-741E-99DE-156DCA85E86C}"/>
                  </a:ext>
                </a:extLst>
              </p:cNvPr>
              <p:cNvSpPr txBox="1"/>
              <p:nvPr/>
            </p:nvSpPr>
            <p:spPr>
              <a:xfrm>
                <a:off x="1557100" y="2945115"/>
                <a:ext cx="1179957"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20</a:t>
                </a:r>
                <a:r>
                  <a:rPr lang="de-DE" sz="2400" b="1" dirty="0">
                    <a:solidFill>
                      <a:schemeClr val="bg1"/>
                    </a:solidFill>
                    <a:latin typeface="+mj-lt"/>
                    <a:cs typeface="Segoe Pro Light" panose="020F0502020204030204" pitchFamily="34" charset="0"/>
                  </a:rPr>
                  <a:t>25</a:t>
                </a:r>
                <a:endParaRPr lang="ru-RU" sz="2400" b="1" dirty="0">
                  <a:solidFill>
                    <a:schemeClr val="bg1"/>
                  </a:solidFill>
                  <a:latin typeface="+mj-lt"/>
                  <a:cs typeface="Segoe Pro Light" panose="020F0502020204030204" pitchFamily="34" charset="0"/>
                </a:endParaRPr>
              </a:p>
            </p:txBody>
          </p:sp>
        </p:grpSp>
      </p:grpSp>
      <p:grpSp>
        <p:nvGrpSpPr>
          <p:cNvPr id="128" name="Группа 127">
            <a:extLst>
              <a:ext uri="{FF2B5EF4-FFF2-40B4-BE49-F238E27FC236}">
                <a16:creationId xmlns:a16="http://schemas.microsoft.com/office/drawing/2014/main" id="{D4ED6567-C716-80F4-3678-4CE9073889E8}"/>
              </a:ext>
            </a:extLst>
          </p:cNvPr>
          <p:cNvGrpSpPr/>
          <p:nvPr/>
        </p:nvGrpSpPr>
        <p:grpSpPr>
          <a:xfrm>
            <a:off x="9430465" y="2496174"/>
            <a:ext cx="2208974" cy="2891247"/>
            <a:chOff x="8924421" y="2496174"/>
            <a:chExt cx="2208974" cy="2891247"/>
          </a:xfrm>
        </p:grpSpPr>
        <p:grpSp>
          <p:nvGrpSpPr>
            <p:cNvPr id="84" name="Группа 83">
              <a:extLst>
                <a:ext uri="{FF2B5EF4-FFF2-40B4-BE49-F238E27FC236}">
                  <a16:creationId xmlns:a16="http://schemas.microsoft.com/office/drawing/2014/main" id="{EFA2CE06-1A58-E93F-E087-AAB7A044AEC4}"/>
                </a:ext>
              </a:extLst>
            </p:cNvPr>
            <p:cNvGrpSpPr/>
            <p:nvPr/>
          </p:nvGrpSpPr>
          <p:grpSpPr>
            <a:xfrm>
              <a:off x="8924421" y="4433313"/>
              <a:ext cx="2208974" cy="954108"/>
              <a:chOff x="1042591" y="3975340"/>
              <a:chExt cx="2208974" cy="954108"/>
            </a:xfrm>
          </p:grpSpPr>
          <p:sp>
            <p:nvSpPr>
              <p:cNvPr id="90" name="TextBox 89">
                <a:extLst>
                  <a:ext uri="{FF2B5EF4-FFF2-40B4-BE49-F238E27FC236}">
                    <a16:creationId xmlns:a16="http://schemas.microsoft.com/office/drawing/2014/main" id="{AF9058F9-DFF3-6FF5-E53F-8A771A8AEFE3}"/>
                  </a:ext>
                </a:extLst>
              </p:cNvPr>
              <p:cNvSpPr txBox="1"/>
              <p:nvPr/>
            </p:nvSpPr>
            <p:spPr>
              <a:xfrm>
                <a:off x="1271556" y="4283117"/>
                <a:ext cx="1751044" cy="646331"/>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91" name="TextBox 90">
                <a:extLst>
                  <a:ext uri="{FF2B5EF4-FFF2-40B4-BE49-F238E27FC236}">
                    <a16:creationId xmlns:a16="http://schemas.microsoft.com/office/drawing/2014/main" id="{582913CB-5D2B-5251-3E52-D02BCB1A6323}"/>
                  </a:ext>
                </a:extLst>
              </p:cNvPr>
              <p:cNvSpPr txBox="1"/>
              <p:nvPr/>
            </p:nvSpPr>
            <p:spPr>
              <a:xfrm>
                <a:off x="1042591" y="3975340"/>
                <a:ext cx="220897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85" name="Группа 84">
              <a:extLst>
                <a:ext uri="{FF2B5EF4-FFF2-40B4-BE49-F238E27FC236}">
                  <a16:creationId xmlns:a16="http://schemas.microsoft.com/office/drawing/2014/main" id="{80518EC3-0FD7-2A1B-BA60-6241AE2DE5AD}"/>
                </a:ext>
              </a:extLst>
            </p:cNvPr>
            <p:cNvGrpSpPr/>
            <p:nvPr/>
          </p:nvGrpSpPr>
          <p:grpSpPr>
            <a:xfrm>
              <a:off x="9349135" y="2496174"/>
              <a:ext cx="1359546" cy="1359546"/>
              <a:chOff x="1467305" y="2496174"/>
              <a:chExt cx="1359546" cy="1359546"/>
            </a:xfrm>
          </p:grpSpPr>
          <p:sp>
            <p:nvSpPr>
              <p:cNvPr id="86" name="Овал 85">
                <a:extLst>
                  <a:ext uri="{FF2B5EF4-FFF2-40B4-BE49-F238E27FC236}">
                    <a16:creationId xmlns:a16="http://schemas.microsoft.com/office/drawing/2014/main" id="{DCBDB28F-CF4E-35CD-EE0D-A6663F4993D2}"/>
                  </a:ext>
                </a:extLst>
              </p:cNvPr>
              <p:cNvSpPr/>
              <p:nvPr/>
            </p:nvSpPr>
            <p:spPr>
              <a:xfrm>
                <a:off x="1467305" y="2496174"/>
                <a:ext cx="1359546" cy="135954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7" name="Овал 86">
                <a:extLst>
                  <a:ext uri="{FF2B5EF4-FFF2-40B4-BE49-F238E27FC236}">
                    <a16:creationId xmlns:a16="http://schemas.microsoft.com/office/drawing/2014/main" id="{570418E6-E58A-717A-32DE-1069BA22D80A}"/>
                  </a:ext>
                </a:extLst>
              </p:cNvPr>
              <p:cNvSpPr/>
              <p:nvPr/>
            </p:nvSpPr>
            <p:spPr>
              <a:xfrm>
                <a:off x="1557100" y="2585969"/>
                <a:ext cx="1179956" cy="11799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8" name="Овал 87">
                <a:extLst>
                  <a:ext uri="{FF2B5EF4-FFF2-40B4-BE49-F238E27FC236}">
                    <a16:creationId xmlns:a16="http://schemas.microsoft.com/office/drawing/2014/main" id="{37C3ACFF-4AAF-46D9-B501-A41B0599589F}"/>
                  </a:ext>
                </a:extLst>
              </p:cNvPr>
              <p:cNvSpPr/>
              <p:nvPr/>
            </p:nvSpPr>
            <p:spPr>
              <a:xfrm>
                <a:off x="1649423" y="2678292"/>
                <a:ext cx="995311" cy="995311"/>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9" name="TextBox 88">
                <a:extLst>
                  <a:ext uri="{FF2B5EF4-FFF2-40B4-BE49-F238E27FC236}">
                    <a16:creationId xmlns:a16="http://schemas.microsoft.com/office/drawing/2014/main" id="{1B4DCE56-0746-7B58-5A89-B87FF0ABF96B}"/>
                  </a:ext>
                </a:extLst>
              </p:cNvPr>
              <p:cNvSpPr txBox="1"/>
              <p:nvPr/>
            </p:nvSpPr>
            <p:spPr>
              <a:xfrm>
                <a:off x="1557100" y="2945115"/>
                <a:ext cx="1179957"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20</a:t>
                </a:r>
                <a:r>
                  <a:rPr lang="de-DE" sz="2400" b="1" dirty="0">
                    <a:solidFill>
                      <a:schemeClr val="bg1"/>
                    </a:solidFill>
                    <a:latin typeface="+mj-lt"/>
                    <a:cs typeface="Segoe Pro Light" panose="020F0502020204030204" pitchFamily="34" charset="0"/>
                  </a:rPr>
                  <a:t>25</a:t>
                </a:r>
                <a:endParaRPr lang="ru-RU" sz="2400" b="1" dirty="0">
                  <a:solidFill>
                    <a:schemeClr val="bg1"/>
                  </a:solidFill>
                  <a:latin typeface="+mj-lt"/>
                  <a:cs typeface="Segoe Pro Light" panose="020F0502020204030204" pitchFamily="34" charset="0"/>
                </a:endParaRPr>
              </a:p>
            </p:txBody>
          </p:sp>
        </p:grpSp>
      </p:grpSp>
      <p:grpSp>
        <p:nvGrpSpPr>
          <p:cNvPr id="129" name="Группа 128">
            <a:extLst>
              <a:ext uri="{FF2B5EF4-FFF2-40B4-BE49-F238E27FC236}">
                <a16:creationId xmlns:a16="http://schemas.microsoft.com/office/drawing/2014/main" id="{8D9FCD13-E1A0-96BC-D9D7-B3FF474502F8}"/>
              </a:ext>
            </a:extLst>
          </p:cNvPr>
          <p:cNvGrpSpPr/>
          <p:nvPr/>
        </p:nvGrpSpPr>
        <p:grpSpPr>
          <a:xfrm>
            <a:off x="7210987" y="2496174"/>
            <a:ext cx="2208974" cy="2891247"/>
            <a:chOff x="6957967" y="2496174"/>
            <a:chExt cx="2208974" cy="2891247"/>
          </a:xfrm>
        </p:grpSpPr>
        <p:grpSp>
          <p:nvGrpSpPr>
            <p:cNvPr id="93" name="Группа 92">
              <a:extLst>
                <a:ext uri="{FF2B5EF4-FFF2-40B4-BE49-F238E27FC236}">
                  <a16:creationId xmlns:a16="http://schemas.microsoft.com/office/drawing/2014/main" id="{73F473F4-F9D5-9476-A73C-A81F355661C4}"/>
                </a:ext>
              </a:extLst>
            </p:cNvPr>
            <p:cNvGrpSpPr/>
            <p:nvPr/>
          </p:nvGrpSpPr>
          <p:grpSpPr>
            <a:xfrm>
              <a:off x="6957967" y="4433313"/>
              <a:ext cx="2208974" cy="954108"/>
              <a:chOff x="1042591" y="3975340"/>
              <a:chExt cx="2208974" cy="954108"/>
            </a:xfrm>
          </p:grpSpPr>
          <p:sp>
            <p:nvSpPr>
              <p:cNvPr id="99" name="TextBox 98">
                <a:extLst>
                  <a:ext uri="{FF2B5EF4-FFF2-40B4-BE49-F238E27FC236}">
                    <a16:creationId xmlns:a16="http://schemas.microsoft.com/office/drawing/2014/main" id="{2796B2F8-D463-0B88-3E12-8CAFE1049D0D}"/>
                  </a:ext>
                </a:extLst>
              </p:cNvPr>
              <p:cNvSpPr txBox="1"/>
              <p:nvPr/>
            </p:nvSpPr>
            <p:spPr>
              <a:xfrm>
                <a:off x="1271556" y="4283117"/>
                <a:ext cx="1751044" cy="646331"/>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100" name="TextBox 99">
                <a:extLst>
                  <a:ext uri="{FF2B5EF4-FFF2-40B4-BE49-F238E27FC236}">
                    <a16:creationId xmlns:a16="http://schemas.microsoft.com/office/drawing/2014/main" id="{4B818B9B-26A9-B23F-505E-4D9CB5F1D601}"/>
                  </a:ext>
                </a:extLst>
              </p:cNvPr>
              <p:cNvSpPr txBox="1"/>
              <p:nvPr/>
            </p:nvSpPr>
            <p:spPr>
              <a:xfrm>
                <a:off x="1042591" y="3975340"/>
                <a:ext cx="220897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94" name="Группа 93">
              <a:extLst>
                <a:ext uri="{FF2B5EF4-FFF2-40B4-BE49-F238E27FC236}">
                  <a16:creationId xmlns:a16="http://schemas.microsoft.com/office/drawing/2014/main" id="{65946277-E894-7540-C80E-39EA3CE9A657}"/>
                </a:ext>
              </a:extLst>
            </p:cNvPr>
            <p:cNvGrpSpPr/>
            <p:nvPr/>
          </p:nvGrpSpPr>
          <p:grpSpPr>
            <a:xfrm>
              <a:off x="7382681" y="2496174"/>
              <a:ext cx="1359546" cy="1359546"/>
              <a:chOff x="1467305" y="2496174"/>
              <a:chExt cx="1359546" cy="1359546"/>
            </a:xfrm>
          </p:grpSpPr>
          <p:sp>
            <p:nvSpPr>
              <p:cNvPr id="95" name="Овал 94">
                <a:extLst>
                  <a:ext uri="{FF2B5EF4-FFF2-40B4-BE49-F238E27FC236}">
                    <a16:creationId xmlns:a16="http://schemas.microsoft.com/office/drawing/2014/main" id="{DEFA1CAE-E5CA-BBF7-4E4E-DB51D0C7B082}"/>
                  </a:ext>
                </a:extLst>
              </p:cNvPr>
              <p:cNvSpPr/>
              <p:nvPr/>
            </p:nvSpPr>
            <p:spPr>
              <a:xfrm>
                <a:off x="1467305" y="2496174"/>
                <a:ext cx="1359546" cy="135954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6" name="Овал 95">
                <a:extLst>
                  <a:ext uri="{FF2B5EF4-FFF2-40B4-BE49-F238E27FC236}">
                    <a16:creationId xmlns:a16="http://schemas.microsoft.com/office/drawing/2014/main" id="{61CD9EB4-5EEC-D5B6-BD84-E384349AD611}"/>
                  </a:ext>
                </a:extLst>
              </p:cNvPr>
              <p:cNvSpPr/>
              <p:nvPr/>
            </p:nvSpPr>
            <p:spPr>
              <a:xfrm>
                <a:off x="1557100" y="2585969"/>
                <a:ext cx="1179956" cy="11799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7" name="Овал 96">
                <a:extLst>
                  <a:ext uri="{FF2B5EF4-FFF2-40B4-BE49-F238E27FC236}">
                    <a16:creationId xmlns:a16="http://schemas.microsoft.com/office/drawing/2014/main" id="{40E5BF71-8350-9509-DAA5-7CC0EB80743B}"/>
                  </a:ext>
                </a:extLst>
              </p:cNvPr>
              <p:cNvSpPr/>
              <p:nvPr/>
            </p:nvSpPr>
            <p:spPr>
              <a:xfrm>
                <a:off x="1649423" y="2678292"/>
                <a:ext cx="995311" cy="995311"/>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8" name="TextBox 97">
                <a:extLst>
                  <a:ext uri="{FF2B5EF4-FFF2-40B4-BE49-F238E27FC236}">
                    <a16:creationId xmlns:a16="http://schemas.microsoft.com/office/drawing/2014/main" id="{12E726C9-EE59-3CB7-86AB-3BEDE9612C77}"/>
                  </a:ext>
                </a:extLst>
              </p:cNvPr>
              <p:cNvSpPr txBox="1"/>
              <p:nvPr/>
            </p:nvSpPr>
            <p:spPr>
              <a:xfrm>
                <a:off x="1557100" y="2945115"/>
                <a:ext cx="1179957"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20</a:t>
                </a:r>
                <a:r>
                  <a:rPr lang="de-DE" sz="2400" b="1" dirty="0">
                    <a:solidFill>
                      <a:schemeClr val="bg1"/>
                    </a:solidFill>
                    <a:latin typeface="+mj-lt"/>
                    <a:cs typeface="Segoe Pro Light" panose="020F0502020204030204" pitchFamily="34" charset="0"/>
                  </a:rPr>
                  <a:t>25</a:t>
                </a:r>
                <a:endParaRPr lang="ru-RU" sz="2400" b="1" dirty="0">
                  <a:solidFill>
                    <a:schemeClr val="bg1"/>
                  </a:solidFill>
                  <a:latin typeface="+mj-lt"/>
                  <a:cs typeface="Segoe Pro Light" panose="020F0502020204030204" pitchFamily="34" charset="0"/>
                </a:endParaRPr>
              </a:p>
            </p:txBody>
          </p:sp>
        </p:grpSp>
      </p:grpSp>
      <p:grpSp>
        <p:nvGrpSpPr>
          <p:cNvPr id="130" name="Группа 129">
            <a:extLst>
              <a:ext uri="{FF2B5EF4-FFF2-40B4-BE49-F238E27FC236}">
                <a16:creationId xmlns:a16="http://schemas.microsoft.com/office/drawing/2014/main" id="{A8E90E72-E8E2-B589-0330-A972FD2734E2}"/>
              </a:ext>
            </a:extLst>
          </p:cNvPr>
          <p:cNvGrpSpPr/>
          <p:nvPr/>
        </p:nvGrpSpPr>
        <p:grpSpPr>
          <a:xfrm>
            <a:off x="4991510" y="2496174"/>
            <a:ext cx="2208974" cy="2891247"/>
            <a:chOff x="4991513" y="2496174"/>
            <a:chExt cx="2208974" cy="2891247"/>
          </a:xfrm>
        </p:grpSpPr>
        <p:grpSp>
          <p:nvGrpSpPr>
            <p:cNvPr id="102" name="Группа 101">
              <a:extLst>
                <a:ext uri="{FF2B5EF4-FFF2-40B4-BE49-F238E27FC236}">
                  <a16:creationId xmlns:a16="http://schemas.microsoft.com/office/drawing/2014/main" id="{C97933BD-2A2B-6D2D-023B-22BD113B0B1E}"/>
                </a:ext>
              </a:extLst>
            </p:cNvPr>
            <p:cNvGrpSpPr/>
            <p:nvPr/>
          </p:nvGrpSpPr>
          <p:grpSpPr>
            <a:xfrm>
              <a:off x="4991513" y="4433313"/>
              <a:ext cx="2208974" cy="954108"/>
              <a:chOff x="1042591" y="3975340"/>
              <a:chExt cx="2208974" cy="954108"/>
            </a:xfrm>
          </p:grpSpPr>
          <p:sp>
            <p:nvSpPr>
              <p:cNvPr id="108" name="TextBox 107">
                <a:extLst>
                  <a:ext uri="{FF2B5EF4-FFF2-40B4-BE49-F238E27FC236}">
                    <a16:creationId xmlns:a16="http://schemas.microsoft.com/office/drawing/2014/main" id="{3596365C-8ADC-76F3-B210-B8049EC9F4A4}"/>
                  </a:ext>
                </a:extLst>
              </p:cNvPr>
              <p:cNvSpPr txBox="1"/>
              <p:nvPr/>
            </p:nvSpPr>
            <p:spPr>
              <a:xfrm>
                <a:off x="1271556" y="4283117"/>
                <a:ext cx="1751044" cy="646331"/>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109" name="TextBox 108">
                <a:extLst>
                  <a:ext uri="{FF2B5EF4-FFF2-40B4-BE49-F238E27FC236}">
                    <a16:creationId xmlns:a16="http://schemas.microsoft.com/office/drawing/2014/main" id="{FB58290E-8405-C3B5-3835-2337DB0978A4}"/>
                  </a:ext>
                </a:extLst>
              </p:cNvPr>
              <p:cNvSpPr txBox="1"/>
              <p:nvPr/>
            </p:nvSpPr>
            <p:spPr>
              <a:xfrm>
                <a:off x="1042591" y="3975340"/>
                <a:ext cx="220897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103" name="Группа 102">
              <a:extLst>
                <a:ext uri="{FF2B5EF4-FFF2-40B4-BE49-F238E27FC236}">
                  <a16:creationId xmlns:a16="http://schemas.microsoft.com/office/drawing/2014/main" id="{A63F0D76-E019-69A8-089B-3000BC4AA0A4}"/>
                </a:ext>
              </a:extLst>
            </p:cNvPr>
            <p:cNvGrpSpPr/>
            <p:nvPr/>
          </p:nvGrpSpPr>
          <p:grpSpPr>
            <a:xfrm>
              <a:off x="5416227" y="2496174"/>
              <a:ext cx="1359546" cy="1359546"/>
              <a:chOff x="1467305" y="2496174"/>
              <a:chExt cx="1359546" cy="1359546"/>
            </a:xfrm>
          </p:grpSpPr>
          <p:sp>
            <p:nvSpPr>
              <p:cNvPr id="104" name="Овал 103">
                <a:extLst>
                  <a:ext uri="{FF2B5EF4-FFF2-40B4-BE49-F238E27FC236}">
                    <a16:creationId xmlns:a16="http://schemas.microsoft.com/office/drawing/2014/main" id="{0E45569D-D3C8-7577-7E9E-564F14A801C0}"/>
                  </a:ext>
                </a:extLst>
              </p:cNvPr>
              <p:cNvSpPr/>
              <p:nvPr/>
            </p:nvSpPr>
            <p:spPr>
              <a:xfrm>
                <a:off x="1467305" y="2496174"/>
                <a:ext cx="1359546" cy="135954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5" name="Овал 104">
                <a:extLst>
                  <a:ext uri="{FF2B5EF4-FFF2-40B4-BE49-F238E27FC236}">
                    <a16:creationId xmlns:a16="http://schemas.microsoft.com/office/drawing/2014/main" id="{DAA2E71F-AAA8-EB93-BF6A-E5AA0C5C1EB2}"/>
                  </a:ext>
                </a:extLst>
              </p:cNvPr>
              <p:cNvSpPr/>
              <p:nvPr/>
            </p:nvSpPr>
            <p:spPr>
              <a:xfrm>
                <a:off x="1557100" y="2585969"/>
                <a:ext cx="1179956" cy="11799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6" name="Овал 105">
                <a:extLst>
                  <a:ext uri="{FF2B5EF4-FFF2-40B4-BE49-F238E27FC236}">
                    <a16:creationId xmlns:a16="http://schemas.microsoft.com/office/drawing/2014/main" id="{22649CC2-32CC-42DB-47C7-B9A165860D26}"/>
                  </a:ext>
                </a:extLst>
              </p:cNvPr>
              <p:cNvSpPr/>
              <p:nvPr/>
            </p:nvSpPr>
            <p:spPr>
              <a:xfrm>
                <a:off x="1649423" y="2678292"/>
                <a:ext cx="995311" cy="995311"/>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7" name="TextBox 106">
                <a:extLst>
                  <a:ext uri="{FF2B5EF4-FFF2-40B4-BE49-F238E27FC236}">
                    <a16:creationId xmlns:a16="http://schemas.microsoft.com/office/drawing/2014/main" id="{E2D206F9-B4C2-3D92-45F6-DB6E0241C103}"/>
                  </a:ext>
                </a:extLst>
              </p:cNvPr>
              <p:cNvSpPr txBox="1"/>
              <p:nvPr/>
            </p:nvSpPr>
            <p:spPr>
              <a:xfrm>
                <a:off x="1557100" y="2945115"/>
                <a:ext cx="1179957"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20</a:t>
                </a:r>
                <a:r>
                  <a:rPr lang="de-DE" sz="2400" b="1" dirty="0">
                    <a:solidFill>
                      <a:schemeClr val="bg1"/>
                    </a:solidFill>
                    <a:latin typeface="+mj-lt"/>
                    <a:cs typeface="Segoe Pro Light" panose="020F0502020204030204" pitchFamily="34" charset="0"/>
                  </a:rPr>
                  <a:t>25</a:t>
                </a:r>
                <a:endParaRPr lang="ru-RU" sz="2400" b="1" dirty="0">
                  <a:solidFill>
                    <a:schemeClr val="bg1"/>
                  </a:solidFill>
                  <a:latin typeface="+mj-lt"/>
                  <a:cs typeface="Segoe Pro Light" panose="020F0502020204030204" pitchFamily="34" charset="0"/>
                </a:endParaRPr>
              </a:p>
            </p:txBody>
          </p:sp>
        </p:grpSp>
      </p:grpSp>
      <p:grpSp>
        <p:nvGrpSpPr>
          <p:cNvPr id="131" name="Группа 130">
            <a:extLst>
              <a:ext uri="{FF2B5EF4-FFF2-40B4-BE49-F238E27FC236}">
                <a16:creationId xmlns:a16="http://schemas.microsoft.com/office/drawing/2014/main" id="{71A05CD0-C1B8-2B06-D600-AAB40B3E33C5}"/>
              </a:ext>
            </a:extLst>
          </p:cNvPr>
          <p:cNvGrpSpPr/>
          <p:nvPr/>
        </p:nvGrpSpPr>
        <p:grpSpPr>
          <a:xfrm>
            <a:off x="2772036" y="2496174"/>
            <a:ext cx="2208974" cy="2891247"/>
            <a:chOff x="3025059" y="2496174"/>
            <a:chExt cx="2208974" cy="2891247"/>
          </a:xfrm>
        </p:grpSpPr>
        <p:grpSp>
          <p:nvGrpSpPr>
            <p:cNvPr id="111" name="Группа 110">
              <a:extLst>
                <a:ext uri="{FF2B5EF4-FFF2-40B4-BE49-F238E27FC236}">
                  <a16:creationId xmlns:a16="http://schemas.microsoft.com/office/drawing/2014/main" id="{AAFAF718-BB31-46D4-0B79-447854475AA4}"/>
                </a:ext>
              </a:extLst>
            </p:cNvPr>
            <p:cNvGrpSpPr/>
            <p:nvPr/>
          </p:nvGrpSpPr>
          <p:grpSpPr>
            <a:xfrm>
              <a:off x="3025059" y="4433313"/>
              <a:ext cx="2208974" cy="954108"/>
              <a:chOff x="1042591" y="3975340"/>
              <a:chExt cx="2208974" cy="954108"/>
            </a:xfrm>
          </p:grpSpPr>
          <p:sp>
            <p:nvSpPr>
              <p:cNvPr id="117" name="TextBox 116">
                <a:extLst>
                  <a:ext uri="{FF2B5EF4-FFF2-40B4-BE49-F238E27FC236}">
                    <a16:creationId xmlns:a16="http://schemas.microsoft.com/office/drawing/2014/main" id="{7305FB67-07CE-C551-134B-D03CBADACDF3}"/>
                  </a:ext>
                </a:extLst>
              </p:cNvPr>
              <p:cNvSpPr txBox="1"/>
              <p:nvPr/>
            </p:nvSpPr>
            <p:spPr>
              <a:xfrm>
                <a:off x="1271556" y="4283117"/>
                <a:ext cx="1751044" cy="646331"/>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118" name="TextBox 117">
                <a:extLst>
                  <a:ext uri="{FF2B5EF4-FFF2-40B4-BE49-F238E27FC236}">
                    <a16:creationId xmlns:a16="http://schemas.microsoft.com/office/drawing/2014/main" id="{D10B5732-1764-67EC-D30C-2ABC5F72185C}"/>
                  </a:ext>
                </a:extLst>
              </p:cNvPr>
              <p:cNvSpPr txBox="1"/>
              <p:nvPr/>
            </p:nvSpPr>
            <p:spPr>
              <a:xfrm>
                <a:off x="1042591" y="3975340"/>
                <a:ext cx="220897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112" name="Группа 111">
              <a:extLst>
                <a:ext uri="{FF2B5EF4-FFF2-40B4-BE49-F238E27FC236}">
                  <a16:creationId xmlns:a16="http://schemas.microsoft.com/office/drawing/2014/main" id="{71B2303B-7908-11E3-3904-E327ADD39FF5}"/>
                </a:ext>
              </a:extLst>
            </p:cNvPr>
            <p:cNvGrpSpPr/>
            <p:nvPr/>
          </p:nvGrpSpPr>
          <p:grpSpPr>
            <a:xfrm>
              <a:off x="3449773" y="2496174"/>
              <a:ext cx="1359546" cy="1359546"/>
              <a:chOff x="1467305" y="2496174"/>
              <a:chExt cx="1359546" cy="1359546"/>
            </a:xfrm>
          </p:grpSpPr>
          <p:sp>
            <p:nvSpPr>
              <p:cNvPr id="113" name="Овал 112">
                <a:extLst>
                  <a:ext uri="{FF2B5EF4-FFF2-40B4-BE49-F238E27FC236}">
                    <a16:creationId xmlns:a16="http://schemas.microsoft.com/office/drawing/2014/main" id="{CADF41D2-E6BD-29AE-9430-DA228CC7977A}"/>
                  </a:ext>
                </a:extLst>
              </p:cNvPr>
              <p:cNvSpPr/>
              <p:nvPr/>
            </p:nvSpPr>
            <p:spPr>
              <a:xfrm>
                <a:off x="1467305" y="2496174"/>
                <a:ext cx="1359546" cy="135954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4" name="Овал 113">
                <a:extLst>
                  <a:ext uri="{FF2B5EF4-FFF2-40B4-BE49-F238E27FC236}">
                    <a16:creationId xmlns:a16="http://schemas.microsoft.com/office/drawing/2014/main" id="{B51E513D-AA25-372A-5692-D4FC20FB12C9}"/>
                  </a:ext>
                </a:extLst>
              </p:cNvPr>
              <p:cNvSpPr/>
              <p:nvPr/>
            </p:nvSpPr>
            <p:spPr>
              <a:xfrm>
                <a:off x="1557100" y="2585969"/>
                <a:ext cx="1179956" cy="11799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5" name="Овал 114">
                <a:extLst>
                  <a:ext uri="{FF2B5EF4-FFF2-40B4-BE49-F238E27FC236}">
                    <a16:creationId xmlns:a16="http://schemas.microsoft.com/office/drawing/2014/main" id="{3DA40AC5-1329-EE9D-CC57-55D010E08AED}"/>
                  </a:ext>
                </a:extLst>
              </p:cNvPr>
              <p:cNvSpPr/>
              <p:nvPr/>
            </p:nvSpPr>
            <p:spPr>
              <a:xfrm>
                <a:off x="1649423" y="2678292"/>
                <a:ext cx="995311" cy="995311"/>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6" name="TextBox 115">
                <a:extLst>
                  <a:ext uri="{FF2B5EF4-FFF2-40B4-BE49-F238E27FC236}">
                    <a16:creationId xmlns:a16="http://schemas.microsoft.com/office/drawing/2014/main" id="{D0AC2F79-1DC8-A266-E6EF-B9C72D464F0A}"/>
                  </a:ext>
                </a:extLst>
              </p:cNvPr>
              <p:cNvSpPr txBox="1"/>
              <p:nvPr/>
            </p:nvSpPr>
            <p:spPr>
              <a:xfrm>
                <a:off x="1557100" y="2945115"/>
                <a:ext cx="1179957"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20</a:t>
                </a:r>
                <a:r>
                  <a:rPr lang="de-DE" sz="2400" b="1" dirty="0">
                    <a:solidFill>
                      <a:schemeClr val="bg1"/>
                    </a:solidFill>
                    <a:latin typeface="+mj-lt"/>
                    <a:cs typeface="Segoe Pro Light" panose="020F0502020204030204" pitchFamily="34" charset="0"/>
                  </a:rPr>
                  <a:t>25</a:t>
                </a:r>
                <a:endParaRPr lang="ru-RU" sz="2400" b="1" dirty="0">
                  <a:solidFill>
                    <a:schemeClr val="bg1"/>
                  </a:solidFill>
                  <a:latin typeface="+mj-lt"/>
                  <a:cs typeface="Segoe Pro Light" panose="020F0502020204030204" pitchFamily="34" charset="0"/>
                </a:endParaRPr>
              </a:p>
            </p:txBody>
          </p:sp>
        </p:grpSp>
      </p:grpSp>
      <p:sp>
        <p:nvSpPr>
          <p:cNvPr id="124" name="Овал 123">
            <a:extLst>
              <a:ext uri="{FF2B5EF4-FFF2-40B4-BE49-F238E27FC236}">
                <a16:creationId xmlns:a16="http://schemas.microsoft.com/office/drawing/2014/main" id="{F51C0B72-D906-8593-EAF3-1BB69393798D}"/>
              </a:ext>
            </a:extLst>
          </p:cNvPr>
          <p:cNvSpPr/>
          <p:nvPr/>
        </p:nvSpPr>
        <p:spPr>
          <a:xfrm>
            <a:off x="2646363" y="305552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125" name="Овал 124">
            <a:extLst>
              <a:ext uri="{FF2B5EF4-FFF2-40B4-BE49-F238E27FC236}">
                <a16:creationId xmlns:a16="http://schemas.microsoft.com/office/drawing/2014/main" id="{3096C32B-5AFF-30D1-A541-86B71A25048F}"/>
              </a:ext>
            </a:extLst>
          </p:cNvPr>
          <p:cNvSpPr/>
          <p:nvPr/>
        </p:nvSpPr>
        <p:spPr>
          <a:xfrm>
            <a:off x="4865838" y="305552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126" name="Овал 125">
            <a:extLst>
              <a:ext uri="{FF2B5EF4-FFF2-40B4-BE49-F238E27FC236}">
                <a16:creationId xmlns:a16="http://schemas.microsoft.com/office/drawing/2014/main" id="{4ABCE59B-6438-E5ED-543C-AC5904D9DC44}"/>
              </a:ext>
            </a:extLst>
          </p:cNvPr>
          <p:cNvSpPr/>
          <p:nvPr/>
        </p:nvSpPr>
        <p:spPr>
          <a:xfrm>
            <a:off x="7085313" y="305552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127" name="Овал 126">
            <a:extLst>
              <a:ext uri="{FF2B5EF4-FFF2-40B4-BE49-F238E27FC236}">
                <a16:creationId xmlns:a16="http://schemas.microsoft.com/office/drawing/2014/main" id="{4CFF343C-B96A-636D-67CB-5779CA0F530C}"/>
              </a:ext>
            </a:extLst>
          </p:cNvPr>
          <p:cNvSpPr/>
          <p:nvPr/>
        </p:nvSpPr>
        <p:spPr>
          <a:xfrm>
            <a:off x="9304790" y="3055524"/>
            <a:ext cx="240845" cy="240846"/>
          </a:xfrm>
          <a:prstGeom prst="ellipse">
            <a:avLst/>
          </a:pr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nvGrpSpPr>
          <p:cNvPr id="134" name="Группа 133">
            <a:extLst>
              <a:ext uri="{FF2B5EF4-FFF2-40B4-BE49-F238E27FC236}">
                <a16:creationId xmlns:a16="http://schemas.microsoft.com/office/drawing/2014/main" id="{8FDF1A82-D360-A90A-C1BF-C45966D3B01E}"/>
              </a:ext>
            </a:extLst>
          </p:cNvPr>
          <p:cNvGrpSpPr/>
          <p:nvPr/>
        </p:nvGrpSpPr>
        <p:grpSpPr>
          <a:xfrm>
            <a:off x="3605087" y="801572"/>
            <a:ext cx="4981828" cy="954108"/>
            <a:chOff x="259271" y="1826504"/>
            <a:chExt cx="4981828" cy="954108"/>
          </a:xfrm>
        </p:grpSpPr>
        <p:sp>
          <p:nvSpPr>
            <p:cNvPr id="135" name="TextBox 134">
              <a:extLst>
                <a:ext uri="{FF2B5EF4-FFF2-40B4-BE49-F238E27FC236}">
                  <a16:creationId xmlns:a16="http://schemas.microsoft.com/office/drawing/2014/main" id="{AED1FA2C-47E0-5128-391C-28FE1394C1B7}"/>
                </a:ext>
              </a:extLst>
            </p:cNvPr>
            <p:cNvSpPr txBox="1"/>
            <p:nvPr/>
          </p:nvSpPr>
          <p:spPr>
            <a:xfrm>
              <a:off x="259271" y="2134281"/>
              <a:ext cx="4981828" cy="646331"/>
            </a:xfrm>
            <a:prstGeom prst="rect">
              <a:avLst/>
            </a:prstGeom>
            <a:noFill/>
          </p:spPr>
          <p:txBody>
            <a:bodyPr wrap="square" rtlCol="0">
              <a:spAutoFit/>
            </a:bodyPr>
            <a:lstStyle/>
            <a:p>
              <a:pPr algn="ctr"/>
              <a:r>
                <a:rPr lang="de-DE" sz="3600" b="1">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136" name="TextBox 135">
              <a:extLst>
                <a:ext uri="{FF2B5EF4-FFF2-40B4-BE49-F238E27FC236}">
                  <a16:creationId xmlns:a16="http://schemas.microsoft.com/office/drawing/2014/main" id="{5E28ABD4-6983-F3B1-2A43-C03E6D96DDF0}"/>
                </a:ext>
              </a:extLst>
            </p:cNvPr>
            <p:cNvSpPr txBox="1"/>
            <p:nvPr/>
          </p:nvSpPr>
          <p:spPr>
            <a:xfrm>
              <a:off x="2441446" y="1826504"/>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Tree>
    <p:extLst>
      <p:ext uri="{BB962C8B-B14F-4D97-AF65-F5344CB8AC3E}">
        <p14:creationId xmlns:p14="http://schemas.microsoft.com/office/powerpoint/2010/main" val="195344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a:extLst>
              <a:ext uri="{FF2B5EF4-FFF2-40B4-BE49-F238E27FC236}">
                <a16:creationId xmlns:a16="http://schemas.microsoft.com/office/drawing/2014/main" id="{886341A2-1C33-8C26-C2BA-090082682B7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5032" r="5032"/>
          <a:stretch>
            <a:fillRect/>
          </a:stretch>
        </p:blipFill>
        <p:spPr>
          <a:xfrm>
            <a:off x="6915150" y="1333499"/>
            <a:ext cx="5276088" cy="3910015"/>
          </a:xfrm>
        </p:spPr>
      </p:pic>
      <p:grpSp>
        <p:nvGrpSpPr>
          <p:cNvPr id="3" name="Группа 2">
            <a:extLst>
              <a:ext uri="{FF2B5EF4-FFF2-40B4-BE49-F238E27FC236}">
                <a16:creationId xmlns:a16="http://schemas.microsoft.com/office/drawing/2014/main" id="{0BD85FA9-B4E0-461D-89A3-3041F07E490E}"/>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7BA1C43B-39B9-D5B5-3BF1-BA6571532821}"/>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DAF9C65F-1F85-D804-8397-39C708A1507B}"/>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705F98DD-3755-FAAB-F804-0E078253F143}"/>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E611E667-53D1-7A8F-D0E0-2D1EC9BBBD36}"/>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1BF41C39-42F4-B33F-1077-69AD65B25CC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7D8CA4EE-1B3B-4F86-B0AF-9883EA2F8D7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2B668172-76EE-DD6B-94B4-AFC23F62486F}"/>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50444572-6AC7-9674-F2BF-900EB23C260E}"/>
              </a:ext>
            </a:extLst>
          </p:cNvPr>
          <p:cNvGrpSpPr/>
          <p:nvPr/>
        </p:nvGrpSpPr>
        <p:grpSpPr>
          <a:xfrm>
            <a:off x="10467105" y="368423"/>
            <a:ext cx="1208958" cy="323385"/>
            <a:chOff x="10467105" y="368423"/>
            <a:chExt cx="1208958" cy="323385"/>
          </a:xfrm>
        </p:grpSpPr>
        <p:grpSp>
          <p:nvGrpSpPr>
            <p:cNvPr id="12" name="Группа 11">
              <a:extLst>
                <a:ext uri="{FF2B5EF4-FFF2-40B4-BE49-F238E27FC236}">
                  <a16:creationId xmlns:a16="http://schemas.microsoft.com/office/drawing/2014/main" id="{52FB5BDB-23F9-E3FE-8D4B-A866CAFE17C3}"/>
                </a:ext>
              </a:extLst>
            </p:cNvPr>
            <p:cNvGrpSpPr/>
            <p:nvPr/>
          </p:nvGrpSpPr>
          <p:grpSpPr>
            <a:xfrm>
              <a:off x="10467105" y="368423"/>
              <a:ext cx="323385" cy="323385"/>
              <a:chOff x="10467105" y="586136"/>
              <a:chExt cx="323385" cy="323385"/>
            </a:xfrm>
          </p:grpSpPr>
          <p:sp>
            <p:nvSpPr>
              <p:cNvPr id="19" name="Овал 18">
                <a:extLst>
                  <a:ext uri="{FF2B5EF4-FFF2-40B4-BE49-F238E27FC236}">
                    <a16:creationId xmlns:a16="http://schemas.microsoft.com/office/drawing/2014/main" id="{83FB5243-18B1-E18A-7ACB-352234C2CC13}"/>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AEC11B6D-CA8F-6D18-4DA5-4DB8306461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10FC335F-0537-3823-F456-3CB8D631E6AD}"/>
                </a:ext>
              </a:extLst>
            </p:cNvPr>
            <p:cNvGrpSpPr/>
            <p:nvPr/>
          </p:nvGrpSpPr>
          <p:grpSpPr>
            <a:xfrm>
              <a:off x="10909891" y="368423"/>
              <a:ext cx="323385" cy="323385"/>
              <a:chOff x="10909892" y="586136"/>
              <a:chExt cx="323385" cy="323385"/>
            </a:xfrm>
          </p:grpSpPr>
          <p:sp>
            <p:nvSpPr>
              <p:cNvPr id="17" name="Овал 16">
                <a:extLst>
                  <a:ext uri="{FF2B5EF4-FFF2-40B4-BE49-F238E27FC236}">
                    <a16:creationId xmlns:a16="http://schemas.microsoft.com/office/drawing/2014/main" id="{6BC99BC3-8740-0F7D-A59E-600E90E6EFB5}"/>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6B9F852E-A166-C18E-D52A-9EA61094E1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97B39E6E-E384-C17A-DA34-53E871A13B4F}"/>
                </a:ext>
              </a:extLst>
            </p:cNvPr>
            <p:cNvGrpSpPr/>
            <p:nvPr/>
          </p:nvGrpSpPr>
          <p:grpSpPr>
            <a:xfrm>
              <a:off x="11352678" y="368423"/>
              <a:ext cx="323385" cy="323385"/>
              <a:chOff x="11352678" y="586136"/>
              <a:chExt cx="323385" cy="323385"/>
            </a:xfrm>
          </p:grpSpPr>
          <p:sp>
            <p:nvSpPr>
              <p:cNvPr id="15" name="Овал 14">
                <a:extLst>
                  <a:ext uri="{FF2B5EF4-FFF2-40B4-BE49-F238E27FC236}">
                    <a16:creationId xmlns:a16="http://schemas.microsoft.com/office/drawing/2014/main" id="{D2F1DA3A-1ED7-37E1-02A6-3631F996A91F}"/>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C839D68C-7CD7-69E2-B696-E2BDFF3FDB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87610111-64A9-D194-2458-54AEF108ADC4}"/>
              </a:ext>
            </a:extLst>
          </p:cNvPr>
          <p:cNvGrpSpPr/>
          <p:nvPr/>
        </p:nvGrpSpPr>
        <p:grpSpPr>
          <a:xfrm>
            <a:off x="1284285" y="1550215"/>
            <a:ext cx="4070349" cy="945740"/>
            <a:chOff x="1284285" y="1646217"/>
            <a:chExt cx="4070349" cy="945740"/>
          </a:xfrm>
        </p:grpSpPr>
        <p:sp>
          <p:nvSpPr>
            <p:cNvPr id="22" name="TextBox 21">
              <a:extLst>
                <a:ext uri="{FF2B5EF4-FFF2-40B4-BE49-F238E27FC236}">
                  <a16:creationId xmlns:a16="http://schemas.microsoft.com/office/drawing/2014/main" id="{F15A65BD-6D84-962C-62D1-A6AAE0FA399B}"/>
                </a:ext>
              </a:extLst>
            </p:cNvPr>
            <p:cNvSpPr txBox="1"/>
            <p:nvPr/>
          </p:nvSpPr>
          <p:spPr>
            <a:xfrm rot="10800000" flipV="1">
              <a:off x="1284285" y="1646217"/>
              <a:ext cx="407034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7D624206-E0F9-E33B-AC73-37075D9C5E23}"/>
                </a:ext>
              </a:extLst>
            </p:cNvPr>
            <p:cNvSpPr txBox="1"/>
            <p:nvPr/>
          </p:nvSpPr>
          <p:spPr>
            <a:xfrm rot="10800000" flipV="1">
              <a:off x="1301890" y="2284180"/>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5AFB976D-4E17-03A4-6AF3-2B26269DA1C6}"/>
              </a:ext>
            </a:extLst>
          </p:cNvPr>
          <p:cNvGrpSpPr/>
          <p:nvPr/>
        </p:nvGrpSpPr>
        <p:grpSpPr>
          <a:xfrm>
            <a:off x="1307818" y="2773070"/>
            <a:ext cx="4362725" cy="1323440"/>
            <a:chOff x="622409" y="4065827"/>
            <a:chExt cx="4362725" cy="1323440"/>
          </a:xfrm>
        </p:grpSpPr>
        <p:sp>
          <p:nvSpPr>
            <p:cNvPr id="25" name="TextBox 24">
              <a:extLst>
                <a:ext uri="{FF2B5EF4-FFF2-40B4-BE49-F238E27FC236}">
                  <a16:creationId xmlns:a16="http://schemas.microsoft.com/office/drawing/2014/main" id="{A7450CB5-A538-B543-B641-4D39541BA3D3}"/>
                </a:ext>
              </a:extLst>
            </p:cNvPr>
            <p:cNvSpPr txBox="1"/>
            <p:nvPr/>
          </p:nvSpPr>
          <p:spPr>
            <a:xfrm>
              <a:off x="622409" y="4373604"/>
              <a:ext cx="4362725"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5CD51B81-E9BD-FD25-8CCE-17D5F1901C24}"/>
                </a:ext>
              </a:extLst>
            </p:cNvPr>
            <p:cNvSpPr txBox="1"/>
            <p:nvPr/>
          </p:nvSpPr>
          <p:spPr>
            <a:xfrm>
              <a:off x="622410" y="4065827"/>
              <a:ext cx="220897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50" name="Группа 49">
            <a:extLst>
              <a:ext uri="{FF2B5EF4-FFF2-40B4-BE49-F238E27FC236}">
                <a16:creationId xmlns:a16="http://schemas.microsoft.com/office/drawing/2014/main" id="{B2F93B75-190F-4033-D988-763F13B1EDC4}"/>
              </a:ext>
            </a:extLst>
          </p:cNvPr>
          <p:cNvGrpSpPr/>
          <p:nvPr/>
        </p:nvGrpSpPr>
        <p:grpSpPr>
          <a:xfrm>
            <a:off x="1416050" y="4442021"/>
            <a:ext cx="5171639" cy="584776"/>
            <a:chOff x="1416050" y="4412628"/>
            <a:chExt cx="5171639" cy="584776"/>
          </a:xfrm>
        </p:grpSpPr>
        <p:grpSp>
          <p:nvGrpSpPr>
            <p:cNvPr id="27" name="Группа 26">
              <a:extLst>
                <a:ext uri="{FF2B5EF4-FFF2-40B4-BE49-F238E27FC236}">
                  <a16:creationId xmlns:a16="http://schemas.microsoft.com/office/drawing/2014/main" id="{A738BE23-9B24-B01A-BA99-BEE1E34EB530}"/>
                </a:ext>
              </a:extLst>
            </p:cNvPr>
            <p:cNvGrpSpPr/>
            <p:nvPr/>
          </p:nvGrpSpPr>
          <p:grpSpPr>
            <a:xfrm>
              <a:off x="1416050" y="4412628"/>
              <a:ext cx="1773282" cy="584776"/>
              <a:chOff x="1416050" y="4412628"/>
              <a:chExt cx="1773282" cy="584776"/>
            </a:xfrm>
          </p:grpSpPr>
          <p:grpSp>
            <p:nvGrpSpPr>
              <p:cNvPr id="28" name="Группа 27">
                <a:extLst>
                  <a:ext uri="{FF2B5EF4-FFF2-40B4-BE49-F238E27FC236}">
                    <a16:creationId xmlns:a16="http://schemas.microsoft.com/office/drawing/2014/main" id="{F026392A-0B55-AAB5-4B8A-89CDD359A92A}"/>
                  </a:ext>
                </a:extLst>
              </p:cNvPr>
              <p:cNvGrpSpPr/>
              <p:nvPr/>
            </p:nvGrpSpPr>
            <p:grpSpPr>
              <a:xfrm>
                <a:off x="1416050" y="4507037"/>
                <a:ext cx="405482" cy="405482"/>
                <a:chOff x="10467105" y="586136"/>
                <a:chExt cx="323385" cy="323385"/>
              </a:xfrm>
            </p:grpSpPr>
            <p:sp>
              <p:nvSpPr>
                <p:cNvPr id="32" name="Овал 31">
                  <a:extLst>
                    <a:ext uri="{FF2B5EF4-FFF2-40B4-BE49-F238E27FC236}">
                      <a16:creationId xmlns:a16="http://schemas.microsoft.com/office/drawing/2014/main" id="{09D6D870-6F70-B4E3-3E53-16B984326182}"/>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Рисунок 32">
                  <a:extLst>
                    <a:ext uri="{FF2B5EF4-FFF2-40B4-BE49-F238E27FC236}">
                      <a16:creationId xmlns:a16="http://schemas.microsoft.com/office/drawing/2014/main" id="{9C663EB3-4E17-180C-0BE4-652BFD3376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29" name="Группа 28">
                <a:extLst>
                  <a:ext uri="{FF2B5EF4-FFF2-40B4-BE49-F238E27FC236}">
                    <a16:creationId xmlns:a16="http://schemas.microsoft.com/office/drawing/2014/main" id="{57AA300A-B903-9947-F5A7-6D9A3F89CFD8}"/>
                  </a:ext>
                </a:extLst>
              </p:cNvPr>
              <p:cNvGrpSpPr/>
              <p:nvPr/>
            </p:nvGrpSpPr>
            <p:grpSpPr>
              <a:xfrm>
                <a:off x="1895411" y="4412628"/>
                <a:ext cx="1293921" cy="584776"/>
                <a:chOff x="622409" y="4065827"/>
                <a:chExt cx="1293921" cy="584776"/>
              </a:xfrm>
            </p:grpSpPr>
            <p:sp>
              <p:nvSpPr>
                <p:cNvPr id="30" name="TextBox 29">
                  <a:extLst>
                    <a:ext uri="{FF2B5EF4-FFF2-40B4-BE49-F238E27FC236}">
                      <a16:creationId xmlns:a16="http://schemas.microsoft.com/office/drawing/2014/main" id="{BA64AA9A-790A-CF2E-3858-9B27115D7597}"/>
                    </a:ext>
                  </a:extLst>
                </p:cNvPr>
                <p:cNvSpPr txBox="1"/>
                <p:nvPr/>
              </p:nvSpPr>
              <p:spPr>
                <a:xfrm>
                  <a:off x="622409" y="4373604"/>
                  <a:ext cx="1293921"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31" name="TextBox 30">
                  <a:extLst>
                    <a:ext uri="{FF2B5EF4-FFF2-40B4-BE49-F238E27FC236}">
                      <a16:creationId xmlns:a16="http://schemas.microsoft.com/office/drawing/2014/main" id="{F557C873-77D8-A3EB-EABB-59861E013FB6}"/>
                    </a:ext>
                  </a:extLst>
                </p:cNvPr>
                <p:cNvSpPr txBox="1"/>
                <p:nvPr/>
              </p:nvSpPr>
              <p:spPr>
                <a:xfrm>
                  <a:off x="622410" y="4065827"/>
                  <a:ext cx="883329" cy="307777"/>
                </a:xfrm>
                <a:prstGeom prst="rect">
                  <a:avLst/>
                </a:prstGeom>
                <a:noFill/>
              </p:spPr>
              <p:txBody>
                <a:bodyPr wrap="square" rtlCol="0">
                  <a:spAutoFit/>
                </a:bodyPr>
                <a:lstStyle/>
                <a:p>
                  <a:r>
                    <a:rPr lang="en-US" sz="1400" b="1" dirty="0">
                      <a:solidFill>
                        <a:schemeClr val="bg1"/>
                      </a:solidFill>
                      <a:latin typeface="+mj-lt"/>
                      <a:cs typeface="Segoe Pro Light" panose="020F0502020204030204" pitchFamily="34" charset="0"/>
                    </a:rPr>
                    <a:t>87k</a:t>
                  </a:r>
                  <a:endParaRPr lang="ru-RU" sz="1400" b="1" dirty="0">
                    <a:solidFill>
                      <a:schemeClr val="bg1"/>
                    </a:solidFill>
                    <a:latin typeface="+mj-lt"/>
                    <a:cs typeface="Segoe Pro Light" panose="020F0502020204030204" pitchFamily="34" charset="0"/>
                  </a:endParaRPr>
                </a:p>
              </p:txBody>
            </p:sp>
          </p:grpSp>
        </p:grpSp>
        <p:grpSp>
          <p:nvGrpSpPr>
            <p:cNvPr id="34" name="Группа 33">
              <a:extLst>
                <a:ext uri="{FF2B5EF4-FFF2-40B4-BE49-F238E27FC236}">
                  <a16:creationId xmlns:a16="http://schemas.microsoft.com/office/drawing/2014/main" id="{6803D2E8-12F8-15AC-4A4C-734C7626D8FD}"/>
                </a:ext>
              </a:extLst>
            </p:cNvPr>
            <p:cNvGrpSpPr/>
            <p:nvPr/>
          </p:nvGrpSpPr>
          <p:grpSpPr>
            <a:xfrm>
              <a:off x="3110725" y="4412628"/>
              <a:ext cx="1779502" cy="584776"/>
              <a:chOff x="3109009" y="4412628"/>
              <a:chExt cx="1779502" cy="584776"/>
            </a:xfrm>
          </p:grpSpPr>
          <p:grpSp>
            <p:nvGrpSpPr>
              <p:cNvPr id="35" name="Группа 34">
                <a:extLst>
                  <a:ext uri="{FF2B5EF4-FFF2-40B4-BE49-F238E27FC236}">
                    <a16:creationId xmlns:a16="http://schemas.microsoft.com/office/drawing/2014/main" id="{1BB83144-7F4E-B98E-F6CF-D8E53C25E67E}"/>
                  </a:ext>
                </a:extLst>
              </p:cNvPr>
              <p:cNvGrpSpPr/>
              <p:nvPr/>
            </p:nvGrpSpPr>
            <p:grpSpPr>
              <a:xfrm>
                <a:off x="3594590" y="4412628"/>
                <a:ext cx="1293921" cy="584776"/>
                <a:chOff x="622409" y="4065827"/>
                <a:chExt cx="1293921" cy="584776"/>
              </a:xfrm>
            </p:grpSpPr>
            <p:sp>
              <p:nvSpPr>
                <p:cNvPr id="39" name="TextBox 38">
                  <a:extLst>
                    <a:ext uri="{FF2B5EF4-FFF2-40B4-BE49-F238E27FC236}">
                      <a16:creationId xmlns:a16="http://schemas.microsoft.com/office/drawing/2014/main" id="{21201DCF-0DEB-F54A-F03C-6934CADE63A6}"/>
                    </a:ext>
                  </a:extLst>
                </p:cNvPr>
                <p:cNvSpPr txBox="1"/>
                <p:nvPr/>
              </p:nvSpPr>
              <p:spPr>
                <a:xfrm>
                  <a:off x="622409" y="4373604"/>
                  <a:ext cx="1293921" cy="276999"/>
                </a:xfrm>
                <a:prstGeom prst="rect">
                  <a:avLst/>
                </a:prstGeom>
                <a:noFill/>
              </p:spPr>
              <p:txBody>
                <a:bodyPr wrap="square" rtlCol="0">
                  <a:spAutoFit/>
                </a:bodyPr>
                <a:lstStyle/>
                <a:p>
                  <a:r>
                    <a:rPr lang="de-DE" sz="120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78D8FDB9-7B0A-0688-4937-1C82BA63AC31}"/>
                    </a:ext>
                  </a:extLst>
                </p:cNvPr>
                <p:cNvSpPr txBox="1"/>
                <p:nvPr/>
              </p:nvSpPr>
              <p:spPr>
                <a:xfrm>
                  <a:off x="622410" y="4065827"/>
                  <a:ext cx="883329" cy="307777"/>
                </a:xfrm>
                <a:prstGeom prst="rect">
                  <a:avLst/>
                </a:prstGeom>
                <a:noFill/>
              </p:spPr>
              <p:txBody>
                <a:bodyPr wrap="square" rtlCol="0">
                  <a:spAutoFit/>
                </a:bodyPr>
                <a:lstStyle/>
                <a:p>
                  <a:r>
                    <a:rPr lang="en-US" sz="1400" b="1" dirty="0">
                      <a:solidFill>
                        <a:schemeClr val="bg1"/>
                      </a:solidFill>
                      <a:latin typeface="+mj-lt"/>
                      <a:cs typeface="Segoe Pro Light" panose="020F0502020204030204" pitchFamily="34" charset="0"/>
                    </a:rPr>
                    <a:t>87k</a:t>
                  </a:r>
                  <a:endParaRPr lang="ru-RU" sz="1400" b="1" dirty="0">
                    <a:solidFill>
                      <a:schemeClr val="bg1"/>
                    </a:solidFill>
                    <a:latin typeface="+mj-lt"/>
                    <a:cs typeface="Segoe Pro Light" panose="020F0502020204030204" pitchFamily="34" charset="0"/>
                  </a:endParaRPr>
                </a:p>
              </p:txBody>
            </p:sp>
          </p:grpSp>
          <p:grpSp>
            <p:nvGrpSpPr>
              <p:cNvPr id="36" name="Группа 35">
                <a:extLst>
                  <a:ext uri="{FF2B5EF4-FFF2-40B4-BE49-F238E27FC236}">
                    <a16:creationId xmlns:a16="http://schemas.microsoft.com/office/drawing/2014/main" id="{1F933DFE-E698-B9C1-F4B4-E189F7B98446}"/>
                  </a:ext>
                </a:extLst>
              </p:cNvPr>
              <p:cNvGrpSpPr/>
              <p:nvPr/>
            </p:nvGrpSpPr>
            <p:grpSpPr>
              <a:xfrm>
                <a:off x="3109009" y="4507037"/>
                <a:ext cx="407784" cy="407784"/>
                <a:chOff x="10909892" y="586136"/>
                <a:chExt cx="323385" cy="323385"/>
              </a:xfrm>
            </p:grpSpPr>
            <p:sp>
              <p:nvSpPr>
                <p:cNvPr id="37" name="Овал 36">
                  <a:extLst>
                    <a:ext uri="{FF2B5EF4-FFF2-40B4-BE49-F238E27FC236}">
                      <a16:creationId xmlns:a16="http://schemas.microsoft.com/office/drawing/2014/main" id="{DD16B920-7BEB-0A93-BDD3-BB8280FD508A}"/>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 name="Рисунок 37">
                  <a:extLst>
                    <a:ext uri="{FF2B5EF4-FFF2-40B4-BE49-F238E27FC236}">
                      <a16:creationId xmlns:a16="http://schemas.microsoft.com/office/drawing/2014/main" id="{B413B773-5103-480F-D5B3-10307569C8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grpSp>
          <p:nvGrpSpPr>
            <p:cNvPr id="41" name="Группа 40">
              <a:extLst>
                <a:ext uri="{FF2B5EF4-FFF2-40B4-BE49-F238E27FC236}">
                  <a16:creationId xmlns:a16="http://schemas.microsoft.com/office/drawing/2014/main" id="{3D099FBB-3B7A-43B6-3AAD-355690C264B9}"/>
                </a:ext>
              </a:extLst>
            </p:cNvPr>
            <p:cNvGrpSpPr/>
            <p:nvPr/>
          </p:nvGrpSpPr>
          <p:grpSpPr>
            <a:xfrm>
              <a:off x="4811619" y="4412628"/>
              <a:ext cx="1776070" cy="584776"/>
              <a:chOff x="4811619" y="4412628"/>
              <a:chExt cx="1776070" cy="584776"/>
            </a:xfrm>
          </p:grpSpPr>
          <p:grpSp>
            <p:nvGrpSpPr>
              <p:cNvPr id="42" name="Группа 41">
                <a:extLst>
                  <a:ext uri="{FF2B5EF4-FFF2-40B4-BE49-F238E27FC236}">
                    <a16:creationId xmlns:a16="http://schemas.microsoft.com/office/drawing/2014/main" id="{2E7A4FDB-CA96-2331-7AFE-EA15885908FF}"/>
                  </a:ext>
                </a:extLst>
              </p:cNvPr>
              <p:cNvGrpSpPr/>
              <p:nvPr/>
            </p:nvGrpSpPr>
            <p:grpSpPr>
              <a:xfrm>
                <a:off x="5293768" y="4412628"/>
                <a:ext cx="1293921" cy="584776"/>
                <a:chOff x="622409" y="4065827"/>
                <a:chExt cx="1293921" cy="584776"/>
              </a:xfrm>
            </p:grpSpPr>
            <p:sp>
              <p:nvSpPr>
                <p:cNvPr id="46" name="TextBox 45">
                  <a:extLst>
                    <a:ext uri="{FF2B5EF4-FFF2-40B4-BE49-F238E27FC236}">
                      <a16:creationId xmlns:a16="http://schemas.microsoft.com/office/drawing/2014/main" id="{03E8A209-3446-0A8F-EA67-103CA5833D27}"/>
                    </a:ext>
                  </a:extLst>
                </p:cNvPr>
                <p:cNvSpPr txBox="1"/>
                <p:nvPr/>
              </p:nvSpPr>
              <p:spPr>
                <a:xfrm>
                  <a:off x="622409" y="4373604"/>
                  <a:ext cx="1293921"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47" name="TextBox 46">
                  <a:extLst>
                    <a:ext uri="{FF2B5EF4-FFF2-40B4-BE49-F238E27FC236}">
                      <a16:creationId xmlns:a16="http://schemas.microsoft.com/office/drawing/2014/main" id="{EA78A5B3-CB2C-60D0-43BF-DDDC1DC47AFE}"/>
                    </a:ext>
                  </a:extLst>
                </p:cNvPr>
                <p:cNvSpPr txBox="1"/>
                <p:nvPr/>
              </p:nvSpPr>
              <p:spPr>
                <a:xfrm>
                  <a:off x="622410" y="4065827"/>
                  <a:ext cx="883329" cy="307777"/>
                </a:xfrm>
                <a:prstGeom prst="rect">
                  <a:avLst/>
                </a:prstGeom>
                <a:noFill/>
              </p:spPr>
              <p:txBody>
                <a:bodyPr wrap="square" rtlCol="0">
                  <a:spAutoFit/>
                </a:bodyPr>
                <a:lstStyle/>
                <a:p>
                  <a:r>
                    <a:rPr lang="en-US" sz="1400" b="1" dirty="0">
                      <a:solidFill>
                        <a:schemeClr val="bg1"/>
                      </a:solidFill>
                      <a:latin typeface="+mj-lt"/>
                      <a:cs typeface="Segoe Pro Light" panose="020F0502020204030204" pitchFamily="34" charset="0"/>
                    </a:rPr>
                    <a:t>87k</a:t>
                  </a:r>
                  <a:endParaRPr lang="ru-RU" sz="1400" b="1" dirty="0">
                    <a:solidFill>
                      <a:schemeClr val="bg1"/>
                    </a:solidFill>
                    <a:latin typeface="+mj-lt"/>
                    <a:cs typeface="Segoe Pro Light" panose="020F0502020204030204" pitchFamily="34" charset="0"/>
                  </a:endParaRPr>
                </a:p>
              </p:txBody>
            </p:sp>
          </p:grpSp>
          <p:grpSp>
            <p:nvGrpSpPr>
              <p:cNvPr id="43" name="Группа 42">
                <a:extLst>
                  <a:ext uri="{FF2B5EF4-FFF2-40B4-BE49-F238E27FC236}">
                    <a16:creationId xmlns:a16="http://schemas.microsoft.com/office/drawing/2014/main" id="{FBE24110-42EE-31AF-894A-56413AA822F0}"/>
                  </a:ext>
                </a:extLst>
              </p:cNvPr>
              <p:cNvGrpSpPr/>
              <p:nvPr/>
            </p:nvGrpSpPr>
            <p:grpSpPr>
              <a:xfrm>
                <a:off x="4811619" y="4507037"/>
                <a:ext cx="408270" cy="408270"/>
                <a:chOff x="11352678" y="586136"/>
                <a:chExt cx="323385" cy="323385"/>
              </a:xfrm>
            </p:grpSpPr>
            <p:sp>
              <p:nvSpPr>
                <p:cNvPr id="44" name="Овал 43">
                  <a:extLst>
                    <a:ext uri="{FF2B5EF4-FFF2-40B4-BE49-F238E27FC236}">
                      <a16:creationId xmlns:a16="http://schemas.microsoft.com/office/drawing/2014/main" id="{42F07424-3D89-6F1C-FABC-3175CCE4D102}"/>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5" name="Рисунок 44">
                  <a:extLst>
                    <a:ext uri="{FF2B5EF4-FFF2-40B4-BE49-F238E27FC236}">
                      <a16:creationId xmlns:a16="http://schemas.microsoft.com/office/drawing/2014/main" id="{93043643-A4EF-7397-30FD-881F2D8AC3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spTree>
    <p:extLst>
      <p:ext uri="{BB962C8B-B14F-4D97-AF65-F5344CB8AC3E}">
        <p14:creationId xmlns:p14="http://schemas.microsoft.com/office/powerpoint/2010/main" val="2386364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a:extLst>
              <a:ext uri="{FF2B5EF4-FFF2-40B4-BE49-F238E27FC236}">
                <a16:creationId xmlns:a16="http://schemas.microsoft.com/office/drawing/2014/main" id="{CCBF1075-EBE9-7D3F-AD3F-12E29153E13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9705" b="9705"/>
          <a:stretch>
            <a:fillRect/>
          </a:stretch>
        </p:blipFill>
        <p:spPr/>
      </p:pic>
      <p:grpSp>
        <p:nvGrpSpPr>
          <p:cNvPr id="4" name="Группа 3">
            <a:extLst>
              <a:ext uri="{FF2B5EF4-FFF2-40B4-BE49-F238E27FC236}">
                <a16:creationId xmlns:a16="http://schemas.microsoft.com/office/drawing/2014/main" id="{026F8A12-1E2A-B70E-846C-03E7438D806C}"/>
              </a:ext>
            </a:extLst>
          </p:cNvPr>
          <p:cNvGrpSpPr/>
          <p:nvPr/>
        </p:nvGrpSpPr>
        <p:grpSpPr>
          <a:xfrm>
            <a:off x="355600" y="6007100"/>
            <a:ext cx="11480800" cy="545746"/>
            <a:chOff x="355600" y="6007100"/>
            <a:chExt cx="11480800" cy="545746"/>
          </a:xfrm>
        </p:grpSpPr>
        <p:cxnSp>
          <p:nvCxnSpPr>
            <p:cNvPr id="5" name="Прямая соединительная линия 4">
              <a:extLst>
                <a:ext uri="{FF2B5EF4-FFF2-40B4-BE49-F238E27FC236}">
                  <a16:creationId xmlns:a16="http://schemas.microsoft.com/office/drawing/2014/main" id="{9BB40F0B-7C9B-01B9-5A7D-D7A120279A0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0A542A8D-8A79-8893-3D75-4336FFA5053F}"/>
                </a:ext>
              </a:extLst>
            </p:cNvPr>
            <p:cNvGrpSpPr/>
            <p:nvPr/>
          </p:nvGrpSpPr>
          <p:grpSpPr>
            <a:xfrm>
              <a:off x="534678" y="6275847"/>
              <a:ext cx="11122644" cy="276999"/>
              <a:chOff x="558800" y="6275847"/>
              <a:chExt cx="11122644" cy="276999"/>
            </a:xfrm>
          </p:grpSpPr>
          <p:sp>
            <p:nvSpPr>
              <p:cNvPr id="7" name="TextBox 6">
                <a:extLst>
                  <a:ext uri="{FF2B5EF4-FFF2-40B4-BE49-F238E27FC236}">
                    <a16:creationId xmlns:a16="http://schemas.microsoft.com/office/drawing/2014/main" id="{C7047F8B-FFE4-C1E4-5F19-EE3C6545DD2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2D07B95F-D81C-DDAE-ED6F-58F342187B2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9" name="TextBox 8">
                <a:extLst>
                  <a:ext uri="{FF2B5EF4-FFF2-40B4-BE49-F238E27FC236}">
                    <a16:creationId xmlns:a16="http://schemas.microsoft.com/office/drawing/2014/main" id="{445DA8DF-766B-E0B9-CEDA-05D980143D26}"/>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C30C0B2C-54F4-ABF6-641C-5F5FFF2B1CB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1" name="TextBox 10">
            <a:extLst>
              <a:ext uri="{FF2B5EF4-FFF2-40B4-BE49-F238E27FC236}">
                <a16:creationId xmlns:a16="http://schemas.microsoft.com/office/drawing/2014/main" id="{CF2AA9B3-46DE-82DD-ED75-2B5B1030FCE0}"/>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2" name="Группа 11">
            <a:extLst>
              <a:ext uri="{FF2B5EF4-FFF2-40B4-BE49-F238E27FC236}">
                <a16:creationId xmlns:a16="http://schemas.microsoft.com/office/drawing/2014/main" id="{E4415548-62D7-C179-41F4-E7D6EBF50C81}"/>
              </a:ext>
            </a:extLst>
          </p:cNvPr>
          <p:cNvGrpSpPr/>
          <p:nvPr/>
        </p:nvGrpSpPr>
        <p:grpSpPr>
          <a:xfrm>
            <a:off x="10467105" y="368423"/>
            <a:ext cx="1208958" cy="323385"/>
            <a:chOff x="10467105" y="586136"/>
            <a:chExt cx="1208958" cy="323385"/>
          </a:xfrm>
        </p:grpSpPr>
        <p:grpSp>
          <p:nvGrpSpPr>
            <p:cNvPr id="13" name="Группа 12">
              <a:extLst>
                <a:ext uri="{FF2B5EF4-FFF2-40B4-BE49-F238E27FC236}">
                  <a16:creationId xmlns:a16="http://schemas.microsoft.com/office/drawing/2014/main" id="{8384767A-E5F2-4EF2-6C5F-1F79B3A5A665}"/>
                </a:ext>
              </a:extLst>
            </p:cNvPr>
            <p:cNvGrpSpPr/>
            <p:nvPr/>
          </p:nvGrpSpPr>
          <p:grpSpPr>
            <a:xfrm>
              <a:off x="10467105" y="586136"/>
              <a:ext cx="323385" cy="323385"/>
              <a:chOff x="10467105" y="586136"/>
              <a:chExt cx="323385" cy="323385"/>
            </a:xfrm>
          </p:grpSpPr>
          <p:sp>
            <p:nvSpPr>
              <p:cNvPr id="20" name="Овал 19">
                <a:extLst>
                  <a:ext uri="{FF2B5EF4-FFF2-40B4-BE49-F238E27FC236}">
                    <a16:creationId xmlns:a16="http://schemas.microsoft.com/office/drawing/2014/main" id="{52D8992E-785E-C801-8595-237F0D069AA0}"/>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EDE427FB-AD0E-FEA9-DEAF-E4CBDC827E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4" name="Группа 13">
              <a:extLst>
                <a:ext uri="{FF2B5EF4-FFF2-40B4-BE49-F238E27FC236}">
                  <a16:creationId xmlns:a16="http://schemas.microsoft.com/office/drawing/2014/main" id="{FF6475DD-B445-2B70-44C3-BF52B384C75C}"/>
                </a:ext>
              </a:extLst>
            </p:cNvPr>
            <p:cNvGrpSpPr/>
            <p:nvPr/>
          </p:nvGrpSpPr>
          <p:grpSpPr>
            <a:xfrm>
              <a:off x="10909891" y="586136"/>
              <a:ext cx="323385" cy="323385"/>
              <a:chOff x="10909892" y="586136"/>
              <a:chExt cx="323385" cy="323385"/>
            </a:xfrm>
          </p:grpSpPr>
          <p:sp>
            <p:nvSpPr>
              <p:cNvPr id="18" name="Овал 17">
                <a:extLst>
                  <a:ext uri="{FF2B5EF4-FFF2-40B4-BE49-F238E27FC236}">
                    <a16:creationId xmlns:a16="http://schemas.microsoft.com/office/drawing/2014/main" id="{BC47AE5B-F3CA-C3D6-8A0F-3C9BA2A996CF}"/>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D1217D84-709D-E20C-F3B7-C0905AC44A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5" name="Группа 14">
              <a:extLst>
                <a:ext uri="{FF2B5EF4-FFF2-40B4-BE49-F238E27FC236}">
                  <a16:creationId xmlns:a16="http://schemas.microsoft.com/office/drawing/2014/main" id="{F55C7FF5-645D-7670-7EAC-6836A587692D}"/>
                </a:ext>
              </a:extLst>
            </p:cNvPr>
            <p:cNvGrpSpPr/>
            <p:nvPr/>
          </p:nvGrpSpPr>
          <p:grpSpPr>
            <a:xfrm>
              <a:off x="11352678" y="586136"/>
              <a:ext cx="323385" cy="323385"/>
              <a:chOff x="11352678" y="586136"/>
              <a:chExt cx="323385" cy="323385"/>
            </a:xfrm>
          </p:grpSpPr>
          <p:sp>
            <p:nvSpPr>
              <p:cNvPr id="16" name="Овал 15">
                <a:extLst>
                  <a:ext uri="{FF2B5EF4-FFF2-40B4-BE49-F238E27FC236}">
                    <a16:creationId xmlns:a16="http://schemas.microsoft.com/office/drawing/2014/main" id="{B0CA683F-2D5D-32E8-1AEA-33B136D45A7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 name="Рисунок 16">
                <a:extLst>
                  <a:ext uri="{FF2B5EF4-FFF2-40B4-BE49-F238E27FC236}">
                    <a16:creationId xmlns:a16="http://schemas.microsoft.com/office/drawing/2014/main" id="{1C6FE3D6-E102-4452-7CA8-63225572D2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7" name="Группа 26">
            <a:extLst>
              <a:ext uri="{FF2B5EF4-FFF2-40B4-BE49-F238E27FC236}">
                <a16:creationId xmlns:a16="http://schemas.microsoft.com/office/drawing/2014/main" id="{B8C54F42-3379-2D2C-9513-06906E34A948}"/>
              </a:ext>
            </a:extLst>
          </p:cNvPr>
          <p:cNvGrpSpPr/>
          <p:nvPr/>
        </p:nvGrpSpPr>
        <p:grpSpPr>
          <a:xfrm>
            <a:off x="3542723" y="4477327"/>
            <a:ext cx="1917700" cy="788420"/>
            <a:chOff x="1339851" y="1643627"/>
            <a:chExt cx="1917700" cy="788420"/>
          </a:xfrm>
        </p:grpSpPr>
        <p:sp>
          <p:nvSpPr>
            <p:cNvPr id="28" name="Прямоугольник: скругленные углы 27">
              <a:extLst>
                <a:ext uri="{FF2B5EF4-FFF2-40B4-BE49-F238E27FC236}">
                  <a16:creationId xmlns:a16="http://schemas.microsoft.com/office/drawing/2014/main" id="{0A89690A-1912-A616-E481-69E3934A9FC4}"/>
                </a:ext>
              </a:extLst>
            </p:cNvPr>
            <p:cNvSpPr/>
            <p:nvPr/>
          </p:nvSpPr>
          <p:spPr>
            <a:xfrm>
              <a:off x="1339851" y="1643627"/>
              <a:ext cx="1917700" cy="788420"/>
            </a:xfrm>
            <a:prstGeom prst="roundRect">
              <a:avLst>
                <a:gd name="adj" fmla="val 15612"/>
              </a:avLst>
            </a:prstGeom>
            <a:solidFill>
              <a:schemeClr val="bg2">
                <a:alpha val="7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9" name="Группа 28">
              <a:extLst>
                <a:ext uri="{FF2B5EF4-FFF2-40B4-BE49-F238E27FC236}">
                  <a16:creationId xmlns:a16="http://schemas.microsoft.com/office/drawing/2014/main" id="{E24A6A02-ECF8-5CE7-8176-F96BC02C95BF}"/>
                </a:ext>
              </a:extLst>
            </p:cNvPr>
            <p:cNvGrpSpPr/>
            <p:nvPr/>
          </p:nvGrpSpPr>
          <p:grpSpPr>
            <a:xfrm>
              <a:off x="1457326" y="1745449"/>
              <a:ext cx="1612900" cy="584776"/>
              <a:chOff x="3710573" y="1655255"/>
              <a:chExt cx="2069734" cy="584776"/>
            </a:xfrm>
          </p:grpSpPr>
          <p:sp>
            <p:nvSpPr>
              <p:cNvPr id="30" name="TextBox 29">
                <a:extLst>
                  <a:ext uri="{FF2B5EF4-FFF2-40B4-BE49-F238E27FC236}">
                    <a16:creationId xmlns:a16="http://schemas.microsoft.com/office/drawing/2014/main" id="{42D378F2-18FE-0E0E-714C-0E0EED3438CD}"/>
                  </a:ext>
                </a:extLst>
              </p:cNvPr>
              <p:cNvSpPr txBox="1"/>
              <p:nvPr/>
            </p:nvSpPr>
            <p:spPr>
              <a:xfrm>
                <a:off x="3710573" y="1963032"/>
                <a:ext cx="1984010"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31" name="TextBox 30">
                <a:extLst>
                  <a:ext uri="{FF2B5EF4-FFF2-40B4-BE49-F238E27FC236}">
                    <a16:creationId xmlns:a16="http://schemas.microsoft.com/office/drawing/2014/main" id="{7013EBCC-9487-CDB7-488C-D9DC75BEAD0F}"/>
                  </a:ext>
                </a:extLst>
              </p:cNvPr>
              <p:cNvSpPr txBox="1"/>
              <p:nvPr/>
            </p:nvSpPr>
            <p:spPr>
              <a:xfrm>
                <a:off x="3710573" y="1655255"/>
                <a:ext cx="206973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32" name="Группа 31">
            <a:extLst>
              <a:ext uri="{FF2B5EF4-FFF2-40B4-BE49-F238E27FC236}">
                <a16:creationId xmlns:a16="http://schemas.microsoft.com/office/drawing/2014/main" id="{F2B85412-DD1E-7828-9769-E839A49C5680}"/>
              </a:ext>
            </a:extLst>
          </p:cNvPr>
          <p:cNvGrpSpPr/>
          <p:nvPr/>
        </p:nvGrpSpPr>
        <p:grpSpPr>
          <a:xfrm>
            <a:off x="6720141" y="1308994"/>
            <a:ext cx="4070349" cy="954108"/>
            <a:chOff x="1289051" y="1763692"/>
            <a:chExt cx="4070349" cy="954108"/>
          </a:xfrm>
        </p:grpSpPr>
        <p:sp>
          <p:nvSpPr>
            <p:cNvPr id="33" name="TextBox 32">
              <a:extLst>
                <a:ext uri="{FF2B5EF4-FFF2-40B4-BE49-F238E27FC236}">
                  <a16:creationId xmlns:a16="http://schemas.microsoft.com/office/drawing/2014/main" id="{68D02A8C-EB54-08B1-EFB5-1E1B14DDC6AC}"/>
                </a:ext>
              </a:extLst>
            </p:cNvPr>
            <p:cNvSpPr txBox="1"/>
            <p:nvPr/>
          </p:nvSpPr>
          <p:spPr>
            <a:xfrm>
              <a:off x="1289051" y="2071469"/>
              <a:ext cx="4070349"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de-DE" sz="3600" b="1" dirty="0">
                <a:solidFill>
                  <a:schemeClr val="bg1"/>
                </a:solidFill>
                <a:latin typeface="+mj-lt"/>
                <a:cs typeface="Segoe Pro Light" panose="020F0502020204030204" pitchFamily="34" charset="0"/>
              </a:endParaRPr>
            </a:p>
          </p:txBody>
        </p:sp>
        <p:sp>
          <p:nvSpPr>
            <p:cNvPr id="34" name="TextBox 33">
              <a:extLst>
                <a:ext uri="{FF2B5EF4-FFF2-40B4-BE49-F238E27FC236}">
                  <a16:creationId xmlns:a16="http://schemas.microsoft.com/office/drawing/2014/main" id="{73D67A14-F351-5D81-D585-5DD2042703F9}"/>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35" name="Группа 34">
            <a:extLst>
              <a:ext uri="{FF2B5EF4-FFF2-40B4-BE49-F238E27FC236}">
                <a16:creationId xmlns:a16="http://schemas.microsoft.com/office/drawing/2014/main" id="{DF49FB74-4E2C-8365-6F67-DB88F4376460}"/>
              </a:ext>
            </a:extLst>
          </p:cNvPr>
          <p:cNvGrpSpPr/>
          <p:nvPr/>
        </p:nvGrpSpPr>
        <p:grpSpPr>
          <a:xfrm>
            <a:off x="6728757" y="2662123"/>
            <a:ext cx="4045168" cy="2902452"/>
            <a:chOff x="6728757" y="2662123"/>
            <a:chExt cx="4045168" cy="2902452"/>
          </a:xfrm>
        </p:grpSpPr>
        <p:grpSp>
          <p:nvGrpSpPr>
            <p:cNvPr id="36" name="Группа 35">
              <a:extLst>
                <a:ext uri="{FF2B5EF4-FFF2-40B4-BE49-F238E27FC236}">
                  <a16:creationId xmlns:a16="http://schemas.microsoft.com/office/drawing/2014/main" id="{BAC37924-F9A3-0E3A-F945-AD40DEFE03ED}"/>
                </a:ext>
              </a:extLst>
            </p:cNvPr>
            <p:cNvGrpSpPr/>
            <p:nvPr/>
          </p:nvGrpSpPr>
          <p:grpSpPr>
            <a:xfrm>
              <a:off x="6728757" y="2662123"/>
              <a:ext cx="4045168" cy="1323440"/>
              <a:chOff x="6728757" y="2662123"/>
              <a:chExt cx="4045168" cy="1323440"/>
            </a:xfrm>
          </p:grpSpPr>
          <p:sp>
            <p:nvSpPr>
              <p:cNvPr id="38" name="TextBox 37">
                <a:extLst>
                  <a:ext uri="{FF2B5EF4-FFF2-40B4-BE49-F238E27FC236}">
                    <a16:creationId xmlns:a16="http://schemas.microsoft.com/office/drawing/2014/main" id="{47D7B52D-C10B-142A-87D7-D29BA3C82F04}"/>
                  </a:ext>
                </a:extLst>
              </p:cNvPr>
              <p:cNvSpPr txBox="1"/>
              <p:nvPr/>
            </p:nvSpPr>
            <p:spPr>
              <a:xfrm>
                <a:off x="6728757" y="2969900"/>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39" name="TextBox 38">
                <a:extLst>
                  <a:ext uri="{FF2B5EF4-FFF2-40B4-BE49-F238E27FC236}">
                    <a16:creationId xmlns:a16="http://schemas.microsoft.com/office/drawing/2014/main" id="{395AF46B-EE9E-B77E-C3BB-5DA8F869B314}"/>
                  </a:ext>
                </a:extLst>
              </p:cNvPr>
              <p:cNvSpPr txBox="1"/>
              <p:nvPr/>
            </p:nvSpPr>
            <p:spPr>
              <a:xfrm>
                <a:off x="6728757" y="2662123"/>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sp>
          <p:nvSpPr>
            <p:cNvPr id="37" name="TextBox 36">
              <a:extLst>
                <a:ext uri="{FF2B5EF4-FFF2-40B4-BE49-F238E27FC236}">
                  <a16:creationId xmlns:a16="http://schemas.microsoft.com/office/drawing/2014/main" id="{ECFD7E67-27F0-0BEC-F9C7-F4123F352A17}"/>
                </a:ext>
              </a:extLst>
            </p:cNvPr>
            <p:cNvSpPr txBox="1"/>
            <p:nvPr/>
          </p:nvSpPr>
          <p:spPr>
            <a:xfrm>
              <a:off x="6728757" y="4548912"/>
              <a:ext cx="4045168"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pic>
        <p:nvPicPr>
          <p:cNvPr id="47" name="Рисунок 46">
            <a:extLst>
              <a:ext uri="{FF2B5EF4-FFF2-40B4-BE49-F238E27FC236}">
                <a16:creationId xmlns:a16="http://schemas.microsoft.com/office/drawing/2014/main" id="{02FCE918-8374-919D-D605-04903A9B4A0F}"/>
              </a:ext>
            </a:extLst>
          </p:cNvPr>
          <p:cNvPicPr>
            <a:picLocks noGrp="1" noChangeAspect="1"/>
          </p:cNvPicPr>
          <p:nvPr>
            <p:ph type="pic" sz="quarter" idx="10"/>
          </p:nvPr>
        </p:nvPicPr>
        <p:blipFill>
          <a:blip r:embed="rId10" cstate="screen">
            <a:extLst>
              <a:ext uri="{28A0092B-C50C-407E-A947-70E740481C1C}">
                <a14:useLocalDpi xmlns:a14="http://schemas.microsoft.com/office/drawing/2010/main"/>
              </a:ext>
            </a:extLst>
          </a:blip>
          <a:srcRect l="16911" r="16911"/>
          <a:stretch>
            <a:fillRect/>
          </a:stretch>
        </p:blipFill>
        <p:spPr/>
      </p:pic>
      <p:grpSp>
        <p:nvGrpSpPr>
          <p:cNvPr id="22" name="Группа 21">
            <a:extLst>
              <a:ext uri="{FF2B5EF4-FFF2-40B4-BE49-F238E27FC236}">
                <a16:creationId xmlns:a16="http://schemas.microsoft.com/office/drawing/2014/main" id="{04C83D6C-DCA9-6DA3-4CEB-721BA41F4AE7}"/>
              </a:ext>
            </a:extLst>
          </p:cNvPr>
          <p:cNvGrpSpPr/>
          <p:nvPr/>
        </p:nvGrpSpPr>
        <p:grpSpPr>
          <a:xfrm>
            <a:off x="1339851" y="3142743"/>
            <a:ext cx="1917700" cy="788420"/>
            <a:chOff x="1339851" y="1643627"/>
            <a:chExt cx="1917700" cy="788420"/>
          </a:xfrm>
        </p:grpSpPr>
        <p:sp>
          <p:nvSpPr>
            <p:cNvPr id="23" name="Прямоугольник: скругленные углы 22">
              <a:extLst>
                <a:ext uri="{FF2B5EF4-FFF2-40B4-BE49-F238E27FC236}">
                  <a16:creationId xmlns:a16="http://schemas.microsoft.com/office/drawing/2014/main" id="{D0F6FF61-55F5-7E88-3921-B06E8A231021}"/>
                </a:ext>
              </a:extLst>
            </p:cNvPr>
            <p:cNvSpPr/>
            <p:nvPr/>
          </p:nvSpPr>
          <p:spPr>
            <a:xfrm>
              <a:off x="1339851" y="1643627"/>
              <a:ext cx="1917700" cy="788420"/>
            </a:xfrm>
            <a:prstGeom prst="roundRect">
              <a:avLst>
                <a:gd name="adj" fmla="val 15612"/>
              </a:avLst>
            </a:prstGeom>
            <a:solidFill>
              <a:schemeClr val="bg2">
                <a:alpha val="7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4" name="Группа 23">
              <a:extLst>
                <a:ext uri="{FF2B5EF4-FFF2-40B4-BE49-F238E27FC236}">
                  <a16:creationId xmlns:a16="http://schemas.microsoft.com/office/drawing/2014/main" id="{1578D382-96D8-B332-1571-098F3339F7C2}"/>
                </a:ext>
              </a:extLst>
            </p:cNvPr>
            <p:cNvGrpSpPr/>
            <p:nvPr/>
          </p:nvGrpSpPr>
          <p:grpSpPr>
            <a:xfrm>
              <a:off x="1457326" y="1745449"/>
              <a:ext cx="1612900" cy="584776"/>
              <a:chOff x="3710573" y="1655255"/>
              <a:chExt cx="2069734" cy="584776"/>
            </a:xfrm>
          </p:grpSpPr>
          <p:sp>
            <p:nvSpPr>
              <p:cNvPr id="25" name="TextBox 24">
                <a:extLst>
                  <a:ext uri="{FF2B5EF4-FFF2-40B4-BE49-F238E27FC236}">
                    <a16:creationId xmlns:a16="http://schemas.microsoft.com/office/drawing/2014/main" id="{ECBE2138-F3A9-4D6C-3D18-F353F77C2F9A}"/>
                  </a:ext>
                </a:extLst>
              </p:cNvPr>
              <p:cNvSpPr txBox="1"/>
              <p:nvPr/>
            </p:nvSpPr>
            <p:spPr>
              <a:xfrm>
                <a:off x="3710573" y="1963032"/>
                <a:ext cx="1984010"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C5F9D264-C101-EB0F-574C-A79A8A164671}"/>
                  </a:ext>
                </a:extLst>
              </p:cNvPr>
              <p:cNvSpPr txBox="1"/>
              <p:nvPr/>
            </p:nvSpPr>
            <p:spPr>
              <a:xfrm>
                <a:off x="3710573" y="1655255"/>
                <a:ext cx="206973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228524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a:extLst>
              <a:ext uri="{FF2B5EF4-FFF2-40B4-BE49-F238E27FC236}">
                <a16:creationId xmlns:a16="http://schemas.microsoft.com/office/drawing/2014/main" id="{1AF57AF4-63E1-55C7-5E6F-69C2EC88CDA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5928" r="15928"/>
          <a:stretch>
            <a:fillRect/>
          </a:stretch>
        </p:blipFill>
        <p:spPr/>
      </p:pic>
      <p:pic>
        <p:nvPicPr>
          <p:cNvPr id="43" name="Рисунок 42">
            <a:extLst>
              <a:ext uri="{FF2B5EF4-FFF2-40B4-BE49-F238E27FC236}">
                <a16:creationId xmlns:a16="http://schemas.microsoft.com/office/drawing/2014/main" id="{2D5CFACE-E5B4-7D3B-96A4-598116FE313E}"/>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17193" b="17193"/>
          <a:stretch>
            <a:fillRect/>
          </a:stretch>
        </p:blipFill>
        <p:spPr/>
      </p:pic>
      <p:pic>
        <p:nvPicPr>
          <p:cNvPr id="45" name="Рисунок 44">
            <a:extLst>
              <a:ext uri="{FF2B5EF4-FFF2-40B4-BE49-F238E27FC236}">
                <a16:creationId xmlns:a16="http://schemas.microsoft.com/office/drawing/2014/main" id="{A848E3A5-1376-51D1-A8F1-5C79665F809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t="10632" b="10632"/>
          <a:stretch>
            <a:fillRect/>
          </a:stretch>
        </p:blipFill>
        <p:spPr/>
      </p:pic>
      <p:pic>
        <p:nvPicPr>
          <p:cNvPr id="47" name="Рисунок 46">
            <a:extLst>
              <a:ext uri="{FF2B5EF4-FFF2-40B4-BE49-F238E27FC236}">
                <a16:creationId xmlns:a16="http://schemas.microsoft.com/office/drawing/2014/main" id="{2423D9D2-F76B-9272-9779-7B14B4071515}"/>
              </a:ext>
            </a:extLst>
          </p:cNvPr>
          <p:cNvPicPr>
            <a:picLocks noGrp="1" noChangeAspect="1"/>
          </p:cNvPicPr>
          <p:nvPr>
            <p:ph type="pic" sz="quarter" idx="12"/>
          </p:nvPr>
        </p:nvPicPr>
        <p:blipFill>
          <a:blip r:embed="rId6" cstate="screen">
            <a:extLst>
              <a:ext uri="{28A0092B-C50C-407E-A947-70E740481C1C}">
                <a14:useLocalDpi xmlns:a14="http://schemas.microsoft.com/office/drawing/2010/main"/>
              </a:ext>
            </a:extLst>
          </a:blip>
          <a:srcRect l="16132" r="16132"/>
          <a:stretch>
            <a:fillRect/>
          </a:stretch>
        </p:blipFill>
        <p:spPr/>
      </p:pic>
      <p:grpSp>
        <p:nvGrpSpPr>
          <p:cNvPr id="6" name="Группа 5">
            <a:extLst>
              <a:ext uri="{FF2B5EF4-FFF2-40B4-BE49-F238E27FC236}">
                <a16:creationId xmlns:a16="http://schemas.microsoft.com/office/drawing/2014/main" id="{1D53CF51-1B38-ECD5-54C4-F9716040AF4D}"/>
              </a:ext>
            </a:extLst>
          </p:cNvPr>
          <p:cNvGrpSpPr/>
          <p:nvPr/>
        </p:nvGrpSpPr>
        <p:grpSpPr>
          <a:xfrm>
            <a:off x="355600" y="6007100"/>
            <a:ext cx="11480800" cy="545746"/>
            <a:chOff x="355600" y="6007100"/>
            <a:chExt cx="11480800" cy="545746"/>
          </a:xfrm>
        </p:grpSpPr>
        <p:cxnSp>
          <p:nvCxnSpPr>
            <p:cNvPr id="7" name="Прямая соединительная линия 6">
              <a:extLst>
                <a:ext uri="{FF2B5EF4-FFF2-40B4-BE49-F238E27FC236}">
                  <a16:creationId xmlns:a16="http://schemas.microsoft.com/office/drawing/2014/main" id="{59C50629-4039-F389-013A-D5C518E1765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D54078AC-AE92-9527-55B9-B12EBBCFA4CF}"/>
                </a:ext>
              </a:extLst>
            </p:cNvPr>
            <p:cNvGrpSpPr/>
            <p:nvPr/>
          </p:nvGrpSpPr>
          <p:grpSpPr>
            <a:xfrm>
              <a:off x="534678" y="6275847"/>
              <a:ext cx="11122644" cy="276999"/>
              <a:chOff x="558800" y="6275847"/>
              <a:chExt cx="11122644" cy="276999"/>
            </a:xfrm>
          </p:grpSpPr>
          <p:sp>
            <p:nvSpPr>
              <p:cNvPr id="9" name="TextBox 8">
                <a:extLst>
                  <a:ext uri="{FF2B5EF4-FFF2-40B4-BE49-F238E27FC236}">
                    <a16:creationId xmlns:a16="http://schemas.microsoft.com/office/drawing/2014/main" id="{CAA7EB05-FE25-30A5-2A6A-CE88BF260A4F}"/>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5FBA2D37-58BD-BAE1-8701-E47E3319203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1" name="TextBox 10">
                <a:extLst>
                  <a:ext uri="{FF2B5EF4-FFF2-40B4-BE49-F238E27FC236}">
                    <a16:creationId xmlns:a16="http://schemas.microsoft.com/office/drawing/2014/main" id="{9DA3AAC5-134B-3EC3-8E3D-AC5FE7485A23}"/>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2" name="TextBox 11">
                <a:extLst>
                  <a:ext uri="{FF2B5EF4-FFF2-40B4-BE49-F238E27FC236}">
                    <a16:creationId xmlns:a16="http://schemas.microsoft.com/office/drawing/2014/main" id="{8B6E84ED-64C6-4291-1E7D-E65C34219FA2}"/>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3" name="TextBox 12">
            <a:extLst>
              <a:ext uri="{FF2B5EF4-FFF2-40B4-BE49-F238E27FC236}">
                <a16:creationId xmlns:a16="http://schemas.microsoft.com/office/drawing/2014/main" id="{45A682D6-28E3-D714-EE80-AD049E3BCB67}"/>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4" name="Группа 13">
            <a:extLst>
              <a:ext uri="{FF2B5EF4-FFF2-40B4-BE49-F238E27FC236}">
                <a16:creationId xmlns:a16="http://schemas.microsoft.com/office/drawing/2014/main" id="{332BC3C8-38CB-1D6B-30E7-4EEBBA83D880}"/>
              </a:ext>
            </a:extLst>
          </p:cNvPr>
          <p:cNvGrpSpPr/>
          <p:nvPr/>
        </p:nvGrpSpPr>
        <p:grpSpPr>
          <a:xfrm>
            <a:off x="10467105" y="368423"/>
            <a:ext cx="1208958" cy="323385"/>
            <a:chOff x="10467105" y="586136"/>
            <a:chExt cx="1208958" cy="323385"/>
          </a:xfrm>
        </p:grpSpPr>
        <p:grpSp>
          <p:nvGrpSpPr>
            <p:cNvPr id="15" name="Группа 14">
              <a:extLst>
                <a:ext uri="{FF2B5EF4-FFF2-40B4-BE49-F238E27FC236}">
                  <a16:creationId xmlns:a16="http://schemas.microsoft.com/office/drawing/2014/main" id="{0941B17C-4FEB-6731-036F-06F0621FADB7}"/>
                </a:ext>
              </a:extLst>
            </p:cNvPr>
            <p:cNvGrpSpPr/>
            <p:nvPr/>
          </p:nvGrpSpPr>
          <p:grpSpPr>
            <a:xfrm>
              <a:off x="10467105" y="586136"/>
              <a:ext cx="323385" cy="323385"/>
              <a:chOff x="10467105" y="586136"/>
              <a:chExt cx="323385" cy="323385"/>
            </a:xfrm>
          </p:grpSpPr>
          <p:sp>
            <p:nvSpPr>
              <p:cNvPr id="22" name="Овал 21">
                <a:extLst>
                  <a:ext uri="{FF2B5EF4-FFF2-40B4-BE49-F238E27FC236}">
                    <a16:creationId xmlns:a16="http://schemas.microsoft.com/office/drawing/2014/main" id="{AC884B54-E8CE-B31A-02C3-1E09927D1EF5}"/>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91A18B95-9508-9DA9-9727-55A05E05A7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26026" y="645057"/>
                <a:ext cx="205543" cy="205543"/>
              </a:xfrm>
              <a:prstGeom prst="rect">
                <a:avLst/>
              </a:prstGeom>
            </p:spPr>
          </p:pic>
        </p:grpSp>
        <p:grpSp>
          <p:nvGrpSpPr>
            <p:cNvPr id="16" name="Группа 15">
              <a:extLst>
                <a:ext uri="{FF2B5EF4-FFF2-40B4-BE49-F238E27FC236}">
                  <a16:creationId xmlns:a16="http://schemas.microsoft.com/office/drawing/2014/main" id="{68D59584-17C2-6B8F-898B-2657721D1047}"/>
                </a:ext>
              </a:extLst>
            </p:cNvPr>
            <p:cNvGrpSpPr/>
            <p:nvPr/>
          </p:nvGrpSpPr>
          <p:grpSpPr>
            <a:xfrm>
              <a:off x="10909891" y="586136"/>
              <a:ext cx="323385" cy="323385"/>
              <a:chOff x="10909892" y="586136"/>
              <a:chExt cx="323385" cy="323385"/>
            </a:xfrm>
          </p:grpSpPr>
          <p:sp>
            <p:nvSpPr>
              <p:cNvPr id="20" name="Овал 19">
                <a:extLst>
                  <a:ext uri="{FF2B5EF4-FFF2-40B4-BE49-F238E27FC236}">
                    <a16:creationId xmlns:a16="http://schemas.microsoft.com/office/drawing/2014/main" id="{54DE13EE-C882-0C9C-CC5D-0C2A3AC54F78}"/>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C2800A0E-0498-3FB3-E560-77CD75B734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8813" y="645057"/>
                <a:ext cx="205543" cy="205543"/>
              </a:xfrm>
              <a:prstGeom prst="rect">
                <a:avLst/>
              </a:prstGeom>
            </p:spPr>
          </p:pic>
        </p:grpSp>
        <p:grpSp>
          <p:nvGrpSpPr>
            <p:cNvPr id="17" name="Группа 16">
              <a:extLst>
                <a:ext uri="{FF2B5EF4-FFF2-40B4-BE49-F238E27FC236}">
                  <a16:creationId xmlns:a16="http://schemas.microsoft.com/office/drawing/2014/main" id="{57A7838C-41E7-7CB6-4391-004F895E3615}"/>
                </a:ext>
              </a:extLst>
            </p:cNvPr>
            <p:cNvGrpSpPr/>
            <p:nvPr/>
          </p:nvGrpSpPr>
          <p:grpSpPr>
            <a:xfrm>
              <a:off x="11352678" y="586136"/>
              <a:ext cx="323385" cy="323385"/>
              <a:chOff x="11352678" y="586136"/>
              <a:chExt cx="323385" cy="323385"/>
            </a:xfrm>
          </p:grpSpPr>
          <p:sp>
            <p:nvSpPr>
              <p:cNvPr id="18" name="Овал 17">
                <a:extLst>
                  <a:ext uri="{FF2B5EF4-FFF2-40B4-BE49-F238E27FC236}">
                    <a16:creationId xmlns:a16="http://schemas.microsoft.com/office/drawing/2014/main" id="{0A31061B-DDE8-484D-B9AE-E3EEF3A2465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9" name="Рисунок 18">
                <a:extLst>
                  <a:ext uri="{FF2B5EF4-FFF2-40B4-BE49-F238E27FC236}">
                    <a16:creationId xmlns:a16="http://schemas.microsoft.com/office/drawing/2014/main" id="{A9F4F0EE-98AF-7CE1-B591-95F1ECD95D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3971" y="647429"/>
                <a:ext cx="200798" cy="200798"/>
              </a:xfrm>
              <a:prstGeom prst="rect">
                <a:avLst/>
              </a:prstGeom>
            </p:spPr>
          </p:pic>
        </p:grpSp>
      </p:grpSp>
      <p:grpSp>
        <p:nvGrpSpPr>
          <p:cNvPr id="24" name="Группа 23">
            <a:extLst>
              <a:ext uri="{FF2B5EF4-FFF2-40B4-BE49-F238E27FC236}">
                <a16:creationId xmlns:a16="http://schemas.microsoft.com/office/drawing/2014/main" id="{65FFFA87-05E6-94AA-1001-5CC53AFEDE68}"/>
              </a:ext>
            </a:extLst>
          </p:cNvPr>
          <p:cNvGrpSpPr/>
          <p:nvPr/>
        </p:nvGrpSpPr>
        <p:grpSpPr>
          <a:xfrm>
            <a:off x="1181100" y="1093094"/>
            <a:ext cx="4914900" cy="954108"/>
            <a:chOff x="1289051" y="1763692"/>
            <a:chExt cx="4914900" cy="954108"/>
          </a:xfrm>
        </p:grpSpPr>
        <p:sp>
          <p:nvSpPr>
            <p:cNvPr id="25" name="TextBox 24">
              <a:extLst>
                <a:ext uri="{FF2B5EF4-FFF2-40B4-BE49-F238E27FC236}">
                  <a16:creationId xmlns:a16="http://schemas.microsoft.com/office/drawing/2014/main" id="{D718DCA5-2F76-F2D9-D966-D410629D9EAC}"/>
                </a:ext>
              </a:extLst>
            </p:cNvPr>
            <p:cNvSpPr txBox="1"/>
            <p:nvPr/>
          </p:nvSpPr>
          <p:spPr>
            <a:xfrm>
              <a:off x="1289051" y="2071469"/>
              <a:ext cx="49149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26" name="TextBox 25">
              <a:extLst>
                <a:ext uri="{FF2B5EF4-FFF2-40B4-BE49-F238E27FC236}">
                  <a16:creationId xmlns:a16="http://schemas.microsoft.com/office/drawing/2014/main" id="{C2355D30-4FF0-538E-D863-9D0A411D52AD}"/>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7" name="Группа 26">
            <a:extLst>
              <a:ext uri="{FF2B5EF4-FFF2-40B4-BE49-F238E27FC236}">
                <a16:creationId xmlns:a16="http://schemas.microsoft.com/office/drawing/2014/main" id="{66515E11-93CB-916E-F2E2-D2340F88FFEE}"/>
              </a:ext>
            </a:extLst>
          </p:cNvPr>
          <p:cNvGrpSpPr/>
          <p:nvPr/>
        </p:nvGrpSpPr>
        <p:grpSpPr>
          <a:xfrm>
            <a:off x="1203325" y="4270407"/>
            <a:ext cx="1984732" cy="1094489"/>
            <a:chOff x="1098550" y="4270407"/>
            <a:chExt cx="1984732" cy="1094489"/>
          </a:xfrm>
        </p:grpSpPr>
        <p:grpSp>
          <p:nvGrpSpPr>
            <p:cNvPr id="28" name="Группа 27">
              <a:extLst>
                <a:ext uri="{FF2B5EF4-FFF2-40B4-BE49-F238E27FC236}">
                  <a16:creationId xmlns:a16="http://schemas.microsoft.com/office/drawing/2014/main" id="{95FC2AD5-C93B-64BB-B862-9E70C19ED81E}"/>
                </a:ext>
              </a:extLst>
            </p:cNvPr>
            <p:cNvGrpSpPr/>
            <p:nvPr/>
          </p:nvGrpSpPr>
          <p:grpSpPr>
            <a:xfrm>
              <a:off x="1098550" y="4270407"/>
              <a:ext cx="1984732" cy="584776"/>
              <a:chOff x="1098550" y="4270407"/>
              <a:chExt cx="1984732" cy="584776"/>
            </a:xfrm>
          </p:grpSpPr>
          <p:sp>
            <p:nvSpPr>
              <p:cNvPr id="30" name="TextBox 29">
                <a:extLst>
                  <a:ext uri="{FF2B5EF4-FFF2-40B4-BE49-F238E27FC236}">
                    <a16:creationId xmlns:a16="http://schemas.microsoft.com/office/drawing/2014/main" id="{1C2131D2-5594-2DEA-8433-A8CA21065DF3}"/>
                  </a:ext>
                </a:extLst>
              </p:cNvPr>
              <p:cNvSpPr txBox="1"/>
              <p:nvPr/>
            </p:nvSpPr>
            <p:spPr>
              <a:xfrm>
                <a:off x="1098550" y="4270407"/>
                <a:ext cx="1984732" cy="276999"/>
              </a:xfrm>
              <a:prstGeom prst="rect">
                <a:avLst/>
              </a:prstGeom>
              <a:noFill/>
            </p:spPr>
            <p:txBody>
              <a:bodyPr wrap="square" rtlCol="0">
                <a:spAutoFit/>
              </a:bodyPr>
              <a:lstStyle/>
              <a:p>
                <a:r>
                  <a:rPr lang="de-DE" sz="1200" i="1" dirty="0">
                    <a:solidFill>
                      <a:schemeClr val="bg1"/>
                    </a:solidFill>
                    <a:cs typeface="Segoe Pro Light" panose="020F0502020204030204" pitchFamily="34" charset="0"/>
                  </a:rPr>
                  <a:t>XX</a:t>
                </a:r>
                <a:endParaRPr lang="ru-RU" sz="1200" i="1" dirty="0">
                  <a:solidFill>
                    <a:schemeClr val="bg1"/>
                  </a:solidFill>
                  <a:cs typeface="Segoe Pro Light" panose="020F0502020204030204" pitchFamily="34" charset="0"/>
                </a:endParaRPr>
              </a:p>
            </p:txBody>
          </p:sp>
          <p:sp>
            <p:nvSpPr>
              <p:cNvPr id="31" name="TextBox 30">
                <a:extLst>
                  <a:ext uri="{FF2B5EF4-FFF2-40B4-BE49-F238E27FC236}">
                    <a16:creationId xmlns:a16="http://schemas.microsoft.com/office/drawing/2014/main" id="{1D06F06F-483A-2A45-D5B0-6545D091B3F7}"/>
                  </a:ext>
                </a:extLst>
              </p:cNvPr>
              <p:cNvSpPr txBox="1"/>
              <p:nvPr/>
            </p:nvSpPr>
            <p:spPr>
              <a:xfrm>
                <a:off x="1098550" y="4547406"/>
                <a:ext cx="1612900"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sp>
          <p:nvSpPr>
            <p:cNvPr id="29" name="TextBox 28">
              <a:extLst>
                <a:ext uri="{FF2B5EF4-FFF2-40B4-BE49-F238E27FC236}">
                  <a16:creationId xmlns:a16="http://schemas.microsoft.com/office/drawing/2014/main" id="{BEF338C0-AE28-9EA1-A13B-E6F098E38534}"/>
                </a:ext>
              </a:extLst>
            </p:cNvPr>
            <p:cNvSpPr txBox="1"/>
            <p:nvPr/>
          </p:nvSpPr>
          <p:spPr>
            <a:xfrm>
              <a:off x="1098550" y="4903231"/>
              <a:ext cx="1984732"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FD7C056D-FCE1-4BAB-B4C1-C46775571AEF}"/>
              </a:ext>
            </a:extLst>
          </p:cNvPr>
          <p:cNvGrpSpPr/>
          <p:nvPr/>
        </p:nvGrpSpPr>
        <p:grpSpPr>
          <a:xfrm>
            <a:off x="6353175" y="4270407"/>
            <a:ext cx="1984732" cy="1094489"/>
            <a:chOff x="1098550" y="4270407"/>
            <a:chExt cx="1984732" cy="1094489"/>
          </a:xfrm>
        </p:grpSpPr>
        <p:grpSp>
          <p:nvGrpSpPr>
            <p:cNvPr id="33" name="Группа 32">
              <a:extLst>
                <a:ext uri="{FF2B5EF4-FFF2-40B4-BE49-F238E27FC236}">
                  <a16:creationId xmlns:a16="http://schemas.microsoft.com/office/drawing/2014/main" id="{46F11B26-CB2B-1741-FD31-AA3B1D3CC8F5}"/>
                </a:ext>
              </a:extLst>
            </p:cNvPr>
            <p:cNvGrpSpPr/>
            <p:nvPr/>
          </p:nvGrpSpPr>
          <p:grpSpPr>
            <a:xfrm>
              <a:off x="1098550" y="4270407"/>
              <a:ext cx="1984732" cy="800219"/>
              <a:chOff x="1098550" y="4270407"/>
              <a:chExt cx="1984732" cy="800219"/>
            </a:xfrm>
          </p:grpSpPr>
          <p:sp>
            <p:nvSpPr>
              <p:cNvPr id="35" name="TextBox 34">
                <a:extLst>
                  <a:ext uri="{FF2B5EF4-FFF2-40B4-BE49-F238E27FC236}">
                    <a16:creationId xmlns:a16="http://schemas.microsoft.com/office/drawing/2014/main" id="{296BFBF3-4F2D-C307-CEF8-04829D4ED5DF}"/>
                  </a:ext>
                </a:extLst>
              </p:cNvPr>
              <p:cNvSpPr txBox="1"/>
              <p:nvPr/>
            </p:nvSpPr>
            <p:spPr>
              <a:xfrm>
                <a:off x="1098550" y="4270407"/>
                <a:ext cx="1984732" cy="276999"/>
              </a:xfrm>
              <a:prstGeom prst="rect">
                <a:avLst/>
              </a:prstGeom>
              <a:noFill/>
            </p:spPr>
            <p:txBody>
              <a:bodyPr wrap="square" rtlCol="0">
                <a:spAutoFit/>
              </a:bodyPr>
              <a:lstStyle/>
              <a:p>
                <a:r>
                  <a:rPr lang="de-DE" sz="1200" i="1" dirty="0">
                    <a:solidFill>
                      <a:schemeClr val="bg1"/>
                    </a:solidFill>
                    <a:cs typeface="Segoe Pro Light" panose="020F0502020204030204" pitchFamily="34" charset="0"/>
                  </a:rPr>
                  <a:t>XX</a:t>
                </a:r>
                <a:endParaRPr lang="ru-RU" sz="1200" i="1" dirty="0">
                  <a:solidFill>
                    <a:schemeClr val="bg1"/>
                  </a:solidFill>
                  <a:cs typeface="Segoe Pro Light" panose="020F0502020204030204" pitchFamily="34" charset="0"/>
                </a:endParaRPr>
              </a:p>
            </p:txBody>
          </p:sp>
          <p:sp>
            <p:nvSpPr>
              <p:cNvPr id="36" name="TextBox 35">
                <a:extLst>
                  <a:ext uri="{FF2B5EF4-FFF2-40B4-BE49-F238E27FC236}">
                    <a16:creationId xmlns:a16="http://schemas.microsoft.com/office/drawing/2014/main" id="{A04A1951-10C2-C2AC-4814-9E138AA0A4D0}"/>
                  </a:ext>
                </a:extLst>
              </p:cNvPr>
              <p:cNvSpPr txBox="1"/>
              <p:nvPr/>
            </p:nvSpPr>
            <p:spPr>
              <a:xfrm>
                <a:off x="1098550" y="4547406"/>
                <a:ext cx="1612900"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sp>
          <p:nvSpPr>
            <p:cNvPr id="34" name="TextBox 33">
              <a:extLst>
                <a:ext uri="{FF2B5EF4-FFF2-40B4-BE49-F238E27FC236}">
                  <a16:creationId xmlns:a16="http://schemas.microsoft.com/office/drawing/2014/main" id="{EE4DD9AD-A82C-0FB7-3972-C9857691C576}"/>
                </a:ext>
              </a:extLst>
            </p:cNvPr>
            <p:cNvSpPr txBox="1"/>
            <p:nvPr/>
          </p:nvSpPr>
          <p:spPr>
            <a:xfrm>
              <a:off x="1098550" y="4903231"/>
              <a:ext cx="1984732"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grpSp>
      <p:grpSp>
        <p:nvGrpSpPr>
          <p:cNvPr id="37" name="Группа 36">
            <a:extLst>
              <a:ext uri="{FF2B5EF4-FFF2-40B4-BE49-F238E27FC236}">
                <a16:creationId xmlns:a16="http://schemas.microsoft.com/office/drawing/2014/main" id="{97605C0A-683C-DA32-A39C-BA9ABF338A15}"/>
              </a:ext>
            </a:extLst>
          </p:cNvPr>
          <p:cNvGrpSpPr/>
          <p:nvPr/>
        </p:nvGrpSpPr>
        <p:grpSpPr>
          <a:xfrm>
            <a:off x="3778250" y="4270407"/>
            <a:ext cx="1984732" cy="1094489"/>
            <a:chOff x="1098550" y="4270407"/>
            <a:chExt cx="1984732" cy="1094489"/>
          </a:xfrm>
        </p:grpSpPr>
        <p:grpSp>
          <p:nvGrpSpPr>
            <p:cNvPr id="38" name="Группа 37">
              <a:extLst>
                <a:ext uri="{FF2B5EF4-FFF2-40B4-BE49-F238E27FC236}">
                  <a16:creationId xmlns:a16="http://schemas.microsoft.com/office/drawing/2014/main" id="{EF6B818E-9091-C091-55FC-004A6DC66133}"/>
                </a:ext>
              </a:extLst>
            </p:cNvPr>
            <p:cNvGrpSpPr/>
            <p:nvPr/>
          </p:nvGrpSpPr>
          <p:grpSpPr>
            <a:xfrm>
              <a:off x="1098550" y="4270407"/>
              <a:ext cx="1984732" cy="800219"/>
              <a:chOff x="1098550" y="4270407"/>
              <a:chExt cx="1984732" cy="800219"/>
            </a:xfrm>
          </p:grpSpPr>
          <p:sp>
            <p:nvSpPr>
              <p:cNvPr id="40" name="TextBox 39">
                <a:extLst>
                  <a:ext uri="{FF2B5EF4-FFF2-40B4-BE49-F238E27FC236}">
                    <a16:creationId xmlns:a16="http://schemas.microsoft.com/office/drawing/2014/main" id="{56EE1E7F-0C17-2656-D987-55546F00AAA2}"/>
                  </a:ext>
                </a:extLst>
              </p:cNvPr>
              <p:cNvSpPr txBox="1"/>
              <p:nvPr/>
            </p:nvSpPr>
            <p:spPr>
              <a:xfrm>
                <a:off x="1098550" y="4270407"/>
                <a:ext cx="1984732" cy="276999"/>
              </a:xfrm>
              <a:prstGeom prst="rect">
                <a:avLst/>
              </a:prstGeom>
              <a:noFill/>
            </p:spPr>
            <p:txBody>
              <a:bodyPr wrap="square" rtlCol="0">
                <a:spAutoFit/>
              </a:bodyPr>
              <a:lstStyle/>
              <a:p>
                <a:r>
                  <a:rPr lang="de-DE" sz="1200" i="1" dirty="0">
                    <a:solidFill>
                      <a:schemeClr val="bg1"/>
                    </a:solidFill>
                    <a:cs typeface="Segoe Pro Light" panose="020F0502020204030204" pitchFamily="34" charset="0"/>
                  </a:rPr>
                  <a:t>XX</a:t>
                </a:r>
                <a:endParaRPr lang="ru-RU" sz="1200" i="1" dirty="0">
                  <a:solidFill>
                    <a:schemeClr val="bg1"/>
                  </a:solidFill>
                  <a:cs typeface="Segoe Pro Light" panose="020F0502020204030204" pitchFamily="34" charset="0"/>
                </a:endParaRPr>
              </a:p>
            </p:txBody>
          </p:sp>
          <p:sp>
            <p:nvSpPr>
              <p:cNvPr id="41" name="TextBox 40">
                <a:extLst>
                  <a:ext uri="{FF2B5EF4-FFF2-40B4-BE49-F238E27FC236}">
                    <a16:creationId xmlns:a16="http://schemas.microsoft.com/office/drawing/2014/main" id="{0D5E1012-22DF-AB06-2666-40EBCA28AE38}"/>
                  </a:ext>
                </a:extLst>
              </p:cNvPr>
              <p:cNvSpPr txBox="1"/>
              <p:nvPr/>
            </p:nvSpPr>
            <p:spPr>
              <a:xfrm>
                <a:off x="1098550" y="4547406"/>
                <a:ext cx="1612900" cy="523220"/>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sp>
          <p:nvSpPr>
            <p:cNvPr id="39" name="TextBox 38">
              <a:extLst>
                <a:ext uri="{FF2B5EF4-FFF2-40B4-BE49-F238E27FC236}">
                  <a16:creationId xmlns:a16="http://schemas.microsoft.com/office/drawing/2014/main" id="{0BB3C6C8-5635-CB10-9085-65CDCB56EAFC}"/>
                </a:ext>
              </a:extLst>
            </p:cNvPr>
            <p:cNvSpPr txBox="1"/>
            <p:nvPr/>
          </p:nvSpPr>
          <p:spPr>
            <a:xfrm>
              <a:off x="1098550" y="4903231"/>
              <a:ext cx="1984732"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grpSp>
    </p:spTree>
    <p:extLst>
      <p:ext uri="{BB962C8B-B14F-4D97-AF65-F5344CB8AC3E}">
        <p14:creationId xmlns:p14="http://schemas.microsoft.com/office/powerpoint/2010/main" val="222471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a:extLst>
              <a:ext uri="{FF2B5EF4-FFF2-40B4-BE49-F238E27FC236}">
                <a16:creationId xmlns:a16="http://schemas.microsoft.com/office/drawing/2014/main" id="{20A54BAA-838A-FC32-887A-E290AA8433D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6667" r="16667"/>
          <a:stretch>
            <a:fillRect/>
          </a:stretch>
        </p:blipFill>
        <p:spPr/>
      </p:pic>
      <p:pic>
        <p:nvPicPr>
          <p:cNvPr id="42" name="Рисунок 41">
            <a:extLst>
              <a:ext uri="{FF2B5EF4-FFF2-40B4-BE49-F238E27FC236}">
                <a16:creationId xmlns:a16="http://schemas.microsoft.com/office/drawing/2014/main" id="{8E2BB6ED-1297-7E13-D649-3478565C31A0}"/>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16680" r="16680"/>
          <a:stretch>
            <a:fillRect/>
          </a:stretch>
        </p:blipFill>
        <p:spPr/>
      </p:pic>
      <p:pic>
        <p:nvPicPr>
          <p:cNvPr id="44" name="Рисунок 43">
            <a:extLst>
              <a:ext uri="{FF2B5EF4-FFF2-40B4-BE49-F238E27FC236}">
                <a16:creationId xmlns:a16="http://schemas.microsoft.com/office/drawing/2014/main" id="{67EAC2CC-1C32-0699-5C39-C8C010F865C7}"/>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t="16667" b="16667"/>
          <a:stretch>
            <a:fillRect/>
          </a:stretch>
        </p:blipFill>
        <p:spPr/>
      </p:pic>
      <p:pic>
        <p:nvPicPr>
          <p:cNvPr id="46" name="Рисунок 45">
            <a:extLst>
              <a:ext uri="{FF2B5EF4-FFF2-40B4-BE49-F238E27FC236}">
                <a16:creationId xmlns:a16="http://schemas.microsoft.com/office/drawing/2014/main" id="{5DD680FB-E139-56A5-567E-B2E88ABA0B9B}"/>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t="10000" b="10000"/>
          <a:stretch>
            <a:fillRect/>
          </a:stretch>
        </p:blipFill>
        <p:spPr/>
      </p:pic>
      <p:grpSp>
        <p:nvGrpSpPr>
          <p:cNvPr id="6" name="Группа 5">
            <a:extLst>
              <a:ext uri="{FF2B5EF4-FFF2-40B4-BE49-F238E27FC236}">
                <a16:creationId xmlns:a16="http://schemas.microsoft.com/office/drawing/2014/main" id="{AD2AB83F-C4DE-4AF9-A18C-B5FF84B6B09C}"/>
              </a:ext>
            </a:extLst>
          </p:cNvPr>
          <p:cNvGrpSpPr/>
          <p:nvPr/>
        </p:nvGrpSpPr>
        <p:grpSpPr>
          <a:xfrm>
            <a:off x="355600" y="6007100"/>
            <a:ext cx="11480800" cy="545746"/>
            <a:chOff x="355600" y="6007100"/>
            <a:chExt cx="11480800" cy="545746"/>
          </a:xfrm>
        </p:grpSpPr>
        <p:cxnSp>
          <p:nvCxnSpPr>
            <p:cNvPr id="7" name="Прямая соединительная линия 6">
              <a:extLst>
                <a:ext uri="{FF2B5EF4-FFF2-40B4-BE49-F238E27FC236}">
                  <a16:creationId xmlns:a16="http://schemas.microsoft.com/office/drawing/2014/main" id="{30EBCA75-860D-540E-9A1A-71C1C0A440B2}"/>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616A0937-CC92-B624-E4FB-DE604F38AB8A}"/>
                </a:ext>
              </a:extLst>
            </p:cNvPr>
            <p:cNvGrpSpPr/>
            <p:nvPr/>
          </p:nvGrpSpPr>
          <p:grpSpPr>
            <a:xfrm>
              <a:off x="534678" y="6275847"/>
              <a:ext cx="11122644" cy="276999"/>
              <a:chOff x="558800" y="6275847"/>
              <a:chExt cx="11122644" cy="276999"/>
            </a:xfrm>
          </p:grpSpPr>
          <p:sp>
            <p:nvSpPr>
              <p:cNvPr id="9" name="TextBox 8">
                <a:extLst>
                  <a:ext uri="{FF2B5EF4-FFF2-40B4-BE49-F238E27FC236}">
                    <a16:creationId xmlns:a16="http://schemas.microsoft.com/office/drawing/2014/main" id="{E32D22C0-3FA9-CDC5-3E42-E3CE7D14D99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7BBC957F-5058-EFB7-0B23-8DA7EAAEACE5}"/>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1" name="TextBox 10">
                <a:extLst>
                  <a:ext uri="{FF2B5EF4-FFF2-40B4-BE49-F238E27FC236}">
                    <a16:creationId xmlns:a16="http://schemas.microsoft.com/office/drawing/2014/main" id="{3D517214-D4F4-7963-D915-645842E85F97}"/>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2" name="TextBox 11">
                <a:extLst>
                  <a:ext uri="{FF2B5EF4-FFF2-40B4-BE49-F238E27FC236}">
                    <a16:creationId xmlns:a16="http://schemas.microsoft.com/office/drawing/2014/main" id="{84F10A3C-FCD5-E46B-B6D1-E33B504E667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3" name="TextBox 12">
            <a:extLst>
              <a:ext uri="{FF2B5EF4-FFF2-40B4-BE49-F238E27FC236}">
                <a16:creationId xmlns:a16="http://schemas.microsoft.com/office/drawing/2014/main" id="{085AD728-8F59-9444-6758-2828F6B6651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4" name="Группа 13">
            <a:extLst>
              <a:ext uri="{FF2B5EF4-FFF2-40B4-BE49-F238E27FC236}">
                <a16:creationId xmlns:a16="http://schemas.microsoft.com/office/drawing/2014/main" id="{B73ED951-8352-CE40-C884-DAB1E9D8E5D9}"/>
              </a:ext>
            </a:extLst>
          </p:cNvPr>
          <p:cNvGrpSpPr/>
          <p:nvPr/>
        </p:nvGrpSpPr>
        <p:grpSpPr>
          <a:xfrm>
            <a:off x="10467105" y="368423"/>
            <a:ext cx="1208958" cy="323385"/>
            <a:chOff x="10467105" y="586136"/>
            <a:chExt cx="1208958" cy="323385"/>
          </a:xfrm>
        </p:grpSpPr>
        <p:grpSp>
          <p:nvGrpSpPr>
            <p:cNvPr id="15" name="Группа 14">
              <a:extLst>
                <a:ext uri="{FF2B5EF4-FFF2-40B4-BE49-F238E27FC236}">
                  <a16:creationId xmlns:a16="http://schemas.microsoft.com/office/drawing/2014/main" id="{D19F1011-6370-C072-4938-D368275FF44F}"/>
                </a:ext>
              </a:extLst>
            </p:cNvPr>
            <p:cNvGrpSpPr/>
            <p:nvPr/>
          </p:nvGrpSpPr>
          <p:grpSpPr>
            <a:xfrm>
              <a:off x="10467105" y="586136"/>
              <a:ext cx="323385" cy="323385"/>
              <a:chOff x="10467105" y="586136"/>
              <a:chExt cx="323385" cy="323385"/>
            </a:xfrm>
          </p:grpSpPr>
          <p:sp>
            <p:nvSpPr>
              <p:cNvPr id="22" name="Овал 21">
                <a:extLst>
                  <a:ext uri="{FF2B5EF4-FFF2-40B4-BE49-F238E27FC236}">
                    <a16:creationId xmlns:a16="http://schemas.microsoft.com/office/drawing/2014/main" id="{FE8988DB-1556-248D-6B7A-7EF8D92CA60B}"/>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014AEA08-8E34-73EC-5376-D0D90331EC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26026" y="645057"/>
                <a:ext cx="205543" cy="205543"/>
              </a:xfrm>
              <a:prstGeom prst="rect">
                <a:avLst/>
              </a:prstGeom>
            </p:spPr>
          </p:pic>
        </p:grpSp>
        <p:grpSp>
          <p:nvGrpSpPr>
            <p:cNvPr id="16" name="Группа 15">
              <a:extLst>
                <a:ext uri="{FF2B5EF4-FFF2-40B4-BE49-F238E27FC236}">
                  <a16:creationId xmlns:a16="http://schemas.microsoft.com/office/drawing/2014/main" id="{CD72B119-886D-8A6D-3D14-4EF6C7D539DA}"/>
                </a:ext>
              </a:extLst>
            </p:cNvPr>
            <p:cNvGrpSpPr/>
            <p:nvPr/>
          </p:nvGrpSpPr>
          <p:grpSpPr>
            <a:xfrm>
              <a:off x="10909891" y="586136"/>
              <a:ext cx="323385" cy="323385"/>
              <a:chOff x="10909892" y="586136"/>
              <a:chExt cx="323385" cy="323385"/>
            </a:xfrm>
          </p:grpSpPr>
          <p:sp>
            <p:nvSpPr>
              <p:cNvPr id="20" name="Овал 19">
                <a:extLst>
                  <a:ext uri="{FF2B5EF4-FFF2-40B4-BE49-F238E27FC236}">
                    <a16:creationId xmlns:a16="http://schemas.microsoft.com/office/drawing/2014/main" id="{533333A0-660A-9732-13B0-7A005D8004A7}"/>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0818ED35-3905-E06C-000C-4A55EEED24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8813" y="645057"/>
                <a:ext cx="205543" cy="205543"/>
              </a:xfrm>
              <a:prstGeom prst="rect">
                <a:avLst/>
              </a:prstGeom>
            </p:spPr>
          </p:pic>
        </p:grpSp>
        <p:grpSp>
          <p:nvGrpSpPr>
            <p:cNvPr id="17" name="Группа 16">
              <a:extLst>
                <a:ext uri="{FF2B5EF4-FFF2-40B4-BE49-F238E27FC236}">
                  <a16:creationId xmlns:a16="http://schemas.microsoft.com/office/drawing/2014/main" id="{33C41B35-0440-4910-E139-ABDE7AF0DCF3}"/>
                </a:ext>
              </a:extLst>
            </p:cNvPr>
            <p:cNvGrpSpPr/>
            <p:nvPr/>
          </p:nvGrpSpPr>
          <p:grpSpPr>
            <a:xfrm>
              <a:off x="11352678" y="586136"/>
              <a:ext cx="323385" cy="323385"/>
              <a:chOff x="11352678" y="586136"/>
              <a:chExt cx="323385" cy="323385"/>
            </a:xfrm>
          </p:grpSpPr>
          <p:sp>
            <p:nvSpPr>
              <p:cNvPr id="18" name="Овал 17">
                <a:extLst>
                  <a:ext uri="{FF2B5EF4-FFF2-40B4-BE49-F238E27FC236}">
                    <a16:creationId xmlns:a16="http://schemas.microsoft.com/office/drawing/2014/main" id="{3656F16C-DB76-8525-E303-2FAD350C4101}"/>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9" name="Рисунок 18">
                <a:extLst>
                  <a:ext uri="{FF2B5EF4-FFF2-40B4-BE49-F238E27FC236}">
                    <a16:creationId xmlns:a16="http://schemas.microsoft.com/office/drawing/2014/main" id="{A3FEF18D-CA8F-6A83-16E0-BA9BE6490B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3971" y="647429"/>
                <a:ext cx="200798" cy="200798"/>
              </a:xfrm>
              <a:prstGeom prst="rect">
                <a:avLst/>
              </a:prstGeom>
            </p:spPr>
          </p:pic>
        </p:grpSp>
      </p:grpSp>
      <p:grpSp>
        <p:nvGrpSpPr>
          <p:cNvPr id="24" name="Группа 23">
            <a:extLst>
              <a:ext uri="{FF2B5EF4-FFF2-40B4-BE49-F238E27FC236}">
                <a16:creationId xmlns:a16="http://schemas.microsoft.com/office/drawing/2014/main" id="{5F8CFD89-EBB9-1F9D-DB68-E128956C71E7}"/>
              </a:ext>
            </a:extLst>
          </p:cNvPr>
          <p:cNvGrpSpPr/>
          <p:nvPr/>
        </p:nvGrpSpPr>
        <p:grpSpPr>
          <a:xfrm>
            <a:off x="3638550" y="916637"/>
            <a:ext cx="4914900" cy="954108"/>
            <a:chOff x="1181100" y="1093094"/>
            <a:chExt cx="4914900" cy="954108"/>
          </a:xfrm>
        </p:grpSpPr>
        <p:sp>
          <p:nvSpPr>
            <p:cNvPr id="25" name="TextBox 24">
              <a:extLst>
                <a:ext uri="{FF2B5EF4-FFF2-40B4-BE49-F238E27FC236}">
                  <a16:creationId xmlns:a16="http://schemas.microsoft.com/office/drawing/2014/main" id="{542398F7-F694-3BCD-CCB3-1A9FFAB13833}"/>
                </a:ext>
              </a:extLst>
            </p:cNvPr>
            <p:cNvSpPr txBox="1"/>
            <p:nvPr/>
          </p:nvSpPr>
          <p:spPr>
            <a:xfrm>
              <a:off x="1181100" y="1400871"/>
              <a:ext cx="4914900"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p>
          </p:txBody>
        </p:sp>
        <p:sp>
          <p:nvSpPr>
            <p:cNvPr id="26" name="TextBox 25">
              <a:extLst>
                <a:ext uri="{FF2B5EF4-FFF2-40B4-BE49-F238E27FC236}">
                  <a16:creationId xmlns:a16="http://schemas.microsoft.com/office/drawing/2014/main" id="{C70020DF-395E-4DDD-57B8-D6A7CB8E71C1}"/>
                </a:ext>
              </a:extLst>
            </p:cNvPr>
            <p:cNvSpPr txBox="1"/>
            <p:nvPr/>
          </p:nvSpPr>
          <p:spPr>
            <a:xfrm>
              <a:off x="3329812" y="1093094"/>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30" name="Группа 29">
            <a:extLst>
              <a:ext uri="{FF2B5EF4-FFF2-40B4-BE49-F238E27FC236}">
                <a16:creationId xmlns:a16="http://schemas.microsoft.com/office/drawing/2014/main" id="{3706C62F-968F-972D-D9E7-9F4B48147D3B}"/>
              </a:ext>
            </a:extLst>
          </p:cNvPr>
          <p:cNvGrpSpPr/>
          <p:nvPr/>
        </p:nvGrpSpPr>
        <p:grpSpPr>
          <a:xfrm>
            <a:off x="1017905" y="4648701"/>
            <a:ext cx="2269490" cy="646331"/>
            <a:chOff x="8849296" y="4579149"/>
            <a:chExt cx="2269490" cy="646331"/>
          </a:xfrm>
        </p:grpSpPr>
        <p:sp>
          <p:nvSpPr>
            <p:cNvPr id="31" name="TextBox 30">
              <a:extLst>
                <a:ext uri="{FF2B5EF4-FFF2-40B4-BE49-F238E27FC236}">
                  <a16:creationId xmlns:a16="http://schemas.microsoft.com/office/drawing/2014/main" id="{95D4F7AC-D8DD-32EF-EABC-B6B5E7C991AE}"/>
                </a:ext>
              </a:extLst>
            </p:cNvPr>
            <p:cNvSpPr txBox="1"/>
            <p:nvPr/>
          </p:nvSpPr>
          <p:spPr>
            <a:xfrm>
              <a:off x="8849296" y="4917703"/>
              <a:ext cx="2269490" cy="307777"/>
            </a:xfrm>
            <a:prstGeom prst="rect">
              <a:avLst/>
            </a:prstGeom>
            <a:noFill/>
          </p:spPr>
          <p:txBody>
            <a:bodyPr wrap="square" rtlCol="0">
              <a:spAutoFit/>
            </a:bodyPr>
            <a:lstStyle/>
            <a:p>
              <a:pPr algn="ctr"/>
              <a:r>
                <a:rPr lang="de-DE" sz="1400" i="1" dirty="0">
                  <a:solidFill>
                    <a:schemeClr val="bg1"/>
                  </a:solidFill>
                  <a:cs typeface="Segoe Pro Light" panose="020F0502020204030204" pitchFamily="34" charset="0"/>
                </a:rPr>
                <a:t>TEXT</a:t>
              </a:r>
              <a:endParaRPr lang="ru-RU" sz="1400" i="1" dirty="0">
                <a:solidFill>
                  <a:schemeClr val="bg1"/>
                </a:solidFill>
                <a:cs typeface="Segoe Pro Light" panose="020F0502020204030204" pitchFamily="34" charset="0"/>
              </a:endParaRPr>
            </a:p>
          </p:txBody>
        </p:sp>
        <p:sp>
          <p:nvSpPr>
            <p:cNvPr id="32" name="TextBox 31">
              <a:extLst>
                <a:ext uri="{FF2B5EF4-FFF2-40B4-BE49-F238E27FC236}">
                  <a16:creationId xmlns:a16="http://schemas.microsoft.com/office/drawing/2014/main" id="{0859D717-2C98-DF8E-AA31-CCE2B8F75955}"/>
                </a:ext>
              </a:extLst>
            </p:cNvPr>
            <p:cNvSpPr txBox="1"/>
            <p:nvPr/>
          </p:nvSpPr>
          <p:spPr>
            <a:xfrm>
              <a:off x="9177590" y="4579149"/>
              <a:ext cx="1612900" cy="338554"/>
            </a:xfrm>
            <a:prstGeom prst="rect">
              <a:avLst/>
            </a:prstGeom>
            <a:noFill/>
          </p:spPr>
          <p:txBody>
            <a:bodyPr wrap="square" rtlCol="0">
              <a:spAutoFit/>
            </a:bodyPr>
            <a:lstStyle/>
            <a:p>
              <a:pPr algn="ctr"/>
              <a:r>
                <a:rPr lang="de-DE" sz="1600" b="1">
                  <a:solidFill>
                    <a:schemeClr val="bg1"/>
                  </a:solidFill>
                  <a:latin typeface="+mj-lt"/>
                  <a:cs typeface="Segoe Pro Light" panose="020F0502020204030204" pitchFamily="34" charset="0"/>
                </a:rPr>
                <a:t>TITEL</a:t>
              </a:r>
              <a:endParaRPr lang="de-DE" sz="1600" b="1" dirty="0">
                <a:solidFill>
                  <a:schemeClr val="bg1"/>
                </a:solidFill>
                <a:latin typeface="+mj-lt"/>
                <a:cs typeface="Segoe Pro Light" panose="020F0502020204030204" pitchFamily="34" charset="0"/>
              </a:endParaRPr>
            </a:p>
          </p:txBody>
        </p:sp>
      </p:grpSp>
      <p:grpSp>
        <p:nvGrpSpPr>
          <p:cNvPr id="33" name="Группа 32">
            <a:extLst>
              <a:ext uri="{FF2B5EF4-FFF2-40B4-BE49-F238E27FC236}">
                <a16:creationId xmlns:a16="http://schemas.microsoft.com/office/drawing/2014/main" id="{B7E38822-A6C9-CC40-5B70-928D2C07E5C3}"/>
              </a:ext>
            </a:extLst>
          </p:cNvPr>
          <p:cNvGrpSpPr/>
          <p:nvPr/>
        </p:nvGrpSpPr>
        <p:grpSpPr>
          <a:xfrm>
            <a:off x="3646805" y="4648701"/>
            <a:ext cx="2269490" cy="646331"/>
            <a:chOff x="8849296" y="4579149"/>
            <a:chExt cx="2269490" cy="646331"/>
          </a:xfrm>
        </p:grpSpPr>
        <p:sp>
          <p:nvSpPr>
            <p:cNvPr id="34" name="TextBox 33">
              <a:extLst>
                <a:ext uri="{FF2B5EF4-FFF2-40B4-BE49-F238E27FC236}">
                  <a16:creationId xmlns:a16="http://schemas.microsoft.com/office/drawing/2014/main" id="{B77F6845-0401-B576-68D5-72DB5B020E67}"/>
                </a:ext>
              </a:extLst>
            </p:cNvPr>
            <p:cNvSpPr txBox="1"/>
            <p:nvPr/>
          </p:nvSpPr>
          <p:spPr>
            <a:xfrm>
              <a:off x="8849296" y="4917703"/>
              <a:ext cx="2269490" cy="307777"/>
            </a:xfrm>
            <a:prstGeom prst="rect">
              <a:avLst/>
            </a:prstGeom>
            <a:noFill/>
          </p:spPr>
          <p:txBody>
            <a:bodyPr wrap="square" rtlCol="0">
              <a:spAutoFit/>
            </a:bodyPr>
            <a:lstStyle/>
            <a:p>
              <a:pPr algn="ctr"/>
              <a:r>
                <a:rPr lang="de-DE" sz="1400" i="1" dirty="0">
                  <a:solidFill>
                    <a:schemeClr val="bg1"/>
                  </a:solidFill>
                  <a:cs typeface="Segoe Pro Light" panose="020F0502020204030204" pitchFamily="34" charset="0"/>
                </a:rPr>
                <a:t>TEXT</a:t>
              </a:r>
              <a:endParaRPr lang="ru-RU" sz="1400" i="1"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F0EC8B52-C941-2028-E199-AA7E541A9CEE}"/>
                </a:ext>
              </a:extLst>
            </p:cNvPr>
            <p:cNvSpPr txBox="1"/>
            <p:nvPr/>
          </p:nvSpPr>
          <p:spPr>
            <a:xfrm>
              <a:off x="9177590" y="4579149"/>
              <a:ext cx="1612900" cy="338554"/>
            </a:xfrm>
            <a:prstGeom prst="rect">
              <a:avLst/>
            </a:prstGeom>
            <a:noFill/>
          </p:spPr>
          <p:txBody>
            <a:bodyPr wrap="square" rtlCol="0">
              <a:spAutoFit/>
            </a:bodyPr>
            <a:lstStyle/>
            <a:p>
              <a:pPr algn="ctr"/>
              <a:r>
                <a:rPr lang="de-DE" sz="1600" b="1" dirty="0">
                  <a:solidFill>
                    <a:schemeClr val="bg1"/>
                  </a:solidFill>
                  <a:latin typeface="+mj-lt"/>
                  <a:cs typeface="Segoe Pro Light" panose="020F0502020204030204" pitchFamily="34" charset="0"/>
                </a:rPr>
                <a:t>TITEL</a:t>
              </a:r>
            </a:p>
          </p:txBody>
        </p:sp>
      </p:grpSp>
      <p:grpSp>
        <p:nvGrpSpPr>
          <p:cNvPr id="2" name="Группа 32">
            <a:extLst>
              <a:ext uri="{FF2B5EF4-FFF2-40B4-BE49-F238E27FC236}">
                <a16:creationId xmlns:a16="http://schemas.microsoft.com/office/drawing/2014/main" id="{ED0AA704-D659-37ED-9DDF-2E20CE01EF49}"/>
              </a:ext>
            </a:extLst>
          </p:cNvPr>
          <p:cNvGrpSpPr/>
          <p:nvPr/>
        </p:nvGrpSpPr>
        <p:grpSpPr>
          <a:xfrm>
            <a:off x="6244589" y="4664089"/>
            <a:ext cx="2269490" cy="646331"/>
            <a:chOff x="8849296" y="4579149"/>
            <a:chExt cx="2269490" cy="646331"/>
          </a:xfrm>
        </p:grpSpPr>
        <p:sp>
          <p:nvSpPr>
            <p:cNvPr id="3" name="TextBox 33">
              <a:extLst>
                <a:ext uri="{FF2B5EF4-FFF2-40B4-BE49-F238E27FC236}">
                  <a16:creationId xmlns:a16="http://schemas.microsoft.com/office/drawing/2014/main" id="{33E3455F-D872-EA62-AD58-444843B5C191}"/>
                </a:ext>
              </a:extLst>
            </p:cNvPr>
            <p:cNvSpPr txBox="1"/>
            <p:nvPr/>
          </p:nvSpPr>
          <p:spPr>
            <a:xfrm>
              <a:off x="8849296" y="4917703"/>
              <a:ext cx="2269490" cy="307777"/>
            </a:xfrm>
            <a:prstGeom prst="rect">
              <a:avLst/>
            </a:prstGeom>
            <a:noFill/>
          </p:spPr>
          <p:txBody>
            <a:bodyPr wrap="square" rtlCol="0">
              <a:spAutoFit/>
            </a:bodyPr>
            <a:lstStyle/>
            <a:p>
              <a:pPr algn="ctr"/>
              <a:r>
                <a:rPr lang="de-DE" sz="1400" i="1" dirty="0">
                  <a:solidFill>
                    <a:schemeClr val="bg1"/>
                  </a:solidFill>
                  <a:cs typeface="Segoe Pro Light" panose="020F0502020204030204" pitchFamily="34" charset="0"/>
                </a:rPr>
                <a:t>TEXT</a:t>
              </a:r>
              <a:endParaRPr lang="ru-RU" sz="1400" i="1" dirty="0">
                <a:solidFill>
                  <a:schemeClr val="bg1"/>
                </a:solidFill>
                <a:cs typeface="Segoe Pro Light" panose="020F0502020204030204" pitchFamily="34" charset="0"/>
              </a:endParaRPr>
            </a:p>
          </p:txBody>
        </p:sp>
        <p:sp>
          <p:nvSpPr>
            <p:cNvPr id="4" name="TextBox 34">
              <a:extLst>
                <a:ext uri="{FF2B5EF4-FFF2-40B4-BE49-F238E27FC236}">
                  <a16:creationId xmlns:a16="http://schemas.microsoft.com/office/drawing/2014/main" id="{D504C02D-3492-BE0A-4540-2A94D6AB6B88}"/>
                </a:ext>
              </a:extLst>
            </p:cNvPr>
            <p:cNvSpPr txBox="1"/>
            <p:nvPr/>
          </p:nvSpPr>
          <p:spPr>
            <a:xfrm>
              <a:off x="9177590" y="4579149"/>
              <a:ext cx="1612900" cy="338554"/>
            </a:xfrm>
            <a:prstGeom prst="rect">
              <a:avLst/>
            </a:prstGeom>
            <a:noFill/>
          </p:spPr>
          <p:txBody>
            <a:bodyPr wrap="square" rtlCol="0">
              <a:spAutoFit/>
            </a:bodyPr>
            <a:lstStyle/>
            <a:p>
              <a:pPr algn="ctr"/>
              <a:r>
                <a:rPr lang="de-DE" sz="1600" b="1" dirty="0">
                  <a:solidFill>
                    <a:schemeClr val="bg1"/>
                  </a:solidFill>
                  <a:latin typeface="+mj-lt"/>
                  <a:cs typeface="Segoe Pro Light" panose="020F0502020204030204" pitchFamily="34" charset="0"/>
                </a:rPr>
                <a:t>TITEL</a:t>
              </a:r>
            </a:p>
          </p:txBody>
        </p:sp>
      </p:grpSp>
      <p:grpSp>
        <p:nvGrpSpPr>
          <p:cNvPr id="5" name="Группа 32">
            <a:extLst>
              <a:ext uri="{FF2B5EF4-FFF2-40B4-BE49-F238E27FC236}">
                <a16:creationId xmlns:a16="http://schemas.microsoft.com/office/drawing/2014/main" id="{3FFE3F3F-95C7-E8AF-E035-183A29B25F8A}"/>
              </a:ext>
            </a:extLst>
          </p:cNvPr>
          <p:cNvGrpSpPr/>
          <p:nvPr/>
        </p:nvGrpSpPr>
        <p:grpSpPr>
          <a:xfrm>
            <a:off x="8904605" y="4664089"/>
            <a:ext cx="2269490" cy="646331"/>
            <a:chOff x="8849296" y="4579149"/>
            <a:chExt cx="2269490" cy="646331"/>
          </a:xfrm>
        </p:grpSpPr>
        <p:sp>
          <p:nvSpPr>
            <p:cNvPr id="39" name="TextBox 33">
              <a:extLst>
                <a:ext uri="{FF2B5EF4-FFF2-40B4-BE49-F238E27FC236}">
                  <a16:creationId xmlns:a16="http://schemas.microsoft.com/office/drawing/2014/main" id="{16068F20-D978-13F7-EEE9-35EA585D44DD}"/>
                </a:ext>
              </a:extLst>
            </p:cNvPr>
            <p:cNvSpPr txBox="1"/>
            <p:nvPr/>
          </p:nvSpPr>
          <p:spPr>
            <a:xfrm>
              <a:off x="8849296" y="4917703"/>
              <a:ext cx="2269490" cy="307777"/>
            </a:xfrm>
            <a:prstGeom prst="rect">
              <a:avLst/>
            </a:prstGeom>
            <a:noFill/>
          </p:spPr>
          <p:txBody>
            <a:bodyPr wrap="square" rtlCol="0">
              <a:spAutoFit/>
            </a:bodyPr>
            <a:lstStyle/>
            <a:p>
              <a:pPr algn="ctr"/>
              <a:r>
                <a:rPr lang="de-DE" sz="1400" i="1" dirty="0">
                  <a:solidFill>
                    <a:schemeClr val="bg1"/>
                  </a:solidFill>
                  <a:cs typeface="Segoe Pro Light" panose="020F0502020204030204" pitchFamily="34" charset="0"/>
                </a:rPr>
                <a:t>TEXT</a:t>
              </a:r>
              <a:endParaRPr lang="ru-RU" sz="1400" i="1" dirty="0">
                <a:solidFill>
                  <a:schemeClr val="bg1"/>
                </a:solidFill>
                <a:cs typeface="Segoe Pro Light" panose="020F0502020204030204" pitchFamily="34" charset="0"/>
              </a:endParaRPr>
            </a:p>
          </p:txBody>
        </p:sp>
        <p:sp>
          <p:nvSpPr>
            <p:cNvPr id="41" name="TextBox 34">
              <a:extLst>
                <a:ext uri="{FF2B5EF4-FFF2-40B4-BE49-F238E27FC236}">
                  <a16:creationId xmlns:a16="http://schemas.microsoft.com/office/drawing/2014/main" id="{379F16E8-4B95-AE6F-F998-05ECA8B461BB}"/>
                </a:ext>
              </a:extLst>
            </p:cNvPr>
            <p:cNvSpPr txBox="1"/>
            <p:nvPr/>
          </p:nvSpPr>
          <p:spPr>
            <a:xfrm>
              <a:off x="9177590" y="4579149"/>
              <a:ext cx="1612900" cy="338554"/>
            </a:xfrm>
            <a:prstGeom prst="rect">
              <a:avLst/>
            </a:prstGeom>
            <a:noFill/>
          </p:spPr>
          <p:txBody>
            <a:bodyPr wrap="square" rtlCol="0">
              <a:spAutoFit/>
            </a:bodyPr>
            <a:lstStyle/>
            <a:p>
              <a:pPr algn="ctr"/>
              <a:r>
                <a:rPr lang="de-DE" sz="1600" b="1" dirty="0">
                  <a:solidFill>
                    <a:schemeClr val="bg1"/>
                  </a:solidFill>
                  <a:latin typeface="+mj-lt"/>
                  <a:cs typeface="Segoe Pro Light" panose="020F0502020204030204" pitchFamily="34" charset="0"/>
                </a:rPr>
                <a:t>TITEL</a:t>
              </a:r>
            </a:p>
          </p:txBody>
        </p:sp>
      </p:grpSp>
    </p:spTree>
    <p:extLst>
      <p:ext uri="{BB962C8B-B14F-4D97-AF65-F5344CB8AC3E}">
        <p14:creationId xmlns:p14="http://schemas.microsoft.com/office/powerpoint/2010/main" val="3433455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6" name="Группа 25">
            <a:extLst>
              <a:ext uri="{FF2B5EF4-FFF2-40B4-BE49-F238E27FC236}">
                <a16:creationId xmlns:a16="http://schemas.microsoft.com/office/drawing/2014/main" id="{1115EA34-EDD5-0249-91A8-5C99CFF96AA2}"/>
              </a:ext>
            </a:extLst>
          </p:cNvPr>
          <p:cNvGrpSpPr/>
          <p:nvPr/>
        </p:nvGrpSpPr>
        <p:grpSpPr>
          <a:xfrm>
            <a:off x="1098507" y="2878282"/>
            <a:ext cx="3174423" cy="2576933"/>
            <a:chOff x="1200150" y="2878282"/>
            <a:chExt cx="3174423" cy="2576933"/>
          </a:xfrm>
        </p:grpSpPr>
        <p:sp>
          <p:nvSpPr>
            <p:cNvPr id="20" name="Прямоугольник: скругленные углы 19">
              <a:extLst>
                <a:ext uri="{FF2B5EF4-FFF2-40B4-BE49-F238E27FC236}">
                  <a16:creationId xmlns:a16="http://schemas.microsoft.com/office/drawing/2014/main" id="{A666844C-9E95-57E3-163C-6D6102B9EC96}"/>
                </a:ext>
              </a:extLst>
            </p:cNvPr>
            <p:cNvSpPr/>
            <p:nvPr/>
          </p:nvSpPr>
          <p:spPr>
            <a:xfrm>
              <a:off x="1200150" y="2878282"/>
              <a:ext cx="3174423" cy="2576933"/>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5" name="Группа 24">
              <a:extLst>
                <a:ext uri="{FF2B5EF4-FFF2-40B4-BE49-F238E27FC236}">
                  <a16:creationId xmlns:a16="http://schemas.microsoft.com/office/drawing/2014/main" id="{AC1F2F8D-1870-7934-3A50-04B15C8DB278}"/>
                </a:ext>
              </a:extLst>
            </p:cNvPr>
            <p:cNvGrpSpPr/>
            <p:nvPr/>
          </p:nvGrpSpPr>
          <p:grpSpPr>
            <a:xfrm>
              <a:off x="1577333" y="3257134"/>
              <a:ext cx="2420057" cy="1634562"/>
              <a:chOff x="1567166" y="3217095"/>
              <a:chExt cx="2420057" cy="1634562"/>
            </a:xfrm>
          </p:grpSpPr>
          <p:pic>
            <p:nvPicPr>
              <p:cNvPr id="21" name="Рисунок 20">
                <a:extLst>
                  <a:ext uri="{FF2B5EF4-FFF2-40B4-BE49-F238E27FC236}">
                    <a16:creationId xmlns:a16="http://schemas.microsoft.com/office/drawing/2014/main" id="{544D8288-A8F2-2866-D925-D2DAA7AE56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58956" y="3217095"/>
                <a:ext cx="534550" cy="534550"/>
              </a:xfrm>
              <a:prstGeom prst="rect">
                <a:avLst/>
              </a:prstGeom>
            </p:spPr>
          </p:pic>
          <p:grpSp>
            <p:nvGrpSpPr>
              <p:cNvPr id="22" name="Группа 21">
                <a:extLst>
                  <a:ext uri="{FF2B5EF4-FFF2-40B4-BE49-F238E27FC236}">
                    <a16:creationId xmlns:a16="http://schemas.microsoft.com/office/drawing/2014/main" id="{8BE457EF-AC72-8D8C-7EE9-A3C896E60B99}"/>
                  </a:ext>
                </a:extLst>
              </p:cNvPr>
              <p:cNvGrpSpPr/>
              <p:nvPr/>
            </p:nvGrpSpPr>
            <p:grpSpPr>
              <a:xfrm>
                <a:off x="1567166" y="3897549"/>
                <a:ext cx="2420057" cy="954108"/>
                <a:chOff x="1857184" y="2748707"/>
                <a:chExt cx="2420057" cy="954108"/>
              </a:xfrm>
            </p:grpSpPr>
            <p:sp>
              <p:nvSpPr>
                <p:cNvPr id="23" name="TextBox 22">
                  <a:extLst>
                    <a:ext uri="{FF2B5EF4-FFF2-40B4-BE49-F238E27FC236}">
                      <a16:creationId xmlns:a16="http://schemas.microsoft.com/office/drawing/2014/main" id="{73B3BA7F-8E99-EF8B-7FC0-AC26E853389C}"/>
                    </a:ext>
                  </a:extLst>
                </p:cNvPr>
                <p:cNvSpPr txBox="1"/>
                <p:nvPr/>
              </p:nvSpPr>
              <p:spPr>
                <a:xfrm>
                  <a:off x="1857184" y="3056484"/>
                  <a:ext cx="2420057"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24" name="TextBox 23">
                  <a:extLst>
                    <a:ext uri="{FF2B5EF4-FFF2-40B4-BE49-F238E27FC236}">
                      <a16:creationId xmlns:a16="http://schemas.microsoft.com/office/drawing/2014/main" id="{0DEEC3A8-73C9-F30D-287E-AD4F8E0D494E}"/>
                    </a:ext>
                  </a:extLst>
                </p:cNvPr>
                <p:cNvSpPr txBox="1"/>
                <p:nvPr/>
              </p:nvSpPr>
              <p:spPr>
                <a:xfrm>
                  <a:off x="1857185" y="2748707"/>
                  <a:ext cx="210948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grpSp>
      <p:grpSp>
        <p:nvGrpSpPr>
          <p:cNvPr id="27" name="Группа 26">
            <a:extLst>
              <a:ext uri="{FF2B5EF4-FFF2-40B4-BE49-F238E27FC236}">
                <a16:creationId xmlns:a16="http://schemas.microsoft.com/office/drawing/2014/main" id="{C5D4E92B-1E05-76A6-D1EA-67C666A373AC}"/>
              </a:ext>
            </a:extLst>
          </p:cNvPr>
          <p:cNvGrpSpPr/>
          <p:nvPr/>
        </p:nvGrpSpPr>
        <p:grpSpPr>
          <a:xfrm>
            <a:off x="7898289" y="2878282"/>
            <a:ext cx="3174423" cy="2576933"/>
            <a:chOff x="1200150" y="2878282"/>
            <a:chExt cx="3174423" cy="2576933"/>
          </a:xfrm>
        </p:grpSpPr>
        <p:sp>
          <p:nvSpPr>
            <p:cNvPr id="28" name="Прямоугольник: скругленные углы 27">
              <a:extLst>
                <a:ext uri="{FF2B5EF4-FFF2-40B4-BE49-F238E27FC236}">
                  <a16:creationId xmlns:a16="http://schemas.microsoft.com/office/drawing/2014/main" id="{6AAEAEEA-E36C-6FC5-D6E3-9048DF6BA564}"/>
                </a:ext>
              </a:extLst>
            </p:cNvPr>
            <p:cNvSpPr/>
            <p:nvPr/>
          </p:nvSpPr>
          <p:spPr>
            <a:xfrm>
              <a:off x="1200150" y="2878282"/>
              <a:ext cx="3174423" cy="2576933"/>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9" name="Группа 28">
              <a:extLst>
                <a:ext uri="{FF2B5EF4-FFF2-40B4-BE49-F238E27FC236}">
                  <a16:creationId xmlns:a16="http://schemas.microsoft.com/office/drawing/2014/main" id="{0300D5B9-F4EF-ADCA-ABE7-5B800C409886}"/>
                </a:ext>
              </a:extLst>
            </p:cNvPr>
            <p:cNvGrpSpPr/>
            <p:nvPr/>
          </p:nvGrpSpPr>
          <p:grpSpPr>
            <a:xfrm>
              <a:off x="1577333" y="3257134"/>
              <a:ext cx="2420057" cy="1634562"/>
              <a:chOff x="1567166" y="3217095"/>
              <a:chExt cx="2420057" cy="1634562"/>
            </a:xfrm>
          </p:grpSpPr>
          <p:pic>
            <p:nvPicPr>
              <p:cNvPr id="30" name="Рисунок 29">
                <a:extLst>
                  <a:ext uri="{FF2B5EF4-FFF2-40B4-BE49-F238E27FC236}">
                    <a16:creationId xmlns:a16="http://schemas.microsoft.com/office/drawing/2014/main" id="{007F4CE6-C964-CAA3-8D20-E1035B3341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58956" y="3217095"/>
                <a:ext cx="534550" cy="534550"/>
              </a:xfrm>
              <a:prstGeom prst="rect">
                <a:avLst/>
              </a:prstGeom>
            </p:spPr>
          </p:pic>
          <p:grpSp>
            <p:nvGrpSpPr>
              <p:cNvPr id="31" name="Группа 30">
                <a:extLst>
                  <a:ext uri="{FF2B5EF4-FFF2-40B4-BE49-F238E27FC236}">
                    <a16:creationId xmlns:a16="http://schemas.microsoft.com/office/drawing/2014/main" id="{F3097E7B-FEBB-7D68-A70E-728BEFE3F621}"/>
                  </a:ext>
                </a:extLst>
              </p:cNvPr>
              <p:cNvGrpSpPr/>
              <p:nvPr/>
            </p:nvGrpSpPr>
            <p:grpSpPr>
              <a:xfrm>
                <a:off x="1567166" y="3897549"/>
                <a:ext cx="2420057" cy="954108"/>
                <a:chOff x="1857184" y="2748707"/>
                <a:chExt cx="2420057" cy="954108"/>
              </a:xfrm>
            </p:grpSpPr>
            <p:sp>
              <p:nvSpPr>
                <p:cNvPr id="32" name="TextBox 31">
                  <a:extLst>
                    <a:ext uri="{FF2B5EF4-FFF2-40B4-BE49-F238E27FC236}">
                      <a16:creationId xmlns:a16="http://schemas.microsoft.com/office/drawing/2014/main" id="{9DB0605A-34B1-331D-7568-740AF250ACB8}"/>
                    </a:ext>
                  </a:extLst>
                </p:cNvPr>
                <p:cNvSpPr txBox="1"/>
                <p:nvPr/>
              </p:nvSpPr>
              <p:spPr>
                <a:xfrm>
                  <a:off x="1857184" y="3056484"/>
                  <a:ext cx="2420057"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3" name="TextBox 32">
                  <a:extLst>
                    <a:ext uri="{FF2B5EF4-FFF2-40B4-BE49-F238E27FC236}">
                      <a16:creationId xmlns:a16="http://schemas.microsoft.com/office/drawing/2014/main" id="{7C72F01F-6A2C-F3C1-9C2E-790457A80AE7}"/>
                    </a:ext>
                  </a:extLst>
                </p:cNvPr>
                <p:cNvSpPr txBox="1"/>
                <p:nvPr/>
              </p:nvSpPr>
              <p:spPr>
                <a:xfrm>
                  <a:off x="1857185" y="2748707"/>
                  <a:ext cx="210948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grpSp>
      <p:grpSp>
        <p:nvGrpSpPr>
          <p:cNvPr id="34" name="Группа 33">
            <a:extLst>
              <a:ext uri="{FF2B5EF4-FFF2-40B4-BE49-F238E27FC236}">
                <a16:creationId xmlns:a16="http://schemas.microsoft.com/office/drawing/2014/main" id="{51AEC1E6-0907-1408-4783-3DC067CEEC58}"/>
              </a:ext>
            </a:extLst>
          </p:cNvPr>
          <p:cNvGrpSpPr/>
          <p:nvPr/>
        </p:nvGrpSpPr>
        <p:grpSpPr>
          <a:xfrm>
            <a:off x="4498398" y="2878282"/>
            <a:ext cx="3174423" cy="2576933"/>
            <a:chOff x="1200150" y="2878282"/>
            <a:chExt cx="3174423" cy="2576933"/>
          </a:xfrm>
        </p:grpSpPr>
        <p:sp>
          <p:nvSpPr>
            <p:cNvPr id="35" name="Прямоугольник: скругленные углы 34">
              <a:extLst>
                <a:ext uri="{FF2B5EF4-FFF2-40B4-BE49-F238E27FC236}">
                  <a16:creationId xmlns:a16="http://schemas.microsoft.com/office/drawing/2014/main" id="{F10C1A07-1DE4-9BAF-D139-95F3E037365A}"/>
                </a:ext>
              </a:extLst>
            </p:cNvPr>
            <p:cNvSpPr/>
            <p:nvPr/>
          </p:nvSpPr>
          <p:spPr>
            <a:xfrm>
              <a:off x="1200150" y="2878282"/>
              <a:ext cx="3174423" cy="2576933"/>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6" name="Группа 35">
              <a:extLst>
                <a:ext uri="{FF2B5EF4-FFF2-40B4-BE49-F238E27FC236}">
                  <a16:creationId xmlns:a16="http://schemas.microsoft.com/office/drawing/2014/main" id="{C352CEB7-9336-D48C-11B0-E653F62E6CC1}"/>
                </a:ext>
              </a:extLst>
            </p:cNvPr>
            <p:cNvGrpSpPr/>
            <p:nvPr/>
          </p:nvGrpSpPr>
          <p:grpSpPr>
            <a:xfrm>
              <a:off x="1577333" y="3257134"/>
              <a:ext cx="2420057" cy="1634562"/>
              <a:chOff x="1567166" y="3217095"/>
              <a:chExt cx="2420057" cy="1634562"/>
            </a:xfrm>
          </p:grpSpPr>
          <p:pic>
            <p:nvPicPr>
              <p:cNvPr id="37" name="Рисунок 36">
                <a:extLst>
                  <a:ext uri="{FF2B5EF4-FFF2-40B4-BE49-F238E27FC236}">
                    <a16:creationId xmlns:a16="http://schemas.microsoft.com/office/drawing/2014/main" id="{CF716F6C-F92D-5BD7-CF82-A6792F54EE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58956" y="3217095"/>
                <a:ext cx="534550" cy="534550"/>
              </a:xfrm>
              <a:prstGeom prst="rect">
                <a:avLst/>
              </a:prstGeom>
            </p:spPr>
          </p:pic>
          <p:grpSp>
            <p:nvGrpSpPr>
              <p:cNvPr id="38" name="Группа 37">
                <a:extLst>
                  <a:ext uri="{FF2B5EF4-FFF2-40B4-BE49-F238E27FC236}">
                    <a16:creationId xmlns:a16="http://schemas.microsoft.com/office/drawing/2014/main" id="{7C73E54E-BB68-8696-07E8-03E00B02D100}"/>
                  </a:ext>
                </a:extLst>
              </p:cNvPr>
              <p:cNvGrpSpPr/>
              <p:nvPr/>
            </p:nvGrpSpPr>
            <p:grpSpPr>
              <a:xfrm>
                <a:off x="1567166" y="3897549"/>
                <a:ext cx="2420057" cy="954108"/>
                <a:chOff x="1857184" y="2748707"/>
                <a:chExt cx="2420057" cy="954108"/>
              </a:xfrm>
            </p:grpSpPr>
            <p:sp>
              <p:nvSpPr>
                <p:cNvPr id="39" name="TextBox 38">
                  <a:extLst>
                    <a:ext uri="{FF2B5EF4-FFF2-40B4-BE49-F238E27FC236}">
                      <a16:creationId xmlns:a16="http://schemas.microsoft.com/office/drawing/2014/main" id="{2ABC37C9-452E-38C3-46FF-8AFC103E0880}"/>
                    </a:ext>
                  </a:extLst>
                </p:cNvPr>
                <p:cNvSpPr txBox="1"/>
                <p:nvPr/>
              </p:nvSpPr>
              <p:spPr>
                <a:xfrm>
                  <a:off x="1857184" y="3056484"/>
                  <a:ext cx="2420057" cy="646331"/>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a:t>
                  </a:r>
                  <a:endParaRPr lang="de-DE"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948437AD-DEEA-2FE7-63CE-D3DCE7B62F14}"/>
                    </a:ext>
                  </a:extLst>
                </p:cNvPr>
                <p:cNvSpPr txBox="1"/>
                <p:nvPr/>
              </p:nvSpPr>
              <p:spPr>
                <a:xfrm>
                  <a:off x="1857185" y="2748707"/>
                  <a:ext cx="210948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grpSp>
      <p:grpSp>
        <p:nvGrpSpPr>
          <p:cNvPr id="42" name="Группа 41">
            <a:extLst>
              <a:ext uri="{FF2B5EF4-FFF2-40B4-BE49-F238E27FC236}">
                <a16:creationId xmlns:a16="http://schemas.microsoft.com/office/drawing/2014/main" id="{10FCEBA0-B20C-0C86-385E-93A380F67989}"/>
              </a:ext>
            </a:extLst>
          </p:cNvPr>
          <p:cNvGrpSpPr/>
          <p:nvPr/>
        </p:nvGrpSpPr>
        <p:grpSpPr>
          <a:xfrm>
            <a:off x="957251" y="1287363"/>
            <a:ext cx="4076700" cy="954108"/>
            <a:chOff x="1289051" y="1763692"/>
            <a:chExt cx="4076700" cy="954108"/>
          </a:xfrm>
        </p:grpSpPr>
        <p:sp>
          <p:nvSpPr>
            <p:cNvPr id="43" name="TextBox 42">
              <a:extLst>
                <a:ext uri="{FF2B5EF4-FFF2-40B4-BE49-F238E27FC236}">
                  <a16:creationId xmlns:a16="http://schemas.microsoft.com/office/drawing/2014/main" id="{4956F791-F011-4315-06E5-FABEEE365F77}"/>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44" name="TextBox 43">
              <a:extLst>
                <a:ext uri="{FF2B5EF4-FFF2-40B4-BE49-F238E27FC236}">
                  <a16:creationId xmlns:a16="http://schemas.microsoft.com/office/drawing/2014/main" id="{F64960BB-3616-1413-933D-B4144257BD13}"/>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45" name="Группа 44">
            <a:extLst>
              <a:ext uri="{FF2B5EF4-FFF2-40B4-BE49-F238E27FC236}">
                <a16:creationId xmlns:a16="http://schemas.microsoft.com/office/drawing/2014/main" id="{2E469156-06E4-C1AD-49E6-E9A54939E185}"/>
              </a:ext>
            </a:extLst>
          </p:cNvPr>
          <p:cNvGrpSpPr/>
          <p:nvPr/>
        </p:nvGrpSpPr>
        <p:grpSpPr>
          <a:xfrm>
            <a:off x="5127935" y="1102697"/>
            <a:ext cx="6046420" cy="1138774"/>
            <a:chOff x="6728757" y="2662123"/>
            <a:chExt cx="6046420" cy="1138774"/>
          </a:xfrm>
        </p:grpSpPr>
        <p:sp>
          <p:nvSpPr>
            <p:cNvPr id="46" name="TextBox 45">
              <a:extLst>
                <a:ext uri="{FF2B5EF4-FFF2-40B4-BE49-F238E27FC236}">
                  <a16:creationId xmlns:a16="http://schemas.microsoft.com/office/drawing/2014/main" id="{766DE7CE-3EB1-72E9-C0DB-C8E2011E6758}"/>
                </a:ext>
              </a:extLst>
            </p:cNvPr>
            <p:cNvSpPr txBox="1"/>
            <p:nvPr/>
          </p:nvSpPr>
          <p:spPr>
            <a:xfrm>
              <a:off x="6728757" y="2969900"/>
              <a:ext cx="6046420"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47" name="TextBox 46">
              <a:extLst>
                <a:ext uri="{FF2B5EF4-FFF2-40B4-BE49-F238E27FC236}">
                  <a16:creationId xmlns:a16="http://schemas.microsoft.com/office/drawing/2014/main" id="{B3368B09-03D1-02FD-3F95-01DE24BD9772}"/>
                </a:ext>
              </a:extLst>
            </p:cNvPr>
            <p:cNvSpPr txBox="1"/>
            <p:nvPr/>
          </p:nvSpPr>
          <p:spPr>
            <a:xfrm>
              <a:off x="6728757" y="2662123"/>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spTree>
    <p:extLst>
      <p:ext uri="{BB962C8B-B14F-4D97-AF65-F5344CB8AC3E}">
        <p14:creationId xmlns:p14="http://schemas.microsoft.com/office/powerpoint/2010/main" val="2746544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4" name="Овал 23">
            <a:extLst>
              <a:ext uri="{FF2B5EF4-FFF2-40B4-BE49-F238E27FC236}">
                <a16:creationId xmlns:a16="http://schemas.microsoft.com/office/drawing/2014/main" id="{FD4AE4AC-85F8-F54B-E1D9-86BF68F1E5AB}"/>
              </a:ext>
            </a:extLst>
          </p:cNvPr>
          <p:cNvSpPr/>
          <p:nvPr/>
        </p:nvSpPr>
        <p:spPr>
          <a:xfrm>
            <a:off x="2317306" y="1293614"/>
            <a:ext cx="7522019" cy="3860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3" name="Группа 22">
            <a:extLst>
              <a:ext uri="{FF2B5EF4-FFF2-40B4-BE49-F238E27FC236}">
                <a16:creationId xmlns:a16="http://schemas.microsoft.com/office/drawing/2014/main" id="{D1883D2B-7018-4F99-AEA7-45DC9E4DE112}"/>
              </a:ext>
            </a:extLst>
          </p:cNvPr>
          <p:cNvGrpSpPr/>
          <p:nvPr/>
        </p:nvGrpSpPr>
        <p:grpSpPr>
          <a:xfrm>
            <a:off x="5452111" y="649089"/>
            <a:ext cx="1287779" cy="1287779"/>
            <a:chOff x="5448300" y="762000"/>
            <a:chExt cx="1287779" cy="1287779"/>
          </a:xfrm>
        </p:grpSpPr>
        <p:sp>
          <p:nvSpPr>
            <p:cNvPr id="20" name="Овал 19">
              <a:extLst>
                <a:ext uri="{FF2B5EF4-FFF2-40B4-BE49-F238E27FC236}">
                  <a16:creationId xmlns:a16="http://schemas.microsoft.com/office/drawing/2014/main" id="{10D74B4A-7C3C-AF24-2874-E78B6CD5398B}"/>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TextBox 20">
              <a:extLst>
                <a:ext uri="{FF2B5EF4-FFF2-40B4-BE49-F238E27FC236}">
                  <a16:creationId xmlns:a16="http://schemas.microsoft.com/office/drawing/2014/main" id="{B31CD51A-1F28-20EE-4704-E98FE91484B9}"/>
                </a:ext>
              </a:extLst>
            </p:cNvPr>
            <p:cNvSpPr txBox="1"/>
            <p:nvPr/>
          </p:nvSpPr>
          <p:spPr>
            <a:xfrm>
              <a:off x="5614093" y="1252001"/>
              <a:ext cx="956192"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p>
            <a:p>
              <a:pPr algn="ctr"/>
              <a:endParaRPr lang="ru-RU" sz="1400" b="1" dirty="0">
                <a:solidFill>
                  <a:schemeClr val="bg1"/>
                </a:soli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21EE4982-6586-80B1-13A4-C90734EFCF8E}"/>
              </a:ext>
            </a:extLst>
          </p:cNvPr>
          <p:cNvGrpSpPr/>
          <p:nvPr/>
        </p:nvGrpSpPr>
        <p:grpSpPr>
          <a:xfrm>
            <a:off x="7943024" y="959185"/>
            <a:ext cx="1287779" cy="1287779"/>
            <a:chOff x="5448300" y="762000"/>
            <a:chExt cx="1287779" cy="1287779"/>
          </a:xfrm>
        </p:grpSpPr>
        <p:sp>
          <p:nvSpPr>
            <p:cNvPr id="26" name="Овал 25">
              <a:extLst>
                <a:ext uri="{FF2B5EF4-FFF2-40B4-BE49-F238E27FC236}">
                  <a16:creationId xmlns:a16="http://schemas.microsoft.com/office/drawing/2014/main" id="{E2612175-61F6-4426-6650-8C7E3FE6F66D}"/>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7" name="TextBox 26">
              <a:extLst>
                <a:ext uri="{FF2B5EF4-FFF2-40B4-BE49-F238E27FC236}">
                  <a16:creationId xmlns:a16="http://schemas.microsoft.com/office/drawing/2014/main" id="{9119116C-89CF-185D-1B0A-AC021E2FE23C}"/>
                </a:ext>
              </a:extLst>
            </p:cNvPr>
            <p:cNvSpPr txBox="1"/>
            <p:nvPr/>
          </p:nvSpPr>
          <p:spPr>
            <a:xfrm>
              <a:off x="5614093" y="1252001"/>
              <a:ext cx="956192"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p>
            <a:p>
              <a:pPr algn="ctr"/>
              <a:endParaRPr lang="ru-RU" sz="1400" b="1" dirty="0">
                <a:solidFill>
                  <a:schemeClr val="bg1"/>
                </a:soli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6801C56C-6EE8-2014-2D94-55B7590AA381}"/>
              </a:ext>
            </a:extLst>
          </p:cNvPr>
          <p:cNvGrpSpPr/>
          <p:nvPr/>
        </p:nvGrpSpPr>
        <p:grpSpPr>
          <a:xfrm>
            <a:off x="9238247" y="2797510"/>
            <a:ext cx="1287779" cy="1287779"/>
            <a:chOff x="5448300" y="762000"/>
            <a:chExt cx="1287779" cy="1287779"/>
          </a:xfrm>
        </p:grpSpPr>
        <p:sp>
          <p:nvSpPr>
            <p:cNvPr id="29" name="Овал 28">
              <a:extLst>
                <a:ext uri="{FF2B5EF4-FFF2-40B4-BE49-F238E27FC236}">
                  <a16:creationId xmlns:a16="http://schemas.microsoft.com/office/drawing/2014/main" id="{7B90FD74-7085-8FDB-9AA3-602BDA7910BB}"/>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0" name="TextBox 29">
              <a:extLst>
                <a:ext uri="{FF2B5EF4-FFF2-40B4-BE49-F238E27FC236}">
                  <a16:creationId xmlns:a16="http://schemas.microsoft.com/office/drawing/2014/main" id="{B5B6CA54-7AD3-3041-3545-5FD1D580FB6C}"/>
                </a:ext>
              </a:extLst>
            </p:cNvPr>
            <p:cNvSpPr txBox="1"/>
            <p:nvPr/>
          </p:nvSpPr>
          <p:spPr>
            <a:xfrm>
              <a:off x="5614093" y="1252001"/>
              <a:ext cx="956192"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p>
            <a:p>
              <a:pPr algn="ctr"/>
              <a:endParaRPr lang="ru-RU" sz="1400" b="1" dirty="0">
                <a:solidFill>
                  <a:schemeClr val="bg1"/>
                </a:solidFill>
                <a:latin typeface="+mj-lt"/>
                <a:cs typeface="Segoe Pro Light" panose="020F0502020204030204" pitchFamily="34" charset="0"/>
              </a:endParaRPr>
            </a:p>
          </p:txBody>
        </p:sp>
      </p:grpSp>
      <p:grpSp>
        <p:nvGrpSpPr>
          <p:cNvPr id="31" name="Группа 30">
            <a:extLst>
              <a:ext uri="{FF2B5EF4-FFF2-40B4-BE49-F238E27FC236}">
                <a16:creationId xmlns:a16="http://schemas.microsoft.com/office/drawing/2014/main" id="{D430E395-6807-8272-B7AB-C1347FBA8FFF}"/>
              </a:ext>
            </a:extLst>
          </p:cNvPr>
          <p:cNvGrpSpPr/>
          <p:nvPr/>
        </p:nvGrpSpPr>
        <p:grpSpPr>
          <a:xfrm>
            <a:off x="7142924" y="4292160"/>
            <a:ext cx="1287779" cy="1287779"/>
            <a:chOff x="5448300" y="762000"/>
            <a:chExt cx="1287779" cy="1287779"/>
          </a:xfrm>
        </p:grpSpPr>
        <p:sp>
          <p:nvSpPr>
            <p:cNvPr id="32" name="Овал 31">
              <a:extLst>
                <a:ext uri="{FF2B5EF4-FFF2-40B4-BE49-F238E27FC236}">
                  <a16:creationId xmlns:a16="http://schemas.microsoft.com/office/drawing/2014/main" id="{03FA89B6-CC68-DD8A-95AB-8DC2F8DD1141}"/>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3" name="TextBox 32">
              <a:extLst>
                <a:ext uri="{FF2B5EF4-FFF2-40B4-BE49-F238E27FC236}">
                  <a16:creationId xmlns:a16="http://schemas.microsoft.com/office/drawing/2014/main" id="{F1DEA215-7B79-F0E5-34A5-5BDE167882FE}"/>
                </a:ext>
              </a:extLst>
            </p:cNvPr>
            <p:cNvSpPr txBox="1"/>
            <p:nvPr/>
          </p:nvSpPr>
          <p:spPr>
            <a:xfrm>
              <a:off x="5614093" y="1252001"/>
              <a:ext cx="956192"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endParaRPr lang="de-DE" sz="1400" b="1" dirty="0">
                <a:solidFill>
                  <a:schemeClr val="bg1"/>
                </a:solidFill>
                <a:latin typeface="+mj-lt"/>
                <a:cs typeface="Segoe Pro Light" panose="020F0502020204030204" pitchFamily="34" charset="0"/>
              </a:endParaRPr>
            </a:p>
          </p:txBody>
        </p:sp>
      </p:grpSp>
      <p:grpSp>
        <p:nvGrpSpPr>
          <p:cNvPr id="34" name="Группа 33">
            <a:extLst>
              <a:ext uri="{FF2B5EF4-FFF2-40B4-BE49-F238E27FC236}">
                <a16:creationId xmlns:a16="http://schemas.microsoft.com/office/drawing/2014/main" id="{542E1F38-59E9-54DD-4ABD-0C82C8CDD350}"/>
              </a:ext>
            </a:extLst>
          </p:cNvPr>
          <p:cNvGrpSpPr/>
          <p:nvPr/>
        </p:nvGrpSpPr>
        <p:grpSpPr>
          <a:xfrm>
            <a:off x="3761549" y="4292160"/>
            <a:ext cx="1287779" cy="1287779"/>
            <a:chOff x="5448300" y="762000"/>
            <a:chExt cx="1287779" cy="1287779"/>
          </a:xfrm>
        </p:grpSpPr>
        <p:sp>
          <p:nvSpPr>
            <p:cNvPr id="35" name="Овал 34">
              <a:extLst>
                <a:ext uri="{FF2B5EF4-FFF2-40B4-BE49-F238E27FC236}">
                  <a16:creationId xmlns:a16="http://schemas.microsoft.com/office/drawing/2014/main" id="{CA1A1228-18D0-0F8F-2FC9-38A81E6467B1}"/>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6" name="TextBox 35">
              <a:extLst>
                <a:ext uri="{FF2B5EF4-FFF2-40B4-BE49-F238E27FC236}">
                  <a16:creationId xmlns:a16="http://schemas.microsoft.com/office/drawing/2014/main" id="{3C5A8A10-F6E1-7BA4-C407-E7AD22CEDFF5}"/>
                </a:ext>
              </a:extLst>
            </p:cNvPr>
            <p:cNvSpPr txBox="1"/>
            <p:nvPr/>
          </p:nvSpPr>
          <p:spPr>
            <a:xfrm>
              <a:off x="5614093" y="1252001"/>
              <a:ext cx="956192"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p>
            <a:p>
              <a:pPr algn="ctr"/>
              <a:endParaRPr lang="ru-RU" sz="1400" b="1" dirty="0">
                <a:solidFill>
                  <a:schemeClr val="bg1"/>
                </a:solidFill>
                <a:latin typeface="+mj-lt"/>
                <a:cs typeface="Segoe Pro Light" panose="020F0502020204030204" pitchFamily="34" charset="0"/>
              </a:endParaRPr>
            </a:p>
          </p:txBody>
        </p:sp>
      </p:grpSp>
      <p:grpSp>
        <p:nvGrpSpPr>
          <p:cNvPr id="37" name="Группа 36">
            <a:extLst>
              <a:ext uri="{FF2B5EF4-FFF2-40B4-BE49-F238E27FC236}">
                <a16:creationId xmlns:a16="http://schemas.microsoft.com/office/drawing/2014/main" id="{2B5972D3-C488-793A-8565-4DB3A77C796F}"/>
              </a:ext>
            </a:extLst>
          </p:cNvPr>
          <p:cNvGrpSpPr/>
          <p:nvPr/>
        </p:nvGrpSpPr>
        <p:grpSpPr>
          <a:xfrm>
            <a:off x="1675397" y="2797510"/>
            <a:ext cx="1287779" cy="1287779"/>
            <a:chOff x="5448300" y="762000"/>
            <a:chExt cx="1287779" cy="1287779"/>
          </a:xfrm>
        </p:grpSpPr>
        <p:sp>
          <p:nvSpPr>
            <p:cNvPr id="38" name="Овал 37">
              <a:extLst>
                <a:ext uri="{FF2B5EF4-FFF2-40B4-BE49-F238E27FC236}">
                  <a16:creationId xmlns:a16="http://schemas.microsoft.com/office/drawing/2014/main" id="{73BAAB3F-6CA1-114D-10D3-A3AC1E9C7CD2}"/>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9" name="TextBox 38">
              <a:extLst>
                <a:ext uri="{FF2B5EF4-FFF2-40B4-BE49-F238E27FC236}">
                  <a16:creationId xmlns:a16="http://schemas.microsoft.com/office/drawing/2014/main" id="{09A19AC7-DDBA-EC9C-D7D1-68748336815D}"/>
                </a:ext>
              </a:extLst>
            </p:cNvPr>
            <p:cNvSpPr txBox="1"/>
            <p:nvPr/>
          </p:nvSpPr>
          <p:spPr>
            <a:xfrm>
              <a:off x="5614093" y="1252001"/>
              <a:ext cx="956192"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p>
            <a:p>
              <a:pPr algn="ctr"/>
              <a:endParaRPr lang="ru-RU" sz="1400" b="1" dirty="0">
                <a:solidFill>
                  <a:schemeClr val="bg1"/>
                </a:solidFill>
                <a:latin typeface="+mj-lt"/>
                <a:cs typeface="Segoe Pro Light" panose="020F0502020204030204" pitchFamily="34" charset="0"/>
              </a:endParaRPr>
            </a:p>
          </p:txBody>
        </p:sp>
      </p:grpSp>
      <p:grpSp>
        <p:nvGrpSpPr>
          <p:cNvPr id="40" name="Группа 39">
            <a:extLst>
              <a:ext uri="{FF2B5EF4-FFF2-40B4-BE49-F238E27FC236}">
                <a16:creationId xmlns:a16="http://schemas.microsoft.com/office/drawing/2014/main" id="{0E8A2853-268A-7917-72C6-09A452BB31D6}"/>
              </a:ext>
            </a:extLst>
          </p:cNvPr>
          <p:cNvGrpSpPr/>
          <p:nvPr/>
        </p:nvGrpSpPr>
        <p:grpSpPr>
          <a:xfrm>
            <a:off x="2961195" y="968710"/>
            <a:ext cx="1287779" cy="1287779"/>
            <a:chOff x="5448300" y="762000"/>
            <a:chExt cx="1287779" cy="1287779"/>
          </a:xfrm>
        </p:grpSpPr>
        <p:sp>
          <p:nvSpPr>
            <p:cNvPr id="41" name="Овал 40">
              <a:extLst>
                <a:ext uri="{FF2B5EF4-FFF2-40B4-BE49-F238E27FC236}">
                  <a16:creationId xmlns:a16="http://schemas.microsoft.com/office/drawing/2014/main" id="{9E67190A-783D-FC8D-C4AB-332C2A1FEBC2}"/>
                </a:ext>
              </a:extLst>
            </p:cNvPr>
            <p:cNvSpPr/>
            <p:nvPr/>
          </p:nvSpPr>
          <p:spPr>
            <a:xfrm>
              <a:off x="5448300" y="762000"/>
              <a:ext cx="1287779" cy="1287779"/>
            </a:xfrm>
            <a:prstGeom prst="ellipse">
              <a:avLst/>
            </a:prstGeom>
            <a:solidFill>
              <a:schemeClr val="bg2"/>
            </a:solid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2" name="TextBox 41">
              <a:extLst>
                <a:ext uri="{FF2B5EF4-FFF2-40B4-BE49-F238E27FC236}">
                  <a16:creationId xmlns:a16="http://schemas.microsoft.com/office/drawing/2014/main" id="{B3A2DA25-0B7F-50F9-0484-0E0116C3FAAB}"/>
                </a:ext>
              </a:extLst>
            </p:cNvPr>
            <p:cNvSpPr txBox="1"/>
            <p:nvPr/>
          </p:nvSpPr>
          <p:spPr>
            <a:xfrm>
              <a:off x="5614093" y="1252001"/>
              <a:ext cx="956192"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sp>
        <p:nvSpPr>
          <p:cNvPr id="43" name="TextBox 42">
            <a:extLst>
              <a:ext uri="{FF2B5EF4-FFF2-40B4-BE49-F238E27FC236}">
                <a16:creationId xmlns:a16="http://schemas.microsoft.com/office/drawing/2014/main" id="{5F5FDFE3-81D0-4E31-E207-6DB3E50D4FCB}"/>
              </a:ext>
            </a:extLst>
          </p:cNvPr>
          <p:cNvSpPr txBox="1"/>
          <p:nvPr/>
        </p:nvSpPr>
        <p:spPr>
          <a:xfrm rot="21022485">
            <a:off x="4153004" y="815686"/>
            <a:ext cx="1324232" cy="523220"/>
          </a:xfrm>
          <a:prstGeom prst="rect">
            <a:avLst/>
          </a:prstGeom>
          <a:noFill/>
        </p:spPr>
        <p:txBody>
          <a:bodyPr wrap="square" rtlCol="0">
            <a:spAutoFit/>
          </a:bodyPr>
          <a:lstStyle/>
          <a:p>
            <a:pPr algn="ctr"/>
            <a:r>
              <a:rPr lang="de-DE" sz="140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sp>
        <p:nvSpPr>
          <p:cNvPr id="44" name="TextBox 43">
            <a:extLst>
              <a:ext uri="{FF2B5EF4-FFF2-40B4-BE49-F238E27FC236}">
                <a16:creationId xmlns:a16="http://schemas.microsoft.com/office/drawing/2014/main" id="{401BB011-29FC-A8AC-509F-B76968D737E7}"/>
              </a:ext>
            </a:extLst>
          </p:cNvPr>
          <p:cNvSpPr txBox="1"/>
          <p:nvPr/>
        </p:nvSpPr>
        <p:spPr>
          <a:xfrm rot="577515" flipH="1">
            <a:off x="6685788" y="815685"/>
            <a:ext cx="1324232" cy="523220"/>
          </a:xfrm>
          <a:prstGeom prst="rect">
            <a:avLst/>
          </a:prstGeom>
          <a:noFill/>
        </p:spPr>
        <p:txBody>
          <a:bodyPr wrap="square" rtlCol="0">
            <a:spAutoFit/>
          </a:bodyPr>
          <a:lstStyle/>
          <a:p>
            <a:pPr algn="ctr"/>
            <a:r>
              <a:rPr lang="de-DE" sz="140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sp>
        <p:nvSpPr>
          <p:cNvPr id="45" name="TextBox 44">
            <a:extLst>
              <a:ext uri="{FF2B5EF4-FFF2-40B4-BE49-F238E27FC236}">
                <a16:creationId xmlns:a16="http://schemas.microsoft.com/office/drawing/2014/main" id="{48EC8221-5E49-7399-C48F-9AEE0F73CE02}"/>
              </a:ext>
            </a:extLst>
          </p:cNvPr>
          <p:cNvSpPr txBox="1"/>
          <p:nvPr/>
        </p:nvSpPr>
        <p:spPr>
          <a:xfrm rot="3162840" flipH="1">
            <a:off x="9083786" y="1961484"/>
            <a:ext cx="1324232" cy="523220"/>
          </a:xfrm>
          <a:prstGeom prst="rect">
            <a:avLst/>
          </a:prstGeom>
          <a:noFill/>
        </p:spPr>
        <p:txBody>
          <a:bodyPr wrap="square" rtlCol="0">
            <a:spAutoFit/>
          </a:bodyPr>
          <a:lstStyle/>
          <a:p>
            <a:pPr algn="ctr"/>
            <a:r>
              <a:rPr lang="de-DE" sz="140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sp>
        <p:nvSpPr>
          <p:cNvPr id="46" name="TextBox 45">
            <a:extLst>
              <a:ext uri="{FF2B5EF4-FFF2-40B4-BE49-F238E27FC236}">
                <a16:creationId xmlns:a16="http://schemas.microsoft.com/office/drawing/2014/main" id="{03DF6B3B-3394-4ED9-7690-BD9BBBC93B07}"/>
              </a:ext>
            </a:extLst>
          </p:cNvPr>
          <p:cNvSpPr txBox="1"/>
          <p:nvPr/>
        </p:nvSpPr>
        <p:spPr>
          <a:xfrm rot="19632667" flipH="1">
            <a:off x="8532435" y="4340393"/>
            <a:ext cx="1324232" cy="523220"/>
          </a:xfrm>
          <a:prstGeom prst="rect">
            <a:avLst/>
          </a:prstGeom>
          <a:noFill/>
        </p:spPr>
        <p:txBody>
          <a:bodyPr wrap="square" rtlCol="0">
            <a:spAutoFit/>
          </a:bodyPr>
          <a:lstStyle/>
          <a:p>
            <a:pPr algn="ctr"/>
            <a:r>
              <a:rPr lang="de-DE" sz="140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sp>
        <p:nvSpPr>
          <p:cNvPr id="47" name="TextBox 46">
            <a:extLst>
              <a:ext uri="{FF2B5EF4-FFF2-40B4-BE49-F238E27FC236}">
                <a16:creationId xmlns:a16="http://schemas.microsoft.com/office/drawing/2014/main" id="{14403741-BB5B-8D74-A630-85A4C8005937}"/>
              </a:ext>
            </a:extLst>
          </p:cNvPr>
          <p:cNvSpPr txBox="1"/>
          <p:nvPr/>
        </p:nvSpPr>
        <p:spPr>
          <a:xfrm flipH="1">
            <a:off x="5433884" y="5260777"/>
            <a:ext cx="1324232" cy="523220"/>
          </a:xfrm>
          <a:prstGeom prst="rect">
            <a:avLst/>
          </a:prstGeom>
          <a:noFill/>
        </p:spPr>
        <p:txBody>
          <a:bodyPr wrap="square" rtlCol="0">
            <a:spAutoFit/>
          </a:bodyPr>
          <a:lstStyle/>
          <a:p>
            <a:pPr algn="ctr"/>
            <a:r>
              <a:rPr lang="de-DE" sz="140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sp>
        <p:nvSpPr>
          <p:cNvPr id="48" name="TextBox 47">
            <a:extLst>
              <a:ext uri="{FF2B5EF4-FFF2-40B4-BE49-F238E27FC236}">
                <a16:creationId xmlns:a16="http://schemas.microsoft.com/office/drawing/2014/main" id="{C9C43EB6-B37B-B43C-FDB3-65001DC0FD9C}"/>
              </a:ext>
            </a:extLst>
          </p:cNvPr>
          <p:cNvSpPr txBox="1"/>
          <p:nvPr/>
        </p:nvSpPr>
        <p:spPr>
          <a:xfrm rot="1967333">
            <a:off x="2322467" y="4340393"/>
            <a:ext cx="1324232" cy="523220"/>
          </a:xfrm>
          <a:prstGeom prst="rect">
            <a:avLst/>
          </a:prstGeom>
          <a:noFill/>
        </p:spPr>
        <p:txBody>
          <a:bodyPr wrap="square" rtlCol="0">
            <a:spAutoFit/>
          </a:bodyPr>
          <a:lstStyle/>
          <a:p>
            <a:pPr algn="ctr"/>
            <a:r>
              <a:rPr lang="de-DE" sz="140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sp>
        <p:nvSpPr>
          <p:cNvPr id="49" name="TextBox 48">
            <a:extLst>
              <a:ext uri="{FF2B5EF4-FFF2-40B4-BE49-F238E27FC236}">
                <a16:creationId xmlns:a16="http://schemas.microsoft.com/office/drawing/2014/main" id="{D905D333-304A-E0F3-F5BB-49802D0DD8B5}"/>
              </a:ext>
            </a:extLst>
          </p:cNvPr>
          <p:cNvSpPr txBox="1"/>
          <p:nvPr/>
        </p:nvSpPr>
        <p:spPr>
          <a:xfrm rot="18744253">
            <a:off x="1808131" y="1961485"/>
            <a:ext cx="1324232" cy="523220"/>
          </a:xfrm>
          <a:prstGeom prst="rect">
            <a:avLst/>
          </a:prstGeom>
          <a:noFill/>
        </p:spPr>
        <p:txBody>
          <a:bodyPr wrap="square" rtlCol="0">
            <a:spAutoFit/>
          </a:bodyPr>
          <a:lstStyle/>
          <a:p>
            <a:pPr algn="ctr"/>
            <a:r>
              <a:rPr lang="de-DE" sz="1400" dirty="0">
                <a:solidFill>
                  <a:schemeClr val="bg1"/>
                </a:solidFill>
                <a:cs typeface="Segoe Pro Light" panose="020F0502020204030204" pitchFamily="34" charset="0"/>
              </a:rPr>
              <a:t>TEXT</a:t>
            </a:r>
          </a:p>
          <a:p>
            <a:pPr algn="ctr"/>
            <a:endParaRPr lang="ru-RU" sz="1400" dirty="0">
              <a:solidFill>
                <a:schemeClr val="bg1"/>
              </a:solidFill>
              <a:cs typeface="Segoe Pro Light" panose="020F0502020204030204" pitchFamily="34" charset="0"/>
            </a:endParaRPr>
          </a:p>
        </p:txBody>
      </p:sp>
      <p:grpSp>
        <p:nvGrpSpPr>
          <p:cNvPr id="53" name="Группа 52">
            <a:extLst>
              <a:ext uri="{FF2B5EF4-FFF2-40B4-BE49-F238E27FC236}">
                <a16:creationId xmlns:a16="http://schemas.microsoft.com/office/drawing/2014/main" id="{0AF4C0C0-1EEC-E4A4-71A3-CC2E5251F5E0}"/>
              </a:ext>
            </a:extLst>
          </p:cNvPr>
          <p:cNvGrpSpPr/>
          <p:nvPr/>
        </p:nvGrpSpPr>
        <p:grpSpPr>
          <a:xfrm>
            <a:off x="4039965" y="2746949"/>
            <a:ext cx="4076700" cy="954108"/>
            <a:chOff x="4057650" y="1287363"/>
            <a:chExt cx="4076700" cy="954108"/>
          </a:xfrm>
        </p:grpSpPr>
        <p:sp>
          <p:nvSpPr>
            <p:cNvPr id="51" name="TextBox 50">
              <a:extLst>
                <a:ext uri="{FF2B5EF4-FFF2-40B4-BE49-F238E27FC236}">
                  <a16:creationId xmlns:a16="http://schemas.microsoft.com/office/drawing/2014/main" id="{8B04EAEE-0FFD-8D9F-73C6-1FF902DF972C}"/>
                </a:ext>
              </a:extLst>
            </p:cNvPr>
            <p:cNvSpPr txBox="1"/>
            <p:nvPr/>
          </p:nvSpPr>
          <p:spPr>
            <a:xfrm>
              <a:off x="4057650" y="1595140"/>
              <a:ext cx="4076700"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52" name="TextBox 51">
              <a:extLst>
                <a:ext uri="{FF2B5EF4-FFF2-40B4-BE49-F238E27FC236}">
                  <a16:creationId xmlns:a16="http://schemas.microsoft.com/office/drawing/2014/main" id="{672F0D26-8ECE-8BA0-C6AA-154C4512DA60}"/>
                </a:ext>
              </a:extLst>
            </p:cNvPr>
            <p:cNvSpPr txBox="1"/>
            <p:nvPr/>
          </p:nvSpPr>
          <p:spPr>
            <a:xfrm>
              <a:off x="5787262" y="1287363"/>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Tree>
    <p:extLst>
      <p:ext uri="{BB962C8B-B14F-4D97-AF65-F5344CB8AC3E}">
        <p14:creationId xmlns:p14="http://schemas.microsoft.com/office/powerpoint/2010/main" val="3741803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0" name="Прямоугольник: скругленные верхние углы 19">
            <a:extLst>
              <a:ext uri="{FF2B5EF4-FFF2-40B4-BE49-F238E27FC236}">
                <a16:creationId xmlns:a16="http://schemas.microsoft.com/office/drawing/2014/main" id="{B36A5BC3-F7B4-EE09-AE4D-1E91FD8F738F}"/>
              </a:ext>
            </a:extLst>
          </p:cNvPr>
          <p:cNvSpPr/>
          <p:nvPr/>
        </p:nvSpPr>
        <p:spPr>
          <a:xfrm rot="5400000">
            <a:off x="-287483" y="1363518"/>
            <a:ext cx="4689762" cy="4114801"/>
          </a:xfrm>
          <a:prstGeom prst="round2SameRect">
            <a:avLst>
              <a:gd name="adj1" fmla="val 10926"/>
              <a:gd name="adj2" fmla="val 0"/>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1" name="Группа 20">
            <a:extLst>
              <a:ext uri="{FF2B5EF4-FFF2-40B4-BE49-F238E27FC236}">
                <a16:creationId xmlns:a16="http://schemas.microsoft.com/office/drawing/2014/main" id="{A4DDB865-A987-595D-2FD9-C1A21860D502}"/>
              </a:ext>
            </a:extLst>
          </p:cNvPr>
          <p:cNvGrpSpPr/>
          <p:nvPr/>
        </p:nvGrpSpPr>
        <p:grpSpPr>
          <a:xfrm>
            <a:off x="393487" y="1678396"/>
            <a:ext cx="3363173" cy="954108"/>
            <a:chOff x="1289051" y="1763692"/>
            <a:chExt cx="3363173" cy="954108"/>
          </a:xfrm>
        </p:grpSpPr>
        <p:sp>
          <p:nvSpPr>
            <p:cNvPr id="22" name="TextBox 21">
              <a:extLst>
                <a:ext uri="{FF2B5EF4-FFF2-40B4-BE49-F238E27FC236}">
                  <a16:creationId xmlns:a16="http://schemas.microsoft.com/office/drawing/2014/main" id="{2FE2CD5F-2548-0E59-22A9-315DF351C971}"/>
                </a:ext>
              </a:extLst>
            </p:cNvPr>
            <p:cNvSpPr txBox="1"/>
            <p:nvPr/>
          </p:nvSpPr>
          <p:spPr>
            <a:xfrm>
              <a:off x="1289051" y="2071469"/>
              <a:ext cx="3363173"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3" name="TextBox 22">
              <a:extLst>
                <a:ext uri="{FF2B5EF4-FFF2-40B4-BE49-F238E27FC236}">
                  <a16:creationId xmlns:a16="http://schemas.microsoft.com/office/drawing/2014/main" id="{3D124335-3B87-4A45-5E66-B069811EA5CE}"/>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4" name="TextBox 23">
            <a:extLst>
              <a:ext uri="{FF2B5EF4-FFF2-40B4-BE49-F238E27FC236}">
                <a16:creationId xmlns:a16="http://schemas.microsoft.com/office/drawing/2014/main" id="{0DE158A2-CBB9-79E0-5C37-07AAFE3F66A9}"/>
              </a:ext>
            </a:extLst>
          </p:cNvPr>
          <p:cNvSpPr txBox="1"/>
          <p:nvPr/>
        </p:nvSpPr>
        <p:spPr>
          <a:xfrm>
            <a:off x="416347" y="2682577"/>
            <a:ext cx="2585933" cy="1569660"/>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5" name="TextBox 24">
            <a:extLst>
              <a:ext uri="{FF2B5EF4-FFF2-40B4-BE49-F238E27FC236}">
                <a16:creationId xmlns:a16="http://schemas.microsoft.com/office/drawing/2014/main" id="{9DA445BB-53CB-C53E-4B43-F5AC72B4E75A}"/>
              </a:ext>
            </a:extLst>
          </p:cNvPr>
          <p:cNvSpPr txBox="1"/>
          <p:nvPr/>
        </p:nvSpPr>
        <p:spPr>
          <a:xfrm>
            <a:off x="420406" y="4270888"/>
            <a:ext cx="2109484" cy="892552"/>
          </a:xfrm>
          <a:prstGeom prst="rect">
            <a:avLst/>
          </a:prstGeom>
          <a:noFill/>
        </p:spPr>
        <p:txBody>
          <a:bodyPr wrap="square" rtlCol="0">
            <a:spAutoFit/>
          </a:bodyPr>
          <a:lstStyle/>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p>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p>
        </p:txBody>
      </p:sp>
      <p:sp>
        <p:nvSpPr>
          <p:cNvPr id="27" name="Овал 26">
            <a:extLst>
              <a:ext uri="{FF2B5EF4-FFF2-40B4-BE49-F238E27FC236}">
                <a16:creationId xmlns:a16="http://schemas.microsoft.com/office/drawing/2014/main" id="{64D044BC-1B25-266E-C6CB-91FA325FCA79}"/>
              </a:ext>
            </a:extLst>
          </p:cNvPr>
          <p:cNvSpPr/>
          <p:nvPr/>
        </p:nvSpPr>
        <p:spPr>
          <a:xfrm>
            <a:off x="7928264" y="997527"/>
            <a:ext cx="2803305" cy="280330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8" name="Овал 27">
            <a:extLst>
              <a:ext uri="{FF2B5EF4-FFF2-40B4-BE49-F238E27FC236}">
                <a16:creationId xmlns:a16="http://schemas.microsoft.com/office/drawing/2014/main" id="{BEE19E47-CF00-134A-2139-FB66C9FC57B9}"/>
              </a:ext>
            </a:extLst>
          </p:cNvPr>
          <p:cNvSpPr/>
          <p:nvPr/>
        </p:nvSpPr>
        <p:spPr>
          <a:xfrm>
            <a:off x="8759509" y="2448296"/>
            <a:ext cx="2803305" cy="280330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9" name="Овал 28">
            <a:extLst>
              <a:ext uri="{FF2B5EF4-FFF2-40B4-BE49-F238E27FC236}">
                <a16:creationId xmlns:a16="http://schemas.microsoft.com/office/drawing/2014/main" id="{C06BA89A-166A-B361-B77E-C9805FD9FFA8}"/>
              </a:ext>
            </a:extLst>
          </p:cNvPr>
          <p:cNvSpPr/>
          <p:nvPr/>
        </p:nvSpPr>
        <p:spPr>
          <a:xfrm>
            <a:off x="7284000" y="2342934"/>
            <a:ext cx="2803305" cy="280330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30" name="Прямая соединительная линия 29">
            <a:extLst>
              <a:ext uri="{FF2B5EF4-FFF2-40B4-BE49-F238E27FC236}">
                <a16:creationId xmlns:a16="http://schemas.microsoft.com/office/drawing/2014/main" id="{8E05A086-5D9B-96D7-C480-28A11F1C7967}"/>
              </a:ext>
            </a:extLst>
          </p:cNvPr>
          <p:cNvCxnSpPr>
            <a:cxnSpLocks/>
          </p:cNvCxnSpPr>
          <p:nvPr/>
        </p:nvCxnSpPr>
        <p:spPr>
          <a:xfrm flipH="1">
            <a:off x="7174576" y="1816331"/>
            <a:ext cx="623455" cy="0"/>
          </a:xfrm>
          <a:prstGeom prst="line">
            <a:avLst/>
          </a:prstGeom>
          <a:solidFill>
            <a:schemeClr val="bg1">
              <a:alpha val="10000"/>
            </a:schemeClr>
          </a:solidFill>
          <a:ln>
            <a:solidFill>
              <a:schemeClr val="bg1">
                <a:alpha val="3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nvGrpSpPr>
          <p:cNvPr id="31" name="Группа 30">
            <a:extLst>
              <a:ext uri="{FF2B5EF4-FFF2-40B4-BE49-F238E27FC236}">
                <a16:creationId xmlns:a16="http://schemas.microsoft.com/office/drawing/2014/main" id="{1E76091E-BD07-5FFF-A34C-294B97579C7A}"/>
              </a:ext>
            </a:extLst>
          </p:cNvPr>
          <p:cNvGrpSpPr/>
          <p:nvPr/>
        </p:nvGrpSpPr>
        <p:grpSpPr>
          <a:xfrm>
            <a:off x="5107891" y="1356563"/>
            <a:ext cx="2109484" cy="769442"/>
            <a:chOff x="1475691" y="3937588"/>
            <a:chExt cx="2109484" cy="769442"/>
          </a:xfrm>
        </p:grpSpPr>
        <p:sp>
          <p:nvSpPr>
            <p:cNvPr id="32" name="TextBox 31">
              <a:extLst>
                <a:ext uri="{FF2B5EF4-FFF2-40B4-BE49-F238E27FC236}">
                  <a16:creationId xmlns:a16="http://schemas.microsoft.com/office/drawing/2014/main" id="{2C2B510B-7374-4F03-6118-F286D3EA37DB}"/>
                </a:ext>
              </a:extLst>
            </p:cNvPr>
            <p:cNvSpPr txBox="1"/>
            <p:nvPr/>
          </p:nvSpPr>
          <p:spPr>
            <a:xfrm>
              <a:off x="1475691" y="4245365"/>
              <a:ext cx="2024430"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33" name="TextBox 32">
              <a:extLst>
                <a:ext uri="{FF2B5EF4-FFF2-40B4-BE49-F238E27FC236}">
                  <a16:creationId xmlns:a16="http://schemas.microsoft.com/office/drawing/2014/main" id="{CA905D23-398B-2FF2-A6BD-B9A1472A6549}"/>
                </a:ext>
              </a:extLst>
            </p:cNvPr>
            <p:cNvSpPr txBox="1"/>
            <p:nvPr/>
          </p:nvSpPr>
          <p:spPr>
            <a:xfrm>
              <a:off x="1475691" y="3937588"/>
              <a:ext cx="210948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42" name="Группа 41">
            <a:extLst>
              <a:ext uri="{FF2B5EF4-FFF2-40B4-BE49-F238E27FC236}">
                <a16:creationId xmlns:a16="http://schemas.microsoft.com/office/drawing/2014/main" id="{CE92C668-C1EE-8DA9-1CE9-7841A0D2D094}"/>
              </a:ext>
            </a:extLst>
          </p:cNvPr>
          <p:cNvGrpSpPr/>
          <p:nvPr/>
        </p:nvGrpSpPr>
        <p:grpSpPr>
          <a:xfrm>
            <a:off x="4527235" y="2964733"/>
            <a:ext cx="2690140" cy="769442"/>
            <a:chOff x="4527235" y="2964733"/>
            <a:chExt cx="2690140" cy="769442"/>
          </a:xfrm>
        </p:grpSpPr>
        <p:cxnSp>
          <p:nvCxnSpPr>
            <p:cNvPr id="38" name="Прямая соединительная линия 37">
              <a:extLst>
                <a:ext uri="{FF2B5EF4-FFF2-40B4-BE49-F238E27FC236}">
                  <a16:creationId xmlns:a16="http://schemas.microsoft.com/office/drawing/2014/main" id="{15EADC52-5991-A5FA-B0C0-A143459498A5}"/>
                </a:ext>
              </a:extLst>
            </p:cNvPr>
            <p:cNvCxnSpPr>
              <a:cxnSpLocks/>
            </p:cNvCxnSpPr>
            <p:nvPr/>
          </p:nvCxnSpPr>
          <p:spPr>
            <a:xfrm flipH="1">
              <a:off x="6593920" y="3424501"/>
              <a:ext cx="623455" cy="0"/>
            </a:xfrm>
            <a:prstGeom prst="line">
              <a:avLst/>
            </a:prstGeom>
            <a:solidFill>
              <a:schemeClr val="bg1">
                <a:alpha val="10000"/>
              </a:schemeClr>
            </a:solidFill>
            <a:ln>
              <a:solidFill>
                <a:schemeClr val="bg1">
                  <a:alpha val="3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nvGrpSpPr>
            <p:cNvPr id="39" name="Группа 38">
              <a:extLst>
                <a:ext uri="{FF2B5EF4-FFF2-40B4-BE49-F238E27FC236}">
                  <a16:creationId xmlns:a16="http://schemas.microsoft.com/office/drawing/2014/main" id="{27AB36D4-971D-4203-B7F8-4E87E33F405E}"/>
                </a:ext>
              </a:extLst>
            </p:cNvPr>
            <p:cNvGrpSpPr/>
            <p:nvPr/>
          </p:nvGrpSpPr>
          <p:grpSpPr>
            <a:xfrm>
              <a:off x="4527235" y="2964733"/>
              <a:ext cx="2109484" cy="769442"/>
              <a:chOff x="1475691" y="3937588"/>
              <a:chExt cx="2109484" cy="769442"/>
            </a:xfrm>
          </p:grpSpPr>
          <p:sp>
            <p:nvSpPr>
              <p:cNvPr id="40" name="TextBox 39">
                <a:extLst>
                  <a:ext uri="{FF2B5EF4-FFF2-40B4-BE49-F238E27FC236}">
                    <a16:creationId xmlns:a16="http://schemas.microsoft.com/office/drawing/2014/main" id="{BAB994F0-4313-1202-9AED-755D1347906F}"/>
                  </a:ext>
                </a:extLst>
              </p:cNvPr>
              <p:cNvSpPr txBox="1"/>
              <p:nvPr/>
            </p:nvSpPr>
            <p:spPr>
              <a:xfrm>
                <a:off x="1475691" y="4245365"/>
                <a:ext cx="2024430"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41" name="TextBox 40">
                <a:extLst>
                  <a:ext uri="{FF2B5EF4-FFF2-40B4-BE49-F238E27FC236}">
                    <a16:creationId xmlns:a16="http://schemas.microsoft.com/office/drawing/2014/main" id="{72482A00-2162-7382-777B-9E9D38751A57}"/>
                  </a:ext>
                </a:extLst>
              </p:cNvPr>
              <p:cNvSpPr txBox="1"/>
              <p:nvPr/>
            </p:nvSpPr>
            <p:spPr>
              <a:xfrm>
                <a:off x="1475691" y="3937588"/>
                <a:ext cx="210948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45" name="Группа 44">
            <a:extLst>
              <a:ext uri="{FF2B5EF4-FFF2-40B4-BE49-F238E27FC236}">
                <a16:creationId xmlns:a16="http://schemas.microsoft.com/office/drawing/2014/main" id="{8AB22352-ACF9-A731-4032-FF558B5F3E76}"/>
              </a:ext>
            </a:extLst>
          </p:cNvPr>
          <p:cNvGrpSpPr/>
          <p:nvPr/>
        </p:nvGrpSpPr>
        <p:grpSpPr>
          <a:xfrm>
            <a:off x="4983869" y="4671031"/>
            <a:ext cx="2109484" cy="769442"/>
            <a:chOff x="1475691" y="3937588"/>
            <a:chExt cx="2109484" cy="769442"/>
          </a:xfrm>
        </p:grpSpPr>
        <p:sp>
          <p:nvSpPr>
            <p:cNvPr id="46" name="TextBox 45">
              <a:extLst>
                <a:ext uri="{FF2B5EF4-FFF2-40B4-BE49-F238E27FC236}">
                  <a16:creationId xmlns:a16="http://schemas.microsoft.com/office/drawing/2014/main" id="{87E3827A-1411-6B55-454F-E1AB253AE17F}"/>
                </a:ext>
              </a:extLst>
            </p:cNvPr>
            <p:cNvSpPr txBox="1"/>
            <p:nvPr/>
          </p:nvSpPr>
          <p:spPr>
            <a:xfrm>
              <a:off x="1475691" y="4245365"/>
              <a:ext cx="2024430"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7" name="TextBox 46">
              <a:extLst>
                <a:ext uri="{FF2B5EF4-FFF2-40B4-BE49-F238E27FC236}">
                  <a16:creationId xmlns:a16="http://schemas.microsoft.com/office/drawing/2014/main" id="{2B9E4FD7-C891-E1F4-AFD9-2D2DCCAA425C}"/>
                </a:ext>
              </a:extLst>
            </p:cNvPr>
            <p:cNvSpPr txBox="1"/>
            <p:nvPr/>
          </p:nvSpPr>
          <p:spPr>
            <a:xfrm>
              <a:off x="1475691" y="3937588"/>
              <a:ext cx="210948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48" name="Полилиния: фигура 47">
            <a:extLst>
              <a:ext uri="{FF2B5EF4-FFF2-40B4-BE49-F238E27FC236}">
                <a16:creationId xmlns:a16="http://schemas.microsoft.com/office/drawing/2014/main" id="{9F4631F9-B831-2A6A-F8AA-BCEF736E17E2}"/>
              </a:ext>
            </a:extLst>
          </p:cNvPr>
          <p:cNvSpPr/>
          <p:nvPr/>
        </p:nvSpPr>
        <p:spPr>
          <a:xfrm>
            <a:off x="7050554" y="5130800"/>
            <a:ext cx="2817346" cy="368300"/>
          </a:xfrm>
          <a:custGeom>
            <a:avLst/>
            <a:gdLst>
              <a:gd name="connsiteX0" fmla="*/ 2755900 w 2755900"/>
              <a:gd name="connsiteY0" fmla="*/ 368300 h 368300"/>
              <a:gd name="connsiteX1" fmla="*/ 952500 w 2755900"/>
              <a:gd name="connsiteY1" fmla="*/ 368300 h 368300"/>
              <a:gd name="connsiteX2" fmla="*/ 952500 w 2755900"/>
              <a:gd name="connsiteY2" fmla="*/ 0 h 368300"/>
              <a:gd name="connsiteX3" fmla="*/ 0 w 2755900"/>
              <a:gd name="connsiteY3" fmla="*/ 0 h 368300"/>
            </a:gdLst>
            <a:ahLst/>
            <a:cxnLst>
              <a:cxn ang="0">
                <a:pos x="connsiteX0" y="connsiteY0"/>
              </a:cxn>
              <a:cxn ang="0">
                <a:pos x="connsiteX1" y="connsiteY1"/>
              </a:cxn>
              <a:cxn ang="0">
                <a:pos x="connsiteX2" y="connsiteY2"/>
              </a:cxn>
              <a:cxn ang="0">
                <a:pos x="connsiteX3" y="connsiteY3"/>
              </a:cxn>
            </a:cxnLst>
            <a:rect l="l" t="t" r="r" b="b"/>
            <a:pathLst>
              <a:path w="2755900" h="368300">
                <a:moveTo>
                  <a:pt x="2755900" y="368300"/>
                </a:moveTo>
                <a:lnTo>
                  <a:pt x="952500" y="368300"/>
                </a:lnTo>
                <a:lnTo>
                  <a:pt x="952500" y="0"/>
                </a:lnTo>
                <a:lnTo>
                  <a:pt x="0" y="0"/>
                </a:lnTo>
              </a:path>
            </a:pathLst>
          </a:custGeom>
          <a:noFill/>
          <a:ln>
            <a:solidFill>
              <a:schemeClr val="bg1">
                <a:alpha val="3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Box 49">
            <a:extLst>
              <a:ext uri="{FF2B5EF4-FFF2-40B4-BE49-F238E27FC236}">
                <a16:creationId xmlns:a16="http://schemas.microsoft.com/office/drawing/2014/main" id="{810D16E0-8DDF-4D18-5DEA-C039F1BFF933}"/>
              </a:ext>
            </a:extLst>
          </p:cNvPr>
          <p:cNvSpPr txBox="1"/>
          <p:nvPr/>
        </p:nvSpPr>
        <p:spPr>
          <a:xfrm>
            <a:off x="8343900" y="2597304"/>
            <a:ext cx="643886"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01</a:t>
            </a:r>
          </a:p>
        </p:txBody>
      </p:sp>
      <p:sp>
        <p:nvSpPr>
          <p:cNvPr id="52" name="TextBox 51">
            <a:extLst>
              <a:ext uri="{FF2B5EF4-FFF2-40B4-BE49-F238E27FC236}">
                <a16:creationId xmlns:a16="http://schemas.microsoft.com/office/drawing/2014/main" id="{AE8D42A6-BEE1-F3F7-5590-C6456870F13E}"/>
              </a:ext>
            </a:extLst>
          </p:cNvPr>
          <p:cNvSpPr txBox="1"/>
          <p:nvPr/>
        </p:nvSpPr>
        <p:spPr>
          <a:xfrm>
            <a:off x="9888848" y="2597304"/>
            <a:ext cx="643886"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03</a:t>
            </a:r>
          </a:p>
        </p:txBody>
      </p:sp>
      <p:sp>
        <p:nvSpPr>
          <p:cNvPr id="53" name="TextBox 52">
            <a:extLst>
              <a:ext uri="{FF2B5EF4-FFF2-40B4-BE49-F238E27FC236}">
                <a16:creationId xmlns:a16="http://schemas.microsoft.com/office/drawing/2014/main" id="{025E71B4-65EC-0332-5869-0B8AE0F57FA2}"/>
              </a:ext>
            </a:extLst>
          </p:cNvPr>
          <p:cNvSpPr txBox="1"/>
          <p:nvPr/>
        </p:nvSpPr>
        <p:spPr>
          <a:xfrm>
            <a:off x="9070265" y="4069060"/>
            <a:ext cx="643886"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02</a:t>
            </a:r>
          </a:p>
        </p:txBody>
      </p:sp>
      <p:sp>
        <p:nvSpPr>
          <p:cNvPr id="55" name="TextBox 54">
            <a:extLst>
              <a:ext uri="{FF2B5EF4-FFF2-40B4-BE49-F238E27FC236}">
                <a16:creationId xmlns:a16="http://schemas.microsoft.com/office/drawing/2014/main" id="{0DDD99DA-B504-5803-CE32-A188112DEBDE}"/>
              </a:ext>
            </a:extLst>
          </p:cNvPr>
          <p:cNvSpPr txBox="1"/>
          <p:nvPr/>
        </p:nvSpPr>
        <p:spPr>
          <a:xfrm>
            <a:off x="8844768" y="1555831"/>
            <a:ext cx="1044080" cy="400110"/>
          </a:xfrm>
          <a:prstGeom prst="rect">
            <a:avLst/>
          </a:prstGeom>
          <a:noFill/>
        </p:spPr>
        <p:txBody>
          <a:bodyPr wrap="square" rtlCol="0">
            <a:spAutoFit/>
          </a:bodyPr>
          <a:lstStyle/>
          <a:p>
            <a:pPr algn="ctr"/>
            <a:r>
              <a:rPr lang="ru-RU" sz="2000" b="1" dirty="0">
                <a:solidFill>
                  <a:schemeClr val="bg1"/>
                </a:solidFill>
                <a:latin typeface="+mj-lt"/>
                <a:cs typeface="Segoe Pro Light" panose="020F0502020204030204" pitchFamily="34" charset="0"/>
              </a:rPr>
              <a:t>25М</a:t>
            </a:r>
            <a:r>
              <a:rPr lang="de-DE" sz="2000" b="1" dirty="0">
                <a:solidFill>
                  <a:schemeClr val="bg1"/>
                </a:solidFill>
                <a:latin typeface="+mj-lt"/>
                <a:cs typeface="Segoe Pro Light" panose="020F0502020204030204" pitchFamily="34" charset="0"/>
              </a:rPr>
              <a:t> €</a:t>
            </a:r>
            <a:endParaRPr lang="ru-RU" sz="2000" b="1" dirty="0">
              <a:solidFill>
                <a:schemeClr val="bg1"/>
              </a:solidFill>
              <a:latin typeface="+mj-lt"/>
              <a:cs typeface="Segoe Pro Light" panose="020F0502020204030204" pitchFamily="34" charset="0"/>
            </a:endParaRPr>
          </a:p>
        </p:txBody>
      </p:sp>
      <p:sp>
        <p:nvSpPr>
          <p:cNvPr id="57" name="TextBox 56">
            <a:extLst>
              <a:ext uri="{FF2B5EF4-FFF2-40B4-BE49-F238E27FC236}">
                <a16:creationId xmlns:a16="http://schemas.microsoft.com/office/drawing/2014/main" id="{E6315185-22AB-656A-D937-71FA1FC9FBCC}"/>
              </a:ext>
            </a:extLst>
          </p:cNvPr>
          <p:cNvSpPr txBox="1"/>
          <p:nvPr/>
        </p:nvSpPr>
        <p:spPr>
          <a:xfrm>
            <a:off x="7438287" y="3708481"/>
            <a:ext cx="1253174" cy="400110"/>
          </a:xfrm>
          <a:prstGeom prst="rect">
            <a:avLst/>
          </a:prstGeom>
          <a:noFill/>
        </p:spPr>
        <p:txBody>
          <a:bodyPr wrap="square" rtlCol="0">
            <a:spAutoFit/>
          </a:bodyPr>
          <a:lstStyle/>
          <a:p>
            <a:pPr algn="ctr"/>
            <a:r>
              <a:rPr lang="ru-RU" sz="2000" b="1" dirty="0">
                <a:solidFill>
                  <a:schemeClr val="bg1"/>
                </a:solidFill>
                <a:latin typeface="+mj-lt"/>
                <a:cs typeface="Segoe Pro Light" panose="020F0502020204030204" pitchFamily="34" charset="0"/>
              </a:rPr>
              <a:t>1</a:t>
            </a:r>
            <a:r>
              <a:rPr lang="de-DE" sz="2000" b="1" dirty="0">
                <a:solidFill>
                  <a:schemeClr val="bg1"/>
                </a:solidFill>
                <a:latin typeface="+mj-lt"/>
                <a:cs typeface="Segoe Pro Light" panose="020F0502020204030204" pitchFamily="34" charset="0"/>
              </a:rPr>
              <a:t>.</a:t>
            </a:r>
            <a:r>
              <a:rPr lang="ru-RU" sz="2000" b="1" dirty="0">
                <a:solidFill>
                  <a:schemeClr val="bg1"/>
                </a:solidFill>
                <a:latin typeface="+mj-lt"/>
                <a:cs typeface="Segoe Pro Light" panose="020F0502020204030204" pitchFamily="34" charset="0"/>
              </a:rPr>
              <a:t>500</a:t>
            </a:r>
            <a:r>
              <a:rPr lang="de-DE" sz="2000" b="1" dirty="0">
                <a:solidFill>
                  <a:schemeClr val="bg1"/>
                </a:solidFill>
                <a:latin typeface="+mj-lt"/>
                <a:cs typeface="Segoe Pro Light" panose="020F0502020204030204" pitchFamily="34" charset="0"/>
              </a:rPr>
              <a:t> €</a:t>
            </a:r>
            <a:endParaRPr lang="ru-RU" sz="2000" b="1" dirty="0">
              <a:solidFill>
                <a:schemeClr val="bg1"/>
              </a:solidFill>
              <a:latin typeface="+mj-lt"/>
              <a:cs typeface="Segoe Pro Light" panose="020F0502020204030204" pitchFamily="34" charset="0"/>
            </a:endParaRPr>
          </a:p>
        </p:txBody>
      </p:sp>
      <p:sp>
        <p:nvSpPr>
          <p:cNvPr id="58" name="TextBox 57">
            <a:extLst>
              <a:ext uri="{FF2B5EF4-FFF2-40B4-BE49-F238E27FC236}">
                <a16:creationId xmlns:a16="http://schemas.microsoft.com/office/drawing/2014/main" id="{7181C5DC-7CF3-3058-4EEA-8A47DDD8781C}"/>
              </a:ext>
            </a:extLst>
          </p:cNvPr>
          <p:cNvSpPr txBox="1"/>
          <p:nvPr/>
        </p:nvSpPr>
        <p:spPr>
          <a:xfrm>
            <a:off x="10163903" y="3708481"/>
            <a:ext cx="1253174" cy="400110"/>
          </a:xfrm>
          <a:prstGeom prst="rect">
            <a:avLst/>
          </a:prstGeom>
          <a:noFill/>
        </p:spPr>
        <p:txBody>
          <a:bodyPr wrap="square" rtlCol="0">
            <a:spAutoFit/>
          </a:bodyPr>
          <a:lstStyle/>
          <a:p>
            <a:pPr algn="ctr"/>
            <a:r>
              <a:rPr lang="en-US" sz="2000" b="1" dirty="0">
                <a:solidFill>
                  <a:schemeClr val="bg1"/>
                </a:solidFill>
                <a:latin typeface="+mj-lt"/>
                <a:cs typeface="Segoe Pro Light" panose="020F0502020204030204" pitchFamily="34" charset="0"/>
              </a:rPr>
              <a:t>1</a:t>
            </a:r>
            <a:r>
              <a:rPr lang="ru-RU" sz="2000" b="1" dirty="0">
                <a:solidFill>
                  <a:schemeClr val="bg1"/>
                </a:solidFill>
                <a:latin typeface="+mj-lt"/>
                <a:cs typeface="Segoe Pro Light" panose="020F0502020204030204" pitchFamily="34" charset="0"/>
              </a:rPr>
              <a:t>9</a:t>
            </a:r>
            <a:r>
              <a:rPr lang="de-DE" sz="2000" b="1" dirty="0">
                <a:solidFill>
                  <a:schemeClr val="bg1"/>
                </a:solidFill>
                <a:latin typeface="+mj-lt"/>
                <a:cs typeface="Segoe Pro Light" panose="020F0502020204030204" pitchFamily="34" charset="0"/>
              </a:rPr>
              <a:t>.</a:t>
            </a:r>
            <a:r>
              <a:rPr lang="ru-RU" sz="2000" b="1" dirty="0">
                <a:solidFill>
                  <a:schemeClr val="bg1"/>
                </a:solidFill>
                <a:latin typeface="+mj-lt"/>
                <a:cs typeface="Segoe Pro Light" panose="020F0502020204030204" pitchFamily="34" charset="0"/>
              </a:rPr>
              <a:t>500</a:t>
            </a:r>
            <a:r>
              <a:rPr lang="de-DE" sz="2000" b="1" dirty="0">
                <a:solidFill>
                  <a:schemeClr val="bg1"/>
                </a:solidFill>
                <a:latin typeface="+mj-lt"/>
                <a:cs typeface="Segoe Pro Light" panose="020F0502020204030204" pitchFamily="34" charset="0"/>
              </a:rPr>
              <a:t> €</a:t>
            </a:r>
            <a:endParaRPr lang="ru-RU" sz="2000" b="1" dirty="0">
              <a:solidFill>
                <a:schemeClr val="bg1"/>
              </a:solidFill>
              <a:latin typeface="+mj-lt"/>
              <a:cs typeface="Segoe Pro Light" panose="020F0502020204030204" pitchFamily="34" charset="0"/>
            </a:endParaRPr>
          </a:p>
        </p:txBody>
      </p:sp>
      <p:sp>
        <p:nvSpPr>
          <p:cNvPr id="59" name="TextBox 58">
            <a:extLst>
              <a:ext uri="{FF2B5EF4-FFF2-40B4-BE49-F238E27FC236}">
                <a16:creationId xmlns:a16="http://schemas.microsoft.com/office/drawing/2014/main" id="{B6DBB5D2-7F9D-5E43-00A0-CF15F680C48F}"/>
              </a:ext>
            </a:extLst>
          </p:cNvPr>
          <p:cNvSpPr txBox="1"/>
          <p:nvPr/>
        </p:nvSpPr>
        <p:spPr>
          <a:xfrm>
            <a:off x="8894449" y="2964733"/>
            <a:ext cx="1192856" cy="584775"/>
          </a:xfrm>
          <a:prstGeom prst="rect">
            <a:avLst/>
          </a:prstGeom>
          <a:noFill/>
        </p:spPr>
        <p:txBody>
          <a:bodyPr wrap="square" rtlCol="0">
            <a:spAutoFit/>
          </a:bodyPr>
          <a:lstStyle/>
          <a:p>
            <a:pPr algn="ctr"/>
            <a:r>
              <a:rPr lang="en-US" sz="1600" b="1" dirty="0">
                <a:solidFill>
                  <a:schemeClr val="bg1"/>
                </a:solidFill>
                <a:latin typeface="+mj-lt"/>
                <a:cs typeface="Segoe Pro Light" panose="020F0502020204030204" pitchFamily="34" charset="0"/>
              </a:rPr>
              <a:t>PRO MODEL</a:t>
            </a:r>
            <a:endParaRPr lang="ru-RU" sz="1600" b="1" dirty="0">
              <a:solidFill>
                <a:schemeClr val="bg1"/>
              </a:solidFill>
              <a:latin typeface="+mj-lt"/>
              <a:cs typeface="Segoe Pro Light" panose="020F0502020204030204" pitchFamily="34" charset="0"/>
            </a:endParaRPr>
          </a:p>
        </p:txBody>
      </p:sp>
    </p:spTree>
    <p:extLst>
      <p:ext uri="{BB962C8B-B14F-4D97-AF65-F5344CB8AC3E}">
        <p14:creationId xmlns:p14="http://schemas.microsoft.com/office/powerpoint/2010/main" val="958420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B80D784E-6032-4587-F659-3FF477AC773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8697" r="18697"/>
          <a:stretch>
            <a:fillRect/>
          </a:stretch>
        </p:blipFill>
        <p:spPr/>
      </p:pic>
      <p:grpSp>
        <p:nvGrpSpPr>
          <p:cNvPr id="3" name="Группа 2">
            <a:extLst>
              <a:ext uri="{FF2B5EF4-FFF2-40B4-BE49-F238E27FC236}">
                <a16:creationId xmlns:a16="http://schemas.microsoft.com/office/drawing/2014/main" id="{69141007-F40F-38D1-158F-D4967DA0E142}"/>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E38E3F64-3D31-AEAD-6ED5-73EA71DD7BB8}"/>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6E89E879-F40E-41D0-A11D-8F947ADF3113}"/>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B1BEA7E0-6930-95E0-916B-FD74889D8245}"/>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716A18BB-C5C1-EEBE-7CC4-41FA06C1CA2C}"/>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EA73B8E8-B35F-7811-28C6-318614B56AA6}"/>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65A5E1B5-728E-358E-035F-CDAC83C1F6C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E374886C-E48B-AC6D-E18B-9AC872F96F6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089C7826-2D9E-690F-565B-53A935F169E3}"/>
              </a:ext>
            </a:extLst>
          </p:cNvPr>
          <p:cNvGrpSpPr/>
          <p:nvPr/>
        </p:nvGrpSpPr>
        <p:grpSpPr>
          <a:xfrm>
            <a:off x="1131848" y="1478176"/>
            <a:ext cx="4545053" cy="2685285"/>
            <a:chOff x="1233448" y="1838392"/>
            <a:chExt cx="4545053" cy="2685285"/>
          </a:xfrm>
        </p:grpSpPr>
        <p:sp>
          <p:nvSpPr>
            <p:cNvPr id="12" name="TextBox 11">
              <a:extLst>
                <a:ext uri="{FF2B5EF4-FFF2-40B4-BE49-F238E27FC236}">
                  <a16:creationId xmlns:a16="http://schemas.microsoft.com/office/drawing/2014/main" id="{0BA722C1-4EEB-0CC1-A791-1B9E46D39777}"/>
                </a:ext>
              </a:extLst>
            </p:cNvPr>
            <p:cNvSpPr txBox="1"/>
            <p:nvPr/>
          </p:nvSpPr>
          <p:spPr>
            <a:xfrm>
              <a:off x="1233448" y="1992281"/>
              <a:ext cx="3389069" cy="1446550"/>
            </a:xfrm>
            <a:prstGeom prst="rect">
              <a:avLst/>
            </a:prstGeom>
            <a:noFill/>
          </p:spPr>
          <p:txBody>
            <a:bodyPr wrap="none" rtlCol="0">
              <a:spAutoFit/>
            </a:bodyPr>
            <a:lstStyle/>
            <a:p>
              <a:r>
                <a:rPr lang="en-US" sz="8800" b="1" dirty="0">
                  <a:solidFill>
                    <a:schemeClr val="bg1"/>
                  </a:solidFill>
                  <a:latin typeface="+mj-lt"/>
                  <a:cs typeface="Segoe Pro Light" panose="020F0502020204030204" pitchFamily="34" charset="0"/>
                </a:rPr>
                <a:t>NETX</a:t>
              </a:r>
              <a:endParaRPr lang="ru-RU" sz="8800" b="1" dirty="0">
                <a:solidFill>
                  <a:schemeClr val="bg1"/>
                </a:solidFill>
                <a:latin typeface="+mj-lt"/>
                <a:cs typeface="Segoe Pro Light" panose="020F0502020204030204" pitchFamily="34" charset="0"/>
              </a:endParaRPr>
            </a:p>
          </p:txBody>
        </p:sp>
        <p:sp>
          <p:nvSpPr>
            <p:cNvPr id="13" name="TextBox 12">
              <a:extLst>
                <a:ext uri="{FF2B5EF4-FFF2-40B4-BE49-F238E27FC236}">
                  <a16:creationId xmlns:a16="http://schemas.microsoft.com/office/drawing/2014/main" id="{2684BFA1-4B8E-54B1-4547-F2E8F63C14AF}"/>
                </a:ext>
              </a:extLst>
            </p:cNvPr>
            <p:cNvSpPr txBox="1"/>
            <p:nvPr/>
          </p:nvSpPr>
          <p:spPr>
            <a:xfrm>
              <a:off x="1305824" y="1838392"/>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14" name="TextBox 13">
              <a:extLst>
                <a:ext uri="{FF2B5EF4-FFF2-40B4-BE49-F238E27FC236}">
                  <a16:creationId xmlns:a16="http://schemas.microsoft.com/office/drawing/2014/main" id="{2BE4EC32-EAC2-502F-E7B4-904036BD82C7}"/>
                </a:ext>
              </a:extLst>
            </p:cNvPr>
            <p:cNvSpPr txBox="1"/>
            <p:nvPr/>
          </p:nvSpPr>
          <p:spPr>
            <a:xfrm>
              <a:off x="1315351" y="3508014"/>
              <a:ext cx="4463150"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grpSp>
        <p:nvGrpSpPr>
          <p:cNvPr id="15" name="Группа 14">
            <a:extLst>
              <a:ext uri="{FF2B5EF4-FFF2-40B4-BE49-F238E27FC236}">
                <a16:creationId xmlns:a16="http://schemas.microsoft.com/office/drawing/2014/main" id="{8CC4DDC9-8A1D-051E-E2BC-A93304F9C97C}"/>
              </a:ext>
            </a:extLst>
          </p:cNvPr>
          <p:cNvGrpSpPr/>
          <p:nvPr/>
        </p:nvGrpSpPr>
        <p:grpSpPr>
          <a:xfrm>
            <a:off x="1308100" y="4249884"/>
            <a:ext cx="1641475" cy="461963"/>
            <a:chOff x="1416050" y="4610100"/>
            <a:chExt cx="1641475" cy="461963"/>
          </a:xfrm>
        </p:grpSpPr>
        <p:sp>
          <p:nvSpPr>
            <p:cNvPr id="16" name="Прямоугольник: скругленные углы 15">
              <a:extLst>
                <a:ext uri="{FF2B5EF4-FFF2-40B4-BE49-F238E27FC236}">
                  <a16:creationId xmlns:a16="http://schemas.microsoft.com/office/drawing/2014/main" id="{6E0E26B9-619B-D4CF-EA93-3B761C94204C}"/>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 name="Группа 16">
              <a:extLst>
                <a:ext uri="{FF2B5EF4-FFF2-40B4-BE49-F238E27FC236}">
                  <a16:creationId xmlns:a16="http://schemas.microsoft.com/office/drawing/2014/main" id="{2C217F35-5864-5047-27EA-7D7AB95ED01A}"/>
                </a:ext>
              </a:extLst>
            </p:cNvPr>
            <p:cNvGrpSpPr/>
            <p:nvPr/>
          </p:nvGrpSpPr>
          <p:grpSpPr>
            <a:xfrm>
              <a:off x="1489525" y="4702582"/>
              <a:ext cx="1421014" cy="276999"/>
              <a:chOff x="1489525" y="4702582"/>
              <a:chExt cx="1421014" cy="276999"/>
            </a:xfrm>
          </p:grpSpPr>
          <p:sp>
            <p:nvSpPr>
              <p:cNvPr id="18" name="TextBox 17">
                <a:extLst>
                  <a:ext uri="{FF2B5EF4-FFF2-40B4-BE49-F238E27FC236}">
                    <a16:creationId xmlns:a16="http://schemas.microsoft.com/office/drawing/2014/main" id="{9E6096FA-F83F-4749-1384-0F979BDEE543}"/>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19" name="Группа 18">
                <a:extLst>
                  <a:ext uri="{FF2B5EF4-FFF2-40B4-BE49-F238E27FC236}">
                    <a16:creationId xmlns:a16="http://schemas.microsoft.com/office/drawing/2014/main" id="{C093853F-AEA6-65C2-0AFC-195FE9D49D6D}"/>
                  </a:ext>
                </a:extLst>
              </p:cNvPr>
              <p:cNvGrpSpPr/>
              <p:nvPr/>
            </p:nvGrpSpPr>
            <p:grpSpPr>
              <a:xfrm>
                <a:off x="2647950" y="4709787"/>
                <a:ext cx="262589" cy="262589"/>
                <a:chOff x="2647950" y="4709787"/>
                <a:chExt cx="262589" cy="262589"/>
              </a:xfrm>
            </p:grpSpPr>
            <p:sp>
              <p:nvSpPr>
                <p:cNvPr id="20" name="Овал 19">
                  <a:extLst>
                    <a:ext uri="{FF2B5EF4-FFF2-40B4-BE49-F238E27FC236}">
                      <a16:creationId xmlns:a16="http://schemas.microsoft.com/office/drawing/2014/main" id="{5AACD3FF-59F3-4215-97E6-CF200D9C30D2}"/>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1" name="Прямая соединительная линия 20">
                  <a:extLst>
                    <a:ext uri="{FF2B5EF4-FFF2-40B4-BE49-F238E27FC236}">
                      <a16:creationId xmlns:a16="http://schemas.microsoft.com/office/drawing/2014/main" id="{3364B3A1-8C66-D3F3-4E65-4D654FD4D32D}"/>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833501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26EEA5A3-CDBC-6F2A-C21B-F8FDD7464BE3}"/>
              </a:ext>
            </a:extLst>
          </p:cNvPr>
          <p:cNvGrpSpPr/>
          <p:nvPr/>
        </p:nvGrpSpPr>
        <p:grpSpPr>
          <a:xfrm>
            <a:off x="671456" y="2002551"/>
            <a:ext cx="4902200" cy="954108"/>
            <a:chOff x="1289051" y="1763692"/>
            <a:chExt cx="4902200" cy="954108"/>
          </a:xfrm>
        </p:grpSpPr>
        <p:sp>
          <p:nvSpPr>
            <p:cNvPr id="21" name="TextBox 20">
              <a:extLst>
                <a:ext uri="{FF2B5EF4-FFF2-40B4-BE49-F238E27FC236}">
                  <a16:creationId xmlns:a16="http://schemas.microsoft.com/office/drawing/2014/main" id="{6200DF6F-12B2-5604-E960-7A74ED5D7DE3}"/>
                </a:ext>
              </a:extLst>
            </p:cNvPr>
            <p:cNvSpPr txBox="1"/>
            <p:nvPr/>
          </p:nvSpPr>
          <p:spPr>
            <a:xfrm>
              <a:off x="1289051" y="2071469"/>
              <a:ext cx="49022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22" name="TextBox 21">
              <a:extLst>
                <a:ext uri="{FF2B5EF4-FFF2-40B4-BE49-F238E27FC236}">
                  <a16:creationId xmlns:a16="http://schemas.microsoft.com/office/drawing/2014/main" id="{B430462D-9EFB-E46D-94EB-EA7022E248BA}"/>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3" name="Группа 22">
            <a:extLst>
              <a:ext uri="{FF2B5EF4-FFF2-40B4-BE49-F238E27FC236}">
                <a16:creationId xmlns:a16="http://schemas.microsoft.com/office/drawing/2014/main" id="{4E717DF1-4315-4159-6775-7A7756CB02B7}"/>
              </a:ext>
            </a:extLst>
          </p:cNvPr>
          <p:cNvGrpSpPr/>
          <p:nvPr/>
        </p:nvGrpSpPr>
        <p:grpSpPr>
          <a:xfrm>
            <a:off x="691436" y="3347343"/>
            <a:ext cx="4882219" cy="1138774"/>
            <a:chOff x="1475689" y="3937588"/>
            <a:chExt cx="4882219" cy="1138774"/>
          </a:xfrm>
        </p:grpSpPr>
        <p:sp>
          <p:nvSpPr>
            <p:cNvPr id="24" name="TextBox 23">
              <a:extLst>
                <a:ext uri="{FF2B5EF4-FFF2-40B4-BE49-F238E27FC236}">
                  <a16:creationId xmlns:a16="http://schemas.microsoft.com/office/drawing/2014/main" id="{5F62402B-DC4F-D385-98D0-A73404B142EC}"/>
                </a:ext>
              </a:extLst>
            </p:cNvPr>
            <p:cNvSpPr txBox="1"/>
            <p:nvPr/>
          </p:nvSpPr>
          <p:spPr>
            <a:xfrm>
              <a:off x="1475689" y="4245365"/>
              <a:ext cx="4882219"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5" name="TextBox 24">
              <a:extLst>
                <a:ext uri="{FF2B5EF4-FFF2-40B4-BE49-F238E27FC236}">
                  <a16:creationId xmlns:a16="http://schemas.microsoft.com/office/drawing/2014/main" id="{7E0E742B-5E16-C646-B572-80166287B907}"/>
                </a:ext>
              </a:extLst>
            </p:cNvPr>
            <p:cNvSpPr txBox="1"/>
            <p:nvPr/>
          </p:nvSpPr>
          <p:spPr>
            <a:xfrm>
              <a:off x="1475691" y="3937588"/>
              <a:ext cx="210948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nvGrpSpPr>
          <p:cNvPr id="27" name="Группа 26">
            <a:extLst>
              <a:ext uri="{FF2B5EF4-FFF2-40B4-BE49-F238E27FC236}">
                <a16:creationId xmlns:a16="http://schemas.microsoft.com/office/drawing/2014/main" id="{1AD71C30-099C-3584-DD08-4BAC0DF2D073}"/>
              </a:ext>
            </a:extLst>
          </p:cNvPr>
          <p:cNvGrpSpPr/>
          <p:nvPr/>
        </p:nvGrpSpPr>
        <p:grpSpPr>
          <a:xfrm>
            <a:off x="6283911" y="1242699"/>
            <a:ext cx="5216651" cy="1138774"/>
            <a:chOff x="6016625" y="1001075"/>
            <a:chExt cx="5216651" cy="1138774"/>
          </a:xfrm>
        </p:grpSpPr>
        <p:grpSp>
          <p:nvGrpSpPr>
            <p:cNvPr id="42" name="Группа 41">
              <a:extLst>
                <a:ext uri="{FF2B5EF4-FFF2-40B4-BE49-F238E27FC236}">
                  <a16:creationId xmlns:a16="http://schemas.microsoft.com/office/drawing/2014/main" id="{2A568162-AB3C-580F-FC2D-B4522B707B60}"/>
                </a:ext>
              </a:extLst>
            </p:cNvPr>
            <p:cNvGrpSpPr/>
            <p:nvPr/>
          </p:nvGrpSpPr>
          <p:grpSpPr>
            <a:xfrm>
              <a:off x="6016625" y="1105326"/>
              <a:ext cx="930273" cy="930273"/>
              <a:chOff x="6016625" y="1114425"/>
              <a:chExt cx="930273" cy="930273"/>
            </a:xfrm>
          </p:grpSpPr>
          <p:sp>
            <p:nvSpPr>
              <p:cNvPr id="46" name="Овал 45">
                <a:extLst>
                  <a:ext uri="{FF2B5EF4-FFF2-40B4-BE49-F238E27FC236}">
                    <a16:creationId xmlns:a16="http://schemas.microsoft.com/office/drawing/2014/main" id="{3C6D3B6C-E01E-8B9D-364D-5F4542363912}"/>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7" name="Рисунок 46">
                <a:extLst>
                  <a:ext uri="{FF2B5EF4-FFF2-40B4-BE49-F238E27FC236}">
                    <a16:creationId xmlns:a16="http://schemas.microsoft.com/office/drawing/2014/main" id="{44590FCE-9FFD-9126-77F6-7236383DF4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486" y="1312286"/>
                <a:ext cx="534550" cy="534550"/>
              </a:xfrm>
              <a:prstGeom prst="rect">
                <a:avLst/>
              </a:prstGeom>
            </p:spPr>
          </p:pic>
        </p:grpSp>
        <p:grpSp>
          <p:nvGrpSpPr>
            <p:cNvPr id="43" name="Группа 42">
              <a:extLst>
                <a:ext uri="{FF2B5EF4-FFF2-40B4-BE49-F238E27FC236}">
                  <a16:creationId xmlns:a16="http://schemas.microsoft.com/office/drawing/2014/main" id="{40588277-BFA1-77CF-6B4A-573B921EA5A8}"/>
                </a:ext>
              </a:extLst>
            </p:cNvPr>
            <p:cNvGrpSpPr/>
            <p:nvPr/>
          </p:nvGrpSpPr>
          <p:grpSpPr>
            <a:xfrm>
              <a:off x="7469202" y="1001075"/>
              <a:ext cx="3764074" cy="1138774"/>
              <a:chOff x="1857184" y="2748707"/>
              <a:chExt cx="3764074" cy="1138774"/>
            </a:xfrm>
          </p:grpSpPr>
          <p:sp>
            <p:nvSpPr>
              <p:cNvPr id="44" name="TextBox 43">
                <a:extLst>
                  <a:ext uri="{FF2B5EF4-FFF2-40B4-BE49-F238E27FC236}">
                    <a16:creationId xmlns:a16="http://schemas.microsoft.com/office/drawing/2014/main" id="{C137627A-DE47-55CC-21D5-A8C3F6E1263C}"/>
                  </a:ext>
                </a:extLst>
              </p:cNvPr>
              <p:cNvSpPr txBox="1"/>
              <p:nvPr/>
            </p:nvSpPr>
            <p:spPr>
              <a:xfrm>
                <a:off x="1857184" y="3056484"/>
                <a:ext cx="3764074"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endParaRPr lang="de-DE" sz="1200" dirty="0">
                  <a:solidFill>
                    <a:schemeClr val="bg1"/>
                  </a:solidFill>
                  <a:cs typeface="Segoe Pro Light" panose="020F0502020204030204" pitchFamily="34" charset="0"/>
                </a:endParaRPr>
              </a:p>
            </p:txBody>
          </p:sp>
          <p:sp>
            <p:nvSpPr>
              <p:cNvPr id="45" name="TextBox 44">
                <a:extLst>
                  <a:ext uri="{FF2B5EF4-FFF2-40B4-BE49-F238E27FC236}">
                    <a16:creationId xmlns:a16="http://schemas.microsoft.com/office/drawing/2014/main" id="{C632CFFF-F715-0084-6D19-483C51A9FBE5}"/>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grpSp>
        <p:nvGrpSpPr>
          <p:cNvPr id="28" name="Группа 27">
            <a:extLst>
              <a:ext uri="{FF2B5EF4-FFF2-40B4-BE49-F238E27FC236}">
                <a16:creationId xmlns:a16="http://schemas.microsoft.com/office/drawing/2014/main" id="{7F34E0A8-47DE-6EF7-A5B1-A4020F80A169}"/>
              </a:ext>
            </a:extLst>
          </p:cNvPr>
          <p:cNvGrpSpPr/>
          <p:nvPr/>
        </p:nvGrpSpPr>
        <p:grpSpPr>
          <a:xfrm>
            <a:off x="6283911" y="4476528"/>
            <a:ext cx="5216651" cy="1138774"/>
            <a:chOff x="6016625" y="1001075"/>
            <a:chExt cx="5216651" cy="1138774"/>
          </a:xfrm>
        </p:grpSpPr>
        <p:grpSp>
          <p:nvGrpSpPr>
            <p:cNvPr id="36" name="Группа 35">
              <a:extLst>
                <a:ext uri="{FF2B5EF4-FFF2-40B4-BE49-F238E27FC236}">
                  <a16:creationId xmlns:a16="http://schemas.microsoft.com/office/drawing/2014/main" id="{095428C6-D577-ACF5-15AC-4B5936B55A6F}"/>
                </a:ext>
              </a:extLst>
            </p:cNvPr>
            <p:cNvGrpSpPr/>
            <p:nvPr/>
          </p:nvGrpSpPr>
          <p:grpSpPr>
            <a:xfrm>
              <a:off x="6016625" y="1105326"/>
              <a:ext cx="930273" cy="930273"/>
              <a:chOff x="6016625" y="1114425"/>
              <a:chExt cx="930273" cy="930273"/>
            </a:xfrm>
          </p:grpSpPr>
          <p:sp>
            <p:nvSpPr>
              <p:cNvPr id="40" name="Овал 39">
                <a:extLst>
                  <a:ext uri="{FF2B5EF4-FFF2-40B4-BE49-F238E27FC236}">
                    <a16:creationId xmlns:a16="http://schemas.microsoft.com/office/drawing/2014/main" id="{7F10D2EE-DDDE-2C6F-B58E-7B2F204DEA4A}"/>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1" name="Рисунок 40">
                <a:extLst>
                  <a:ext uri="{FF2B5EF4-FFF2-40B4-BE49-F238E27FC236}">
                    <a16:creationId xmlns:a16="http://schemas.microsoft.com/office/drawing/2014/main" id="{2050A47E-F453-0485-1F11-FDD87CC025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486" y="1312286"/>
                <a:ext cx="534550" cy="534550"/>
              </a:xfrm>
              <a:prstGeom prst="rect">
                <a:avLst/>
              </a:prstGeom>
            </p:spPr>
          </p:pic>
        </p:grpSp>
        <p:grpSp>
          <p:nvGrpSpPr>
            <p:cNvPr id="37" name="Группа 36">
              <a:extLst>
                <a:ext uri="{FF2B5EF4-FFF2-40B4-BE49-F238E27FC236}">
                  <a16:creationId xmlns:a16="http://schemas.microsoft.com/office/drawing/2014/main" id="{66274D6C-F57D-1FBA-F81C-83B41BCF5033}"/>
                </a:ext>
              </a:extLst>
            </p:cNvPr>
            <p:cNvGrpSpPr/>
            <p:nvPr/>
          </p:nvGrpSpPr>
          <p:grpSpPr>
            <a:xfrm>
              <a:off x="7469202" y="1001075"/>
              <a:ext cx="3764074" cy="1138774"/>
              <a:chOff x="1857184" y="2748707"/>
              <a:chExt cx="3764074" cy="1138774"/>
            </a:xfrm>
          </p:grpSpPr>
          <p:sp>
            <p:nvSpPr>
              <p:cNvPr id="38" name="TextBox 37">
                <a:extLst>
                  <a:ext uri="{FF2B5EF4-FFF2-40B4-BE49-F238E27FC236}">
                    <a16:creationId xmlns:a16="http://schemas.microsoft.com/office/drawing/2014/main" id="{D7E913F5-1DBD-F7E8-C598-90F7A07657EB}"/>
                  </a:ext>
                </a:extLst>
              </p:cNvPr>
              <p:cNvSpPr txBox="1"/>
              <p:nvPr/>
            </p:nvSpPr>
            <p:spPr>
              <a:xfrm>
                <a:off x="1857184" y="3056484"/>
                <a:ext cx="3764074"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9" name="TextBox 38">
                <a:extLst>
                  <a:ext uri="{FF2B5EF4-FFF2-40B4-BE49-F238E27FC236}">
                    <a16:creationId xmlns:a16="http://schemas.microsoft.com/office/drawing/2014/main" id="{8FD75DC4-6221-4A09-DA01-674005B0646F}"/>
                  </a:ext>
                </a:extLst>
              </p:cNvPr>
              <p:cNvSpPr txBox="1"/>
              <p:nvPr/>
            </p:nvSpPr>
            <p:spPr>
              <a:xfrm>
                <a:off x="1857184" y="2748707"/>
                <a:ext cx="3442917"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grpSp>
        <p:nvGrpSpPr>
          <p:cNvPr id="29" name="Группа 28">
            <a:extLst>
              <a:ext uri="{FF2B5EF4-FFF2-40B4-BE49-F238E27FC236}">
                <a16:creationId xmlns:a16="http://schemas.microsoft.com/office/drawing/2014/main" id="{70586512-82EF-D39C-2B4A-D7EF0955D8E3}"/>
              </a:ext>
            </a:extLst>
          </p:cNvPr>
          <p:cNvGrpSpPr/>
          <p:nvPr/>
        </p:nvGrpSpPr>
        <p:grpSpPr>
          <a:xfrm>
            <a:off x="6283911" y="2859614"/>
            <a:ext cx="5216651" cy="1138774"/>
            <a:chOff x="6016625" y="2780066"/>
            <a:chExt cx="5216651" cy="1138774"/>
          </a:xfrm>
        </p:grpSpPr>
        <p:grpSp>
          <p:nvGrpSpPr>
            <p:cNvPr id="30" name="Группа 29">
              <a:extLst>
                <a:ext uri="{FF2B5EF4-FFF2-40B4-BE49-F238E27FC236}">
                  <a16:creationId xmlns:a16="http://schemas.microsoft.com/office/drawing/2014/main" id="{818C0DDE-C695-9C40-131E-FAB052635774}"/>
                </a:ext>
              </a:extLst>
            </p:cNvPr>
            <p:cNvGrpSpPr/>
            <p:nvPr/>
          </p:nvGrpSpPr>
          <p:grpSpPr>
            <a:xfrm>
              <a:off x="7469202" y="2780066"/>
              <a:ext cx="3764074" cy="1138774"/>
              <a:chOff x="1857184" y="2748707"/>
              <a:chExt cx="3764074" cy="1138774"/>
            </a:xfrm>
          </p:grpSpPr>
          <p:sp>
            <p:nvSpPr>
              <p:cNvPr id="34" name="TextBox 33">
                <a:extLst>
                  <a:ext uri="{FF2B5EF4-FFF2-40B4-BE49-F238E27FC236}">
                    <a16:creationId xmlns:a16="http://schemas.microsoft.com/office/drawing/2014/main" id="{0866ED09-9532-84E6-F02C-E144BF1B5CA2}"/>
                  </a:ext>
                </a:extLst>
              </p:cNvPr>
              <p:cNvSpPr txBox="1"/>
              <p:nvPr/>
            </p:nvSpPr>
            <p:spPr>
              <a:xfrm>
                <a:off x="1857184" y="3056484"/>
                <a:ext cx="3764074"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endParaRPr lang="de-DE"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845E2811-B198-D405-977B-E00948E461B9}"/>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31" name="Группа 30">
              <a:extLst>
                <a:ext uri="{FF2B5EF4-FFF2-40B4-BE49-F238E27FC236}">
                  <a16:creationId xmlns:a16="http://schemas.microsoft.com/office/drawing/2014/main" id="{E2B66AFB-6172-1470-4D9E-9D01FACABD35}"/>
                </a:ext>
              </a:extLst>
            </p:cNvPr>
            <p:cNvGrpSpPr/>
            <p:nvPr/>
          </p:nvGrpSpPr>
          <p:grpSpPr>
            <a:xfrm>
              <a:off x="6016625" y="2884317"/>
              <a:ext cx="930273" cy="930273"/>
              <a:chOff x="6016625" y="2884317"/>
              <a:chExt cx="930273" cy="930273"/>
            </a:xfrm>
          </p:grpSpPr>
          <p:sp>
            <p:nvSpPr>
              <p:cNvPr id="32" name="Овал 31">
                <a:extLst>
                  <a:ext uri="{FF2B5EF4-FFF2-40B4-BE49-F238E27FC236}">
                    <a16:creationId xmlns:a16="http://schemas.microsoft.com/office/drawing/2014/main" id="{2B407F1F-4279-98CE-9072-CD6EAF956645}"/>
                  </a:ext>
                </a:extLst>
              </p:cNvPr>
              <p:cNvSpPr/>
              <p:nvPr/>
            </p:nvSpPr>
            <p:spPr>
              <a:xfrm>
                <a:off x="6016625" y="2884317"/>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3" name="Рисунок 32">
                <a:extLst>
                  <a:ext uri="{FF2B5EF4-FFF2-40B4-BE49-F238E27FC236}">
                    <a16:creationId xmlns:a16="http://schemas.microsoft.com/office/drawing/2014/main" id="{8D3C9FD4-CA83-505A-1602-883EECEF86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4677" y="3082369"/>
                <a:ext cx="534169" cy="534169"/>
              </a:xfrm>
              <a:prstGeom prst="rect">
                <a:avLst/>
              </a:prstGeom>
            </p:spPr>
          </p:pic>
        </p:grpSp>
      </p:grpSp>
    </p:spTree>
    <p:extLst>
      <p:ext uri="{BB962C8B-B14F-4D97-AF65-F5344CB8AC3E}">
        <p14:creationId xmlns:p14="http://schemas.microsoft.com/office/powerpoint/2010/main" val="1341495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31" name="Группа 30">
            <a:extLst>
              <a:ext uri="{FF2B5EF4-FFF2-40B4-BE49-F238E27FC236}">
                <a16:creationId xmlns:a16="http://schemas.microsoft.com/office/drawing/2014/main" id="{DF628DEB-8862-9FE3-1C18-D92B3FD154C0}"/>
              </a:ext>
            </a:extLst>
          </p:cNvPr>
          <p:cNvGrpSpPr/>
          <p:nvPr/>
        </p:nvGrpSpPr>
        <p:grpSpPr>
          <a:xfrm>
            <a:off x="752186" y="2878283"/>
            <a:ext cx="3341832" cy="2369126"/>
            <a:chOff x="752186" y="2878283"/>
            <a:chExt cx="3341832" cy="2369126"/>
          </a:xfrm>
        </p:grpSpPr>
        <p:sp>
          <p:nvSpPr>
            <p:cNvPr id="20" name="Прямоугольник: скругленные углы 19">
              <a:extLst>
                <a:ext uri="{FF2B5EF4-FFF2-40B4-BE49-F238E27FC236}">
                  <a16:creationId xmlns:a16="http://schemas.microsoft.com/office/drawing/2014/main" id="{DAC32ACE-0FA7-BEF5-D7E5-F634D255A966}"/>
                </a:ext>
              </a:extLst>
            </p:cNvPr>
            <p:cNvSpPr/>
            <p:nvPr/>
          </p:nvSpPr>
          <p:spPr>
            <a:xfrm>
              <a:off x="987136" y="2878283"/>
              <a:ext cx="3106882" cy="2369126"/>
            </a:xfrm>
            <a:prstGeom prst="roundRect">
              <a:avLst>
                <a:gd name="adj" fmla="val 7822"/>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3" name="Группа 22">
              <a:extLst>
                <a:ext uri="{FF2B5EF4-FFF2-40B4-BE49-F238E27FC236}">
                  <a16:creationId xmlns:a16="http://schemas.microsoft.com/office/drawing/2014/main" id="{07B02F31-B9EF-F00A-9D85-755AD1B7911F}"/>
                </a:ext>
              </a:extLst>
            </p:cNvPr>
            <p:cNvGrpSpPr/>
            <p:nvPr/>
          </p:nvGrpSpPr>
          <p:grpSpPr>
            <a:xfrm>
              <a:off x="752186" y="3170570"/>
              <a:ext cx="2529177" cy="633079"/>
              <a:chOff x="752186" y="3170570"/>
              <a:chExt cx="2529177" cy="633079"/>
            </a:xfrm>
          </p:grpSpPr>
          <p:sp>
            <p:nvSpPr>
              <p:cNvPr id="21" name="Прямоугольник: скругленные углы 20">
                <a:extLst>
                  <a:ext uri="{FF2B5EF4-FFF2-40B4-BE49-F238E27FC236}">
                    <a16:creationId xmlns:a16="http://schemas.microsoft.com/office/drawing/2014/main" id="{6F5EFF8F-9A81-B371-5045-16272644C6EC}"/>
                  </a:ext>
                </a:extLst>
              </p:cNvPr>
              <p:cNvSpPr/>
              <p:nvPr/>
            </p:nvSpPr>
            <p:spPr>
              <a:xfrm>
                <a:off x="752186" y="3170570"/>
                <a:ext cx="2529177"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22" name="TextBox 21">
                <a:extLst>
                  <a:ext uri="{FF2B5EF4-FFF2-40B4-BE49-F238E27FC236}">
                    <a16:creationId xmlns:a16="http://schemas.microsoft.com/office/drawing/2014/main" id="{E17457B1-0BC9-C0EA-8C13-1AD29CE02C52}"/>
                  </a:ext>
                </a:extLst>
              </p:cNvPr>
              <p:cNvSpPr txBox="1"/>
              <p:nvPr/>
            </p:nvSpPr>
            <p:spPr>
              <a:xfrm>
                <a:off x="766387" y="3333221"/>
                <a:ext cx="2500774" cy="307777"/>
              </a:xfrm>
              <a:prstGeom prst="rect">
                <a:avLst/>
              </a:prstGeom>
              <a:noFill/>
            </p:spPr>
            <p:txBody>
              <a:bodyPr wrap="square" rtlCol="0">
                <a:spAutoFit/>
              </a:bodyPr>
              <a:lstStyle/>
              <a:p>
                <a:pPr algn="ctr"/>
                <a:r>
                  <a:rPr lang="en-US"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4" name="TextBox 23">
              <a:extLst>
                <a:ext uri="{FF2B5EF4-FFF2-40B4-BE49-F238E27FC236}">
                  <a16:creationId xmlns:a16="http://schemas.microsoft.com/office/drawing/2014/main" id="{8E1FEF73-0660-89F3-9151-D7898C66F48C}"/>
                </a:ext>
              </a:extLst>
            </p:cNvPr>
            <p:cNvSpPr txBox="1"/>
            <p:nvPr/>
          </p:nvSpPr>
          <p:spPr>
            <a:xfrm>
              <a:off x="1308101" y="4062846"/>
              <a:ext cx="2402840" cy="646331"/>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09E330DB-9F9B-86D7-29E9-5E246902E5DF}"/>
              </a:ext>
            </a:extLst>
          </p:cNvPr>
          <p:cNvGrpSpPr/>
          <p:nvPr/>
        </p:nvGrpSpPr>
        <p:grpSpPr>
          <a:xfrm>
            <a:off x="957251" y="1387936"/>
            <a:ext cx="4076700" cy="954108"/>
            <a:chOff x="1289051" y="1763692"/>
            <a:chExt cx="4076700" cy="954108"/>
          </a:xfrm>
        </p:grpSpPr>
        <p:sp>
          <p:nvSpPr>
            <p:cNvPr id="26" name="TextBox 25">
              <a:extLst>
                <a:ext uri="{FF2B5EF4-FFF2-40B4-BE49-F238E27FC236}">
                  <a16:creationId xmlns:a16="http://schemas.microsoft.com/office/drawing/2014/main" id="{2392D90D-082D-0B4F-96E9-4D2C7B9BCC1D}"/>
                </a:ext>
              </a:extLst>
            </p:cNvPr>
            <p:cNvSpPr txBox="1"/>
            <p:nvPr/>
          </p:nvSpPr>
          <p:spPr>
            <a:xfrm>
              <a:off x="1289051" y="2071469"/>
              <a:ext cx="4076700"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7" name="TextBox 26">
              <a:extLst>
                <a:ext uri="{FF2B5EF4-FFF2-40B4-BE49-F238E27FC236}">
                  <a16:creationId xmlns:a16="http://schemas.microsoft.com/office/drawing/2014/main" id="{2F04028A-DC97-9503-87BF-1023C0510EA7}"/>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70870773-0DDF-1652-DCD5-F6C7BF6DA170}"/>
              </a:ext>
            </a:extLst>
          </p:cNvPr>
          <p:cNvGrpSpPr/>
          <p:nvPr/>
        </p:nvGrpSpPr>
        <p:grpSpPr>
          <a:xfrm>
            <a:off x="5127935" y="1203270"/>
            <a:ext cx="5944777" cy="1138774"/>
            <a:chOff x="6728757" y="2662123"/>
            <a:chExt cx="5944777" cy="1138774"/>
          </a:xfrm>
        </p:grpSpPr>
        <p:sp>
          <p:nvSpPr>
            <p:cNvPr id="29" name="TextBox 28">
              <a:extLst>
                <a:ext uri="{FF2B5EF4-FFF2-40B4-BE49-F238E27FC236}">
                  <a16:creationId xmlns:a16="http://schemas.microsoft.com/office/drawing/2014/main" id="{44182F6B-1BE6-1BBA-0A9D-D0877CF6D512}"/>
                </a:ext>
              </a:extLst>
            </p:cNvPr>
            <p:cNvSpPr txBox="1"/>
            <p:nvPr/>
          </p:nvSpPr>
          <p:spPr>
            <a:xfrm>
              <a:off x="6728757" y="2969900"/>
              <a:ext cx="5944777"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7C757366-986D-6F70-6413-4DF6E3DFE5F0}"/>
                </a:ext>
              </a:extLst>
            </p:cNvPr>
            <p:cNvSpPr txBox="1"/>
            <p:nvPr/>
          </p:nvSpPr>
          <p:spPr>
            <a:xfrm>
              <a:off x="6728757" y="2662123"/>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52063182-0643-5559-52F2-865B44576218}"/>
              </a:ext>
            </a:extLst>
          </p:cNvPr>
          <p:cNvGrpSpPr/>
          <p:nvPr/>
        </p:nvGrpSpPr>
        <p:grpSpPr>
          <a:xfrm>
            <a:off x="8074985" y="2878283"/>
            <a:ext cx="3341832" cy="2369126"/>
            <a:chOff x="752186" y="2878283"/>
            <a:chExt cx="3341832" cy="2369126"/>
          </a:xfrm>
        </p:grpSpPr>
        <p:sp>
          <p:nvSpPr>
            <p:cNvPr id="33" name="Прямоугольник: скругленные углы 32">
              <a:extLst>
                <a:ext uri="{FF2B5EF4-FFF2-40B4-BE49-F238E27FC236}">
                  <a16:creationId xmlns:a16="http://schemas.microsoft.com/office/drawing/2014/main" id="{14A67FC6-0F43-26C2-5EF2-028401BA38A1}"/>
                </a:ext>
              </a:extLst>
            </p:cNvPr>
            <p:cNvSpPr/>
            <p:nvPr/>
          </p:nvSpPr>
          <p:spPr>
            <a:xfrm>
              <a:off x="987136" y="2878283"/>
              <a:ext cx="3106882" cy="2369126"/>
            </a:xfrm>
            <a:prstGeom prst="roundRect">
              <a:avLst>
                <a:gd name="adj" fmla="val 7822"/>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4" name="Группа 33">
              <a:extLst>
                <a:ext uri="{FF2B5EF4-FFF2-40B4-BE49-F238E27FC236}">
                  <a16:creationId xmlns:a16="http://schemas.microsoft.com/office/drawing/2014/main" id="{EF7FFA7E-C700-6966-F30D-4AE26DD27C2B}"/>
                </a:ext>
              </a:extLst>
            </p:cNvPr>
            <p:cNvGrpSpPr/>
            <p:nvPr/>
          </p:nvGrpSpPr>
          <p:grpSpPr>
            <a:xfrm>
              <a:off x="752186" y="3170570"/>
              <a:ext cx="2529177" cy="633079"/>
              <a:chOff x="752186" y="3170570"/>
              <a:chExt cx="2529177" cy="633079"/>
            </a:xfrm>
          </p:grpSpPr>
          <p:sp>
            <p:nvSpPr>
              <p:cNvPr id="36" name="Прямоугольник: скругленные углы 35">
                <a:extLst>
                  <a:ext uri="{FF2B5EF4-FFF2-40B4-BE49-F238E27FC236}">
                    <a16:creationId xmlns:a16="http://schemas.microsoft.com/office/drawing/2014/main" id="{4D8A4AC1-4158-D953-E483-5769CC842439}"/>
                  </a:ext>
                </a:extLst>
              </p:cNvPr>
              <p:cNvSpPr/>
              <p:nvPr/>
            </p:nvSpPr>
            <p:spPr>
              <a:xfrm>
                <a:off x="752186" y="3170570"/>
                <a:ext cx="2529177"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7" name="TextBox 36">
                <a:extLst>
                  <a:ext uri="{FF2B5EF4-FFF2-40B4-BE49-F238E27FC236}">
                    <a16:creationId xmlns:a16="http://schemas.microsoft.com/office/drawing/2014/main" id="{26DD523C-7658-C239-1FBC-38CB143444EF}"/>
                  </a:ext>
                </a:extLst>
              </p:cNvPr>
              <p:cNvSpPr txBox="1"/>
              <p:nvPr/>
            </p:nvSpPr>
            <p:spPr>
              <a:xfrm>
                <a:off x="830321" y="3333221"/>
                <a:ext cx="2372906" cy="307777"/>
              </a:xfrm>
              <a:prstGeom prst="rect">
                <a:avLst/>
              </a:prstGeom>
              <a:noFill/>
            </p:spPr>
            <p:txBody>
              <a:bodyPr wrap="square" rtlCol="0">
                <a:spAutoFit/>
              </a:bodyPr>
              <a:lstStyle/>
              <a:p>
                <a:pPr algn="ctr"/>
                <a:r>
                  <a:rPr lang="en-US"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5" name="TextBox 34">
              <a:extLst>
                <a:ext uri="{FF2B5EF4-FFF2-40B4-BE49-F238E27FC236}">
                  <a16:creationId xmlns:a16="http://schemas.microsoft.com/office/drawing/2014/main" id="{390F3539-FCDD-1B5E-10D7-9AF46EAE451A}"/>
                </a:ext>
              </a:extLst>
            </p:cNvPr>
            <p:cNvSpPr txBox="1"/>
            <p:nvPr/>
          </p:nvSpPr>
          <p:spPr>
            <a:xfrm>
              <a:off x="1308101" y="4062846"/>
              <a:ext cx="2402840"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grpSp>
      <p:grpSp>
        <p:nvGrpSpPr>
          <p:cNvPr id="38" name="Группа 37">
            <a:extLst>
              <a:ext uri="{FF2B5EF4-FFF2-40B4-BE49-F238E27FC236}">
                <a16:creationId xmlns:a16="http://schemas.microsoft.com/office/drawing/2014/main" id="{CE1112BA-E5AA-8C0D-C48E-240E2E0CF67C}"/>
              </a:ext>
            </a:extLst>
          </p:cNvPr>
          <p:cNvGrpSpPr/>
          <p:nvPr/>
        </p:nvGrpSpPr>
        <p:grpSpPr>
          <a:xfrm>
            <a:off x="4413585" y="2878283"/>
            <a:ext cx="3341832" cy="2369126"/>
            <a:chOff x="752186" y="2878283"/>
            <a:chExt cx="3341832" cy="2369126"/>
          </a:xfrm>
        </p:grpSpPr>
        <p:sp>
          <p:nvSpPr>
            <p:cNvPr id="39" name="Прямоугольник: скругленные углы 38">
              <a:extLst>
                <a:ext uri="{FF2B5EF4-FFF2-40B4-BE49-F238E27FC236}">
                  <a16:creationId xmlns:a16="http://schemas.microsoft.com/office/drawing/2014/main" id="{21360EF7-426B-1436-CE1E-F2D6C5E266DD}"/>
                </a:ext>
              </a:extLst>
            </p:cNvPr>
            <p:cNvSpPr/>
            <p:nvPr/>
          </p:nvSpPr>
          <p:spPr>
            <a:xfrm>
              <a:off x="987136" y="2878283"/>
              <a:ext cx="3106882" cy="2369126"/>
            </a:xfrm>
            <a:prstGeom prst="roundRect">
              <a:avLst>
                <a:gd name="adj" fmla="val 7822"/>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0" name="Группа 39">
              <a:extLst>
                <a:ext uri="{FF2B5EF4-FFF2-40B4-BE49-F238E27FC236}">
                  <a16:creationId xmlns:a16="http://schemas.microsoft.com/office/drawing/2014/main" id="{FB175604-6CF4-D909-818E-58E47446671E}"/>
                </a:ext>
              </a:extLst>
            </p:cNvPr>
            <p:cNvGrpSpPr/>
            <p:nvPr/>
          </p:nvGrpSpPr>
          <p:grpSpPr>
            <a:xfrm>
              <a:off x="752186" y="3170570"/>
              <a:ext cx="2529177" cy="633079"/>
              <a:chOff x="752186" y="3170570"/>
              <a:chExt cx="2529177" cy="633079"/>
            </a:xfrm>
          </p:grpSpPr>
          <p:sp>
            <p:nvSpPr>
              <p:cNvPr id="42" name="Прямоугольник: скругленные углы 41">
                <a:extLst>
                  <a:ext uri="{FF2B5EF4-FFF2-40B4-BE49-F238E27FC236}">
                    <a16:creationId xmlns:a16="http://schemas.microsoft.com/office/drawing/2014/main" id="{0AD78E5F-F23E-4BAB-8B9B-3CA495BF57B4}"/>
                  </a:ext>
                </a:extLst>
              </p:cNvPr>
              <p:cNvSpPr/>
              <p:nvPr/>
            </p:nvSpPr>
            <p:spPr>
              <a:xfrm>
                <a:off x="752186" y="3170570"/>
                <a:ext cx="2529177"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43" name="TextBox 42">
                <a:extLst>
                  <a:ext uri="{FF2B5EF4-FFF2-40B4-BE49-F238E27FC236}">
                    <a16:creationId xmlns:a16="http://schemas.microsoft.com/office/drawing/2014/main" id="{B417B274-EFE6-D8D9-3B3A-F9369B28DB7B}"/>
                  </a:ext>
                </a:extLst>
              </p:cNvPr>
              <p:cNvSpPr txBox="1"/>
              <p:nvPr/>
            </p:nvSpPr>
            <p:spPr>
              <a:xfrm>
                <a:off x="783370" y="3333221"/>
                <a:ext cx="2466808" cy="307777"/>
              </a:xfrm>
              <a:prstGeom prst="rect">
                <a:avLst/>
              </a:prstGeom>
              <a:noFill/>
            </p:spPr>
            <p:txBody>
              <a:bodyPr wrap="square" rtlCol="0">
                <a:spAutoFit/>
              </a:bodyPr>
              <a:lstStyle/>
              <a:p>
                <a:pPr algn="ctr"/>
                <a:r>
                  <a:rPr lang="en-US"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41" name="TextBox 40">
              <a:extLst>
                <a:ext uri="{FF2B5EF4-FFF2-40B4-BE49-F238E27FC236}">
                  <a16:creationId xmlns:a16="http://schemas.microsoft.com/office/drawing/2014/main" id="{6BCBF31D-583F-05DC-1E9F-F8E70C6EBDAB}"/>
                </a:ext>
              </a:extLst>
            </p:cNvPr>
            <p:cNvSpPr txBox="1"/>
            <p:nvPr/>
          </p:nvSpPr>
          <p:spPr>
            <a:xfrm>
              <a:off x="1308101" y="4062846"/>
              <a:ext cx="2402840" cy="646331"/>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grpSp>
    </p:spTree>
    <p:extLst>
      <p:ext uri="{BB962C8B-B14F-4D97-AF65-F5344CB8AC3E}">
        <p14:creationId xmlns:p14="http://schemas.microsoft.com/office/powerpoint/2010/main" val="2524029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4" name="Группа 23">
            <a:extLst>
              <a:ext uri="{FF2B5EF4-FFF2-40B4-BE49-F238E27FC236}">
                <a16:creationId xmlns:a16="http://schemas.microsoft.com/office/drawing/2014/main" id="{AAA94083-EA32-F747-E2B7-F89B130C7009}"/>
              </a:ext>
            </a:extLst>
          </p:cNvPr>
          <p:cNvGrpSpPr/>
          <p:nvPr/>
        </p:nvGrpSpPr>
        <p:grpSpPr>
          <a:xfrm>
            <a:off x="957251" y="1076209"/>
            <a:ext cx="4076700" cy="954108"/>
            <a:chOff x="1289051" y="1763692"/>
            <a:chExt cx="4076700" cy="954108"/>
          </a:xfrm>
        </p:grpSpPr>
        <p:sp>
          <p:nvSpPr>
            <p:cNvPr id="25" name="TextBox 24">
              <a:extLst>
                <a:ext uri="{FF2B5EF4-FFF2-40B4-BE49-F238E27FC236}">
                  <a16:creationId xmlns:a16="http://schemas.microsoft.com/office/drawing/2014/main" id="{9A6A10FA-9F79-F0D6-ECC4-B5091E6D9170}"/>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26" name="TextBox 25">
              <a:extLst>
                <a:ext uri="{FF2B5EF4-FFF2-40B4-BE49-F238E27FC236}">
                  <a16:creationId xmlns:a16="http://schemas.microsoft.com/office/drawing/2014/main" id="{426B919A-C209-9AD8-68F0-77198964EA49}"/>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3" name="Прямоугольник: скругленные углы 22">
            <a:extLst>
              <a:ext uri="{FF2B5EF4-FFF2-40B4-BE49-F238E27FC236}">
                <a16:creationId xmlns:a16="http://schemas.microsoft.com/office/drawing/2014/main" id="{B4336211-4CB5-7BC8-0600-A83E6210C2AB}"/>
              </a:ext>
            </a:extLst>
          </p:cNvPr>
          <p:cNvSpPr/>
          <p:nvPr/>
        </p:nvSpPr>
        <p:spPr>
          <a:xfrm>
            <a:off x="1416050" y="2317173"/>
            <a:ext cx="4548332" cy="1330027"/>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1" name="Группа 20">
            <a:extLst>
              <a:ext uri="{FF2B5EF4-FFF2-40B4-BE49-F238E27FC236}">
                <a16:creationId xmlns:a16="http://schemas.microsoft.com/office/drawing/2014/main" id="{53BA6043-337E-37C5-B48B-25AB20BB1AB9}"/>
              </a:ext>
            </a:extLst>
          </p:cNvPr>
          <p:cNvGrpSpPr/>
          <p:nvPr/>
        </p:nvGrpSpPr>
        <p:grpSpPr>
          <a:xfrm>
            <a:off x="1181510" y="2665647"/>
            <a:ext cx="1094966" cy="633079"/>
            <a:chOff x="1181510" y="2566815"/>
            <a:chExt cx="1094966" cy="633079"/>
          </a:xfrm>
        </p:grpSpPr>
        <p:sp>
          <p:nvSpPr>
            <p:cNvPr id="27" name="Прямоугольник: скругленные углы 26">
              <a:extLst>
                <a:ext uri="{FF2B5EF4-FFF2-40B4-BE49-F238E27FC236}">
                  <a16:creationId xmlns:a16="http://schemas.microsoft.com/office/drawing/2014/main" id="{5A3AE2C3-1977-8AE7-2FD4-6952ACE385D8}"/>
                </a:ext>
              </a:extLst>
            </p:cNvPr>
            <p:cNvSpPr/>
            <p:nvPr/>
          </p:nvSpPr>
          <p:spPr>
            <a:xfrm>
              <a:off x="1181510" y="2566815"/>
              <a:ext cx="1094966"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20" name="TextBox 19">
              <a:extLst>
                <a:ext uri="{FF2B5EF4-FFF2-40B4-BE49-F238E27FC236}">
                  <a16:creationId xmlns:a16="http://schemas.microsoft.com/office/drawing/2014/main" id="{4959802E-E57B-53D4-9637-843E7079FEC1}"/>
                </a:ext>
              </a:extLst>
            </p:cNvPr>
            <p:cNvSpPr txBox="1"/>
            <p:nvPr/>
          </p:nvSpPr>
          <p:spPr>
            <a:xfrm>
              <a:off x="1260886" y="2652522"/>
              <a:ext cx="936214"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78%</a:t>
              </a:r>
            </a:p>
          </p:txBody>
        </p:sp>
      </p:grpSp>
      <p:sp>
        <p:nvSpPr>
          <p:cNvPr id="22" name="TextBox 21">
            <a:extLst>
              <a:ext uri="{FF2B5EF4-FFF2-40B4-BE49-F238E27FC236}">
                <a16:creationId xmlns:a16="http://schemas.microsoft.com/office/drawing/2014/main" id="{EB28257E-1BE9-18FC-63F4-33FD1E7D34C2}"/>
              </a:ext>
            </a:extLst>
          </p:cNvPr>
          <p:cNvSpPr txBox="1"/>
          <p:nvPr/>
        </p:nvSpPr>
        <p:spPr>
          <a:xfrm>
            <a:off x="2446098" y="2566688"/>
            <a:ext cx="3259377"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grpSp>
        <p:nvGrpSpPr>
          <p:cNvPr id="30" name="Группа 29">
            <a:extLst>
              <a:ext uri="{FF2B5EF4-FFF2-40B4-BE49-F238E27FC236}">
                <a16:creationId xmlns:a16="http://schemas.microsoft.com/office/drawing/2014/main" id="{1841BDDC-BC39-34C8-F50A-8B8213E63162}"/>
              </a:ext>
            </a:extLst>
          </p:cNvPr>
          <p:cNvGrpSpPr/>
          <p:nvPr/>
        </p:nvGrpSpPr>
        <p:grpSpPr>
          <a:xfrm>
            <a:off x="1181510" y="4062711"/>
            <a:ext cx="4782872" cy="1330027"/>
            <a:chOff x="1181510" y="2317173"/>
            <a:chExt cx="4782872" cy="1330027"/>
          </a:xfrm>
        </p:grpSpPr>
        <p:sp>
          <p:nvSpPr>
            <p:cNvPr id="31" name="Прямоугольник: скругленные углы 30">
              <a:extLst>
                <a:ext uri="{FF2B5EF4-FFF2-40B4-BE49-F238E27FC236}">
                  <a16:creationId xmlns:a16="http://schemas.microsoft.com/office/drawing/2014/main" id="{B243B62F-248F-BFC8-7355-ABBF40BFC4E8}"/>
                </a:ext>
              </a:extLst>
            </p:cNvPr>
            <p:cNvSpPr/>
            <p:nvPr/>
          </p:nvSpPr>
          <p:spPr>
            <a:xfrm>
              <a:off x="1416050" y="2317173"/>
              <a:ext cx="4548332" cy="1330027"/>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2" name="Группа 31">
              <a:extLst>
                <a:ext uri="{FF2B5EF4-FFF2-40B4-BE49-F238E27FC236}">
                  <a16:creationId xmlns:a16="http://schemas.microsoft.com/office/drawing/2014/main" id="{26837E0C-243B-5A31-56D5-DC61261907A5}"/>
                </a:ext>
              </a:extLst>
            </p:cNvPr>
            <p:cNvGrpSpPr/>
            <p:nvPr/>
          </p:nvGrpSpPr>
          <p:grpSpPr>
            <a:xfrm>
              <a:off x="1181510" y="2665647"/>
              <a:ext cx="1094966" cy="633079"/>
              <a:chOff x="1181510" y="2566815"/>
              <a:chExt cx="1094966" cy="633079"/>
            </a:xfrm>
          </p:grpSpPr>
          <p:sp>
            <p:nvSpPr>
              <p:cNvPr id="34" name="Прямоугольник: скругленные углы 33">
                <a:extLst>
                  <a:ext uri="{FF2B5EF4-FFF2-40B4-BE49-F238E27FC236}">
                    <a16:creationId xmlns:a16="http://schemas.microsoft.com/office/drawing/2014/main" id="{5EA3B162-EE3D-6799-1845-679EF0C4FC71}"/>
                  </a:ext>
                </a:extLst>
              </p:cNvPr>
              <p:cNvSpPr/>
              <p:nvPr/>
            </p:nvSpPr>
            <p:spPr>
              <a:xfrm>
                <a:off x="1181510" y="2566815"/>
                <a:ext cx="1094966"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5" name="TextBox 34">
                <a:extLst>
                  <a:ext uri="{FF2B5EF4-FFF2-40B4-BE49-F238E27FC236}">
                    <a16:creationId xmlns:a16="http://schemas.microsoft.com/office/drawing/2014/main" id="{1D7E3192-5DBD-7CD9-4343-3015D2305F30}"/>
                  </a:ext>
                </a:extLst>
              </p:cNvPr>
              <p:cNvSpPr txBox="1"/>
              <p:nvPr/>
            </p:nvSpPr>
            <p:spPr>
              <a:xfrm>
                <a:off x="1260886" y="2652522"/>
                <a:ext cx="936214"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78%</a:t>
                </a:r>
              </a:p>
            </p:txBody>
          </p:sp>
        </p:grpSp>
        <p:sp>
          <p:nvSpPr>
            <p:cNvPr id="33" name="TextBox 32">
              <a:extLst>
                <a:ext uri="{FF2B5EF4-FFF2-40B4-BE49-F238E27FC236}">
                  <a16:creationId xmlns:a16="http://schemas.microsoft.com/office/drawing/2014/main" id="{AE24D897-E4A1-96FE-B523-0BF2D776109B}"/>
                </a:ext>
              </a:extLst>
            </p:cNvPr>
            <p:cNvSpPr txBox="1"/>
            <p:nvPr/>
          </p:nvSpPr>
          <p:spPr>
            <a:xfrm>
              <a:off x="2446098" y="2566688"/>
              <a:ext cx="3259377" cy="1015663"/>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grpSp>
      <p:grpSp>
        <p:nvGrpSpPr>
          <p:cNvPr id="42" name="Группа 41">
            <a:extLst>
              <a:ext uri="{FF2B5EF4-FFF2-40B4-BE49-F238E27FC236}">
                <a16:creationId xmlns:a16="http://schemas.microsoft.com/office/drawing/2014/main" id="{F6101C2C-9E1D-CFB6-536F-ADDF546E0C48}"/>
              </a:ext>
            </a:extLst>
          </p:cNvPr>
          <p:cNvGrpSpPr/>
          <p:nvPr/>
        </p:nvGrpSpPr>
        <p:grpSpPr>
          <a:xfrm>
            <a:off x="6825613" y="1219199"/>
            <a:ext cx="4422903" cy="4422903"/>
            <a:chOff x="6825613" y="1219199"/>
            <a:chExt cx="4422903" cy="4422903"/>
          </a:xfrm>
        </p:grpSpPr>
        <p:sp>
          <p:nvSpPr>
            <p:cNvPr id="36" name="Овал 35">
              <a:extLst>
                <a:ext uri="{FF2B5EF4-FFF2-40B4-BE49-F238E27FC236}">
                  <a16:creationId xmlns:a16="http://schemas.microsoft.com/office/drawing/2014/main" id="{DB7507B3-AE8C-194E-78E6-75F7C24FC32A}"/>
                </a:ext>
              </a:extLst>
            </p:cNvPr>
            <p:cNvSpPr/>
            <p:nvPr/>
          </p:nvSpPr>
          <p:spPr>
            <a:xfrm>
              <a:off x="6825613" y="1219199"/>
              <a:ext cx="4422903" cy="442290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8" name="Дуга 37">
              <a:extLst>
                <a:ext uri="{FF2B5EF4-FFF2-40B4-BE49-F238E27FC236}">
                  <a16:creationId xmlns:a16="http://schemas.microsoft.com/office/drawing/2014/main" id="{9622C764-92FE-D0F6-CDF6-896E3BD8009A}"/>
                </a:ext>
              </a:extLst>
            </p:cNvPr>
            <p:cNvSpPr/>
            <p:nvPr/>
          </p:nvSpPr>
          <p:spPr>
            <a:xfrm rot="5400000">
              <a:off x="7296869" y="1690455"/>
              <a:ext cx="3480391" cy="3480391"/>
            </a:xfrm>
            <a:prstGeom prst="arc">
              <a:avLst>
                <a:gd name="adj1" fmla="val 16200000"/>
                <a:gd name="adj2" fmla="val 10713960"/>
              </a:avLst>
            </a:prstGeom>
            <a:ln w="381000" cap="rnd">
              <a:solidFill>
                <a:schemeClr val="bg1">
                  <a:alpha val="10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Дуга 36">
              <a:extLst>
                <a:ext uri="{FF2B5EF4-FFF2-40B4-BE49-F238E27FC236}">
                  <a16:creationId xmlns:a16="http://schemas.microsoft.com/office/drawing/2014/main" id="{5393A3E8-2C84-E842-912B-3B71BC8A824F}"/>
                </a:ext>
              </a:extLst>
            </p:cNvPr>
            <p:cNvSpPr/>
            <p:nvPr/>
          </p:nvSpPr>
          <p:spPr>
            <a:xfrm>
              <a:off x="7296869" y="1690455"/>
              <a:ext cx="3480391" cy="3480391"/>
            </a:xfrm>
            <a:prstGeom prst="arc">
              <a:avLst>
                <a:gd name="adj1" fmla="val 16200000"/>
                <a:gd name="adj2" fmla="val 10713960"/>
              </a:avLst>
            </a:prstGeom>
            <a:ln w="381000" cap="rnd">
              <a:gradFill>
                <a:gsLst>
                  <a:gs pos="0">
                    <a:schemeClr val="accent2"/>
                  </a:gs>
                  <a:gs pos="100000">
                    <a:schemeClr val="accent3"/>
                  </a:gs>
                </a:gsLst>
                <a:lin ang="5400000" scaled="1"/>
              </a:gra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41" name="Группа 40">
              <a:extLst>
                <a:ext uri="{FF2B5EF4-FFF2-40B4-BE49-F238E27FC236}">
                  <a16:creationId xmlns:a16="http://schemas.microsoft.com/office/drawing/2014/main" id="{D904EA1B-52A3-CBF8-7233-C72C68F76A85}"/>
                </a:ext>
              </a:extLst>
            </p:cNvPr>
            <p:cNvGrpSpPr/>
            <p:nvPr/>
          </p:nvGrpSpPr>
          <p:grpSpPr>
            <a:xfrm>
              <a:off x="7803660" y="2619082"/>
              <a:ext cx="2466808" cy="1407694"/>
              <a:chOff x="7816619" y="2547629"/>
              <a:chExt cx="2466808" cy="1407694"/>
            </a:xfrm>
          </p:grpSpPr>
          <p:pic>
            <p:nvPicPr>
              <p:cNvPr id="39" name="Рисунок 38">
                <a:extLst>
                  <a:ext uri="{FF2B5EF4-FFF2-40B4-BE49-F238E27FC236}">
                    <a16:creationId xmlns:a16="http://schemas.microsoft.com/office/drawing/2014/main" id="{208F893A-4AFA-91C9-6D49-424B8607DA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5080" y="2547629"/>
                <a:ext cx="849886" cy="849886"/>
              </a:xfrm>
              <a:prstGeom prst="rect">
                <a:avLst/>
              </a:prstGeom>
            </p:spPr>
          </p:pic>
          <p:sp>
            <p:nvSpPr>
              <p:cNvPr id="40" name="TextBox 39">
                <a:extLst>
                  <a:ext uri="{FF2B5EF4-FFF2-40B4-BE49-F238E27FC236}">
                    <a16:creationId xmlns:a16="http://schemas.microsoft.com/office/drawing/2014/main" id="{C4076CFF-B2A1-13D6-CF9B-B34BA4B61E91}"/>
                  </a:ext>
                </a:extLst>
              </p:cNvPr>
              <p:cNvSpPr txBox="1"/>
              <p:nvPr/>
            </p:nvSpPr>
            <p:spPr>
              <a:xfrm>
                <a:off x="7816619" y="3647546"/>
                <a:ext cx="2466808"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p>
            </p:txBody>
          </p:sp>
        </p:grpSp>
      </p:grpSp>
    </p:spTree>
    <p:extLst>
      <p:ext uri="{BB962C8B-B14F-4D97-AF65-F5344CB8AC3E}">
        <p14:creationId xmlns:p14="http://schemas.microsoft.com/office/powerpoint/2010/main" val="79356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3B13670F-2AE1-DB48-8E67-0904B617BD18}"/>
              </a:ext>
            </a:extLst>
          </p:cNvPr>
          <p:cNvGrpSpPr/>
          <p:nvPr/>
        </p:nvGrpSpPr>
        <p:grpSpPr>
          <a:xfrm>
            <a:off x="957251" y="1076209"/>
            <a:ext cx="4076700" cy="954108"/>
            <a:chOff x="1289051" y="1763692"/>
            <a:chExt cx="4076700" cy="954108"/>
          </a:xfrm>
        </p:grpSpPr>
        <p:sp>
          <p:nvSpPr>
            <p:cNvPr id="21" name="TextBox 20">
              <a:extLst>
                <a:ext uri="{FF2B5EF4-FFF2-40B4-BE49-F238E27FC236}">
                  <a16:creationId xmlns:a16="http://schemas.microsoft.com/office/drawing/2014/main" id="{7F3948C5-4500-80D7-5924-EB4D0D369D38}"/>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4BBE5D14-33CD-E4AA-B414-68259A8D8509}"/>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41" name="Группа 40">
            <a:extLst>
              <a:ext uri="{FF2B5EF4-FFF2-40B4-BE49-F238E27FC236}">
                <a16:creationId xmlns:a16="http://schemas.microsoft.com/office/drawing/2014/main" id="{A3B9BE76-D4AD-2CBD-CE19-0BD05AD76086}"/>
              </a:ext>
            </a:extLst>
          </p:cNvPr>
          <p:cNvGrpSpPr/>
          <p:nvPr/>
        </p:nvGrpSpPr>
        <p:grpSpPr>
          <a:xfrm>
            <a:off x="5033951" y="1265472"/>
            <a:ext cx="3013224" cy="1457954"/>
            <a:chOff x="4331794" y="1265472"/>
            <a:chExt cx="3013224" cy="1457954"/>
          </a:xfrm>
        </p:grpSpPr>
        <p:grpSp>
          <p:nvGrpSpPr>
            <p:cNvPr id="42" name="Группа 41">
              <a:extLst>
                <a:ext uri="{FF2B5EF4-FFF2-40B4-BE49-F238E27FC236}">
                  <a16:creationId xmlns:a16="http://schemas.microsoft.com/office/drawing/2014/main" id="{817F21EA-3706-F4AF-C3F2-C61103593128}"/>
                </a:ext>
              </a:extLst>
            </p:cNvPr>
            <p:cNvGrpSpPr/>
            <p:nvPr/>
          </p:nvGrpSpPr>
          <p:grpSpPr>
            <a:xfrm>
              <a:off x="4439061" y="1265472"/>
              <a:ext cx="1868870" cy="633079"/>
              <a:chOff x="4429535" y="1265472"/>
              <a:chExt cx="1868870" cy="633079"/>
            </a:xfrm>
          </p:grpSpPr>
          <p:grpSp>
            <p:nvGrpSpPr>
              <p:cNvPr id="46" name="Группа 45">
                <a:extLst>
                  <a:ext uri="{FF2B5EF4-FFF2-40B4-BE49-F238E27FC236}">
                    <a16:creationId xmlns:a16="http://schemas.microsoft.com/office/drawing/2014/main" id="{2F2EE2B0-0867-FD07-FBB9-10FD2A3A9AC8}"/>
                  </a:ext>
                </a:extLst>
              </p:cNvPr>
              <p:cNvGrpSpPr/>
              <p:nvPr/>
            </p:nvGrpSpPr>
            <p:grpSpPr>
              <a:xfrm>
                <a:off x="4429535" y="1265472"/>
                <a:ext cx="1094966" cy="633079"/>
                <a:chOff x="1181510" y="2566815"/>
                <a:chExt cx="1094966" cy="633079"/>
              </a:xfrm>
            </p:grpSpPr>
            <p:sp>
              <p:nvSpPr>
                <p:cNvPr id="48" name="Прямоугольник: скругленные углы 47">
                  <a:extLst>
                    <a:ext uri="{FF2B5EF4-FFF2-40B4-BE49-F238E27FC236}">
                      <a16:creationId xmlns:a16="http://schemas.microsoft.com/office/drawing/2014/main" id="{FD8DCEA6-5CA3-619F-8EE4-49844CA4BE63}"/>
                    </a:ext>
                  </a:extLst>
                </p:cNvPr>
                <p:cNvSpPr/>
                <p:nvPr/>
              </p:nvSpPr>
              <p:spPr>
                <a:xfrm>
                  <a:off x="1181510" y="2566815"/>
                  <a:ext cx="1094966"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49" name="TextBox 48">
                  <a:extLst>
                    <a:ext uri="{FF2B5EF4-FFF2-40B4-BE49-F238E27FC236}">
                      <a16:creationId xmlns:a16="http://schemas.microsoft.com/office/drawing/2014/main" id="{ACB062F4-441E-3764-E645-39EF2882D45C}"/>
                    </a:ext>
                  </a:extLst>
                </p:cNvPr>
                <p:cNvSpPr txBox="1"/>
                <p:nvPr/>
              </p:nvSpPr>
              <p:spPr>
                <a:xfrm>
                  <a:off x="1260886" y="2652522"/>
                  <a:ext cx="936214"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78%</a:t>
                  </a:r>
                </a:p>
              </p:txBody>
            </p:sp>
          </p:grpSp>
          <p:sp>
            <p:nvSpPr>
              <p:cNvPr id="47" name="Полилиния: фигура 46">
                <a:extLst>
                  <a:ext uri="{FF2B5EF4-FFF2-40B4-BE49-F238E27FC236}">
                    <a16:creationId xmlns:a16="http://schemas.microsoft.com/office/drawing/2014/main" id="{5F9E0B06-6590-0216-3D64-606C4FA63BDC}"/>
                  </a:ext>
                </a:extLst>
              </p:cNvPr>
              <p:cNvSpPr/>
              <p:nvPr/>
            </p:nvSpPr>
            <p:spPr>
              <a:xfrm>
                <a:off x="5831681" y="1465330"/>
                <a:ext cx="466724" cy="233362"/>
              </a:xfrm>
              <a:custGeom>
                <a:avLst/>
                <a:gdLst>
                  <a:gd name="connsiteX0" fmla="*/ 0 w 466724"/>
                  <a:gd name="connsiteY0" fmla="*/ 0 h 233362"/>
                  <a:gd name="connsiteX1" fmla="*/ 233362 w 466724"/>
                  <a:gd name="connsiteY1" fmla="*/ 233362 h 233362"/>
                  <a:gd name="connsiteX2" fmla="*/ 466724 w 466724"/>
                  <a:gd name="connsiteY2" fmla="*/ 0 h 233362"/>
                </a:gdLst>
                <a:ahLst/>
                <a:cxnLst>
                  <a:cxn ang="0">
                    <a:pos x="connsiteX0" y="connsiteY0"/>
                  </a:cxn>
                  <a:cxn ang="0">
                    <a:pos x="connsiteX1" y="connsiteY1"/>
                  </a:cxn>
                  <a:cxn ang="0">
                    <a:pos x="connsiteX2" y="connsiteY2"/>
                  </a:cxn>
                </a:cxnLst>
                <a:rect l="l" t="t" r="r" b="b"/>
                <a:pathLst>
                  <a:path w="466724" h="233362">
                    <a:moveTo>
                      <a:pt x="0" y="0"/>
                    </a:moveTo>
                    <a:lnTo>
                      <a:pt x="233362" y="233362"/>
                    </a:lnTo>
                    <a:lnTo>
                      <a:pt x="466724" y="0"/>
                    </a:lnTo>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3" name="Группа 42">
              <a:extLst>
                <a:ext uri="{FF2B5EF4-FFF2-40B4-BE49-F238E27FC236}">
                  <a16:creationId xmlns:a16="http://schemas.microsoft.com/office/drawing/2014/main" id="{A15B91F1-E288-106D-DB7E-29350AECCE73}"/>
                </a:ext>
              </a:extLst>
            </p:cNvPr>
            <p:cNvGrpSpPr/>
            <p:nvPr/>
          </p:nvGrpSpPr>
          <p:grpSpPr>
            <a:xfrm>
              <a:off x="4331794" y="2138650"/>
              <a:ext cx="3013224" cy="584776"/>
              <a:chOff x="4379422" y="2138650"/>
              <a:chExt cx="3013224" cy="584776"/>
            </a:xfrm>
          </p:grpSpPr>
          <p:sp>
            <p:nvSpPr>
              <p:cNvPr id="44" name="TextBox 43">
                <a:extLst>
                  <a:ext uri="{FF2B5EF4-FFF2-40B4-BE49-F238E27FC236}">
                    <a16:creationId xmlns:a16="http://schemas.microsoft.com/office/drawing/2014/main" id="{798F5797-61CE-EB86-9CA1-70785F437980}"/>
                  </a:ext>
                </a:extLst>
              </p:cNvPr>
              <p:cNvSpPr txBox="1"/>
              <p:nvPr/>
            </p:nvSpPr>
            <p:spPr>
              <a:xfrm>
                <a:off x="4379422" y="2446427"/>
                <a:ext cx="3013224"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45" name="TextBox 44">
                <a:extLst>
                  <a:ext uri="{FF2B5EF4-FFF2-40B4-BE49-F238E27FC236}">
                    <a16:creationId xmlns:a16="http://schemas.microsoft.com/office/drawing/2014/main" id="{FEB1B2BA-D0CE-38B0-EE32-E00D648082A9}"/>
                  </a:ext>
                </a:extLst>
              </p:cNvPr>
              <p:cNvSpPr txBox="1"/>
              <p:nvPr/>
            </p:nvSpPr>
            <p:spPr>
              <a:xfrm>
                <a:off x="4379422" y="2138650"/>
                <a:ext cx="246680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grpSp>
        <p:nvGrpSpPr>
          <p:cNvPr id="50" name="Группа 49">
            <a:extLst>
              <a:ext uri="{FF2B5EF4-FFF2-40B4-BE49-F238E27FC236}">
                <a16:creationId xmlns:a16="http://schemas.microsoft.com/office/drawing/2014/main" id="{EC352921-104B-9A38-141D-D70C875792A6}"/>
              </a:ext>
            </a:extLst>
          </p:cNvPr>
          <p:cNvGrpSpPr/>
          <p:nvPr/>
        </p:nvGrpSpPr>
        <p:grpSpPr>
          <a:xfrm>
            <a:off x="8531320" y="1265472"/>
            <a:ext cx="3013224" cy="1457954"/>
            <a:chOff x="4331794" y="1265472"/>
            <a:chExt cx="3013224" cy="1457954"/>
          </a:xfrm>
        </p:grpSpPr>
        <p:grpSp>
          <p:nvGrpSpPr>
            <p:cNvPr id="51" name="Группа 50">
              <a:extLst>
                <a:ext uri="{FF2B5EF4-FFF2-40B4-BE49-F238E27FC236}">
                  <a16:creationId xmlns:a16="http://schemas.microsoft.com/office/drawing/2014/main" id="{227734EC-08B0-DA3D-EB57-EF00DDE4D76D}"/>
                </a:ext>
              </a:extLst>
            </p:cNvPr>
            <p:cNvGrpSpPr/>
            <p:nvPr/>
          </p:nvGrpSpPr>
          <p:grpSpPr>
            <a:xfrm>
              <a:off x="4439061" y="1265472"/>
              <a:ext cx="1868870" cy="633079"/>
              <a:chOff x="4429535" y="1265472"/>
              <a:chExt cx="1868870" cy="633079"/>
            </a:xfrm>
          </p:grpSpPr>
          <p:grpSp>
            <p:nvGrpSpPr>
              <p:cNvPr id="55" name="Группа 54">
                <a:extLst>
                  <a:ext uri="{FF2B5EF4-FFF2-40B4-BE49-F238E27FC236}">
                    <a16:creationId xmlns:a16="http://schemas.microsoft.com/office/drawing/2014/main" id="{87F890B7-83DA-5451-EF05-DE64958F0216}"/>
                  </a:ext>
                </a:extLst>
              </p:cNvPr>
              <p:cNvGrpSpPr/>
              <p:nvPr/>
            </p:nvGrpSpPr>
            <p:grpSpPr>
              <a:xfrm>
                <a:off x="4429535" y="1265472"/>
                <a:ext cx="1094966" cy="633079"/>
                <a:chOff x="1181510" y="2566815"/>
                <a:chExt cx="1094966" cy="633079"/>
              </a:xfrm>
            </p:grpSpPr>
            <p:sp>
              <p:nvSpPr>
                <p:cNvPr id="57" name="Прямоугольник: скругленные углы 56">
                  <a:extLst>
                    <a:ext uri="{FF2B5EF4-FFF2-40B4-BE49-F238E27FC236}">
                      <a16:creationId xmlns:a16="http://schemas.microsoft.com/office/drawing/2014/main" id="{DD1ED1DD-3ED1-267C-3E99-2D9DE97AB834}"/>
                    </a:ext>
                  </a:extLst>
                </p:cNvPr>
                <p:cNvSpPr/>
                <p:nvPr/>
              </p:nvSpPr>
              <p:spPr>
                <a:xfrm>
                  <a:off x="1181510" y="2566815"/>
                  <a:ext cx="1094966" cy="633079"/>
                </a:xfrm>
                <a:prstGeom prst="roundRect">
                  <a:avLst>
                    <a:gd name="adj" fmla="val 20987"/>
                  </a:avLst>
                </a:prstGeom>
                <a:gradFill>
                  <a:gsLst>
                    <a:gs pos="88000">
                      <a:schemeClr val="accent2">
                        <a:lumMod val="50000"/>
                      </a:schemeClr>
                    </a:gs>
                    <a:gs pos="0">
                      <a:srgbClr val="DB1A86"/>
                    </a:gs>
                  </a:gsLst>
                  <a:lin ang="300000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8" name="TextBox 57">
                  <a:extLst>
                    <a:ext uri="{FF2B5EF4-FFF2-40B4-BE49-F238E27FC236}">
                      <a16:creationId xmlns:a16="http://schemas.microsoft.com/office/drawing/2014/main" id="{72ABF91C-6697-A9D7-5443-FE300E845D9D}"/>
                    </a:ext>
                  </a:extLst>
                </p:cNvPr>
                <p:cNvSpPr txBox="1"/>
                <p:nvPr/>
              </p:nvSpPr>
              <p:spPr>
                <a:xfrm>
                  <a:off x="1260886" y="2652522"/>
                  <a:ext cx="936214" cy="461665"/>
                </a:xfrm>
                <a:prstGeom prst="rect">
                  <a:avLst/>
                </a:prstGeom>
                <a:noFill/>
              </p:spPr>
              <p:txBody>
                <a:bodyPr wrap="square" rtlCol="0">
                  <a:spAutoFit/>
                </a:bodyPr>
                <a:lstStyle/>
                <a:p>
                  <a:pPr algn="ctr"/>
                  <a:r>
                    <a:rPr lang="ru-RU" sz="2400" b="1" dirty="0">
                      <a:solidFill>
                        <a:schemeClr val="bg1"/>
                      </a:solidFill>
                      <a:latin typeface="+mj-lt"/>
                      <a:cs typeface="Segoe Pro Light" panose="020F0502020204030204" pitchFamily="34" charset="0"/>
                    </a:rPr>
                    <a:t>78%</a:t>
                  </a:r>
                </a:p>
              </p:txBody>
            </p:sp>
          </p:grpSp>
          <p:sp>
            <p:nvSpPr>
              <p:cNvPr id="56" name="Полилиния: фигура 55">
                <a:extLst>
                  <a:ext uri="{FF2B5EF4-FFF2-40B4-BE49-F238E27FC236}">
                    <a16:creationId xmlns:a16="http://schemas.microsoft.com/office/drawing/2014/main" id="{3132B77F-30E9-D26C-5BD8-73E0C760117E}"/>
                  </a:ext>
                </a:extLst>
              </p:cNvPr>
              <p:cNvSpPr/>
              <p:nvPr/>
            </p:nvSpPr>
            <p:spPr>
              <a:xfrm>
                <a:off x="5831681" y="1465330"/>
                <a:ext cx="466724" cy="233362"/>
              </a:xfrm>
              <a:custGeom>
                <a:avLst/>
                <a:gdLst>
                  <a:gd name="connsiteX0" fmla="*/ 0 w 466724"/>
                  <a:gd name="connsiteY0" fmla="*/ 0 h 233362"/>
                  <a:gd name="connsiteX1" fmla="*/ 233362 w 466724"/>
                  <a:gd name="connsiteY1" fmla="*/ 233362 h 233362"/>
                  <a:gd name="connsiteX2" fmla="*/ 466724 w 466724"/>
                  <a:gd name="connsiteY2" fmla="*/ 0 h 233362"/>
                </a:gdLst>
                <a:ahLst/>
                <a:cxnLst>
                  <a:cxn ang="0">
                    <a:pos x="connsiteX0" y="connsiteY0"/>
                  </a:cxn>
                  <a:cxn ang="0">
                    <a:pos x="connsiteX1" y="connsiteY1"/>
                  </a:cxn>
                  <a:cxn ang="0">
                    <a:pos x="connsiteX2" y="connsiteY2"/>
                  </a:cxn>
                </a:cxnLst>
                <a:rect l="l" t="t" r="r" b="b"/>
                <a:pathLst>
                  <a:path w="466724" h="233362">
                    <a:moveTo>
                      <a:pt x="0" y="0"/>
                    </a:moveTo>
                    <a:lnTo>
                      <a:pt x="233362" y="233362"/>
                    </a:lnTo>
                    <a:lnTo>
                      <a:pt x="466724" y="0"/>
                    </a:lnTo>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2" name="Группа 51">
              <a:extLst>
                <a:ext uri="{FF2B5EF4-FFF2-40B4-BE49-F238E27FC236}">
                  <a16:creationId xmlns:a16="http://schemas.microsoft.com/office/drawing/2014/main" id="{B483D8D8-ABFA-3954-84E6-188823478A21}"/>
                </a:ext>
              </a:extLst>
            </p:cNvPr>
            <p:cNvGrpSpPr/>
            <p:nvPr/>
          </p:nvGrpSpPr>
          <p:grpSpPr>
            <a:xfrm>
              <a:off x="4331794" y="2138650"/>
              <a:ext cx="3013224" cy="584776"/>
              <a:chOff x="4379422" y="2138650"/>
              <a:chExt cx="3013224" cy="584776"/>
            </a:xfrm>
          </p:grpSpPr>
          <p:sp>
            <p:nvSpPr>
              <p:cNvPr id="53" name="TextBox 52">
                <a:extLst>
                  <a:ext uri="{FF2B5EF4-FFF2-40B4-BE49-F238E27FC236}">
                    <a16:creationId xmlns:a16="http://schemas.microsoft.com/office/drawing/2014/main" id="{510F9C26-53C3-C862-7954-BEAEF6DF7310}"/>
                  </a:ext>
                </a:extLst>
              </p:cNvPr>
              <p:cNvSpPr txBox="1"/>
              <p:nvPr/>
            </p:nvSpPr>
            <p:spPr>
              <a:xfrm>
                <a:off x="4379422" y="2446427"/>
                <a:ext cx="3013224"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54" name="TextBox 53">
                <a:extLst>
                  <a:ext uri="{FF2B5EF4-FFF2-40B4-BE49-F238E27FC236}">
                    <a16:creationId xmlns:a16="http://schemas.microsoft.com/office/drawing/2014/main" id="{6F0CD0A8-D895-7CC0-2672-3EF6FFD1414B}"/>
                  </a:ext>
                </a:extLst>
              </p:cNvPr>
              <p:cNvSpPr txBox="1"/>
              <p:nvPr/>
            </p:nvSpPr>
            <p:spPr>
              <a:xfrm>
                <a:off x="4379422" y="2138650"/>
                <a:ext cx="246680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r>
                  <a:rPr lang="ru-RU" sz="1400" b="1" dirty="0">
                    <a:solidFill>
                      <a:schemeClr val="bg1"/>
                    </a:solidFill>
                    <a:latin typeface="+mj-lt"/>
                    <a:cs typeface="Segoe Pro Light" panose="020F0502020204030204" pitchFamily="34" charset="0"/>
                  </a:rPr>
                  <a:t> </a:t>
                </a:r>
              </a:p>
            </p:txBody>
          </p:sp>
        </p:grpSp>
      </p:grpSp>
      <p:grpSp>
        <p:nvGrpSpPr>
          <p:cNvPr id="73" name="Группа 72">
            <a:extLst>
              <a:ext uri="{FF2B5EF4-FFF2-40B4-BE49-F238E27FC236}">
                <a16:creationId xmlns:a16="http://schemas.microsoft.com/office/drawing/2014/main" id="{82A9D572-DACF-301D-2E8C-C3B14F26B823}"/>
              </a:ext>
            </a:extLst>
          </p:cNvPr>
          <p:cNvGrpSpPr/>
          <p:nvPr/>
        </p:nvGrpSpPr>
        <p:grpSpPr>
          <a:xfrm>
            <a:off x="660057" y="3495673"/>
            <a:ext cx="2466808" cy="2071492"/>
            <a:chOff x="1092200" y="3495673"/>
            <a:chExt cx="2466808" cy="2071492"/>
          </a:xfrm>
        </p:grpSpPr>
        <p:grpSp>
          <p:nvGrpSpPr>
            <p:cNvPr id="71" name="Группа 70">
              <a:extLst>
                <a:ext uri="{FF2B5EF4-FFF2-40B4-BE49-F238E27FC236}">
                  <a16:creationId xmlns:a16="http://schemas.microsoft.com/office/drawing/2014/main" id="{F5BDD52B-58A6-19AA-D7CD-7D3EF108B3D9}"/>
                </a:ext>
              </a:extLst>
            </p:cNvPr>
            <p:cNvGrpSpPr/>
            <p:nvPr/>
          </p:nvGrpSpPr>
          <p:grpSpPr>
            <a:xfrm>
              <a:off x="1537410" y="3495673"/>
              <a:ext cx="1576388" cy="1576388"/>
              <a:chOff x="1581150" y="3495673"/>
              <a:chExt cx="1576388" cy="1576388"/>
            </a:xfrm>
          </p:grpSpPr>
          <p:sp>
            <p:nvSpPr>
              <p:cNvPr id="59" name="Овал 58">
                <a:extLst>
                  <a:ext uri="{FF2B5EF4-FFF2-40B4-BE49-F238E27FC236}">
                    <a16:creationId xmlns:a16="http://schemas.microsoft.com/office/drawing/2014/main" id="{460F982E-E799-85A0-04A8-86768398798E}"/>
                  </a:ext>
                </a:extLst>
              </p:cNvPr>
              <p:cNvSpPr/>
              <p:nvPr/>
            </p:nvSpPr>
            <p:spPr>
              <a:xfrm>
                <a:off x="1581150" y="3495673"/>
                <a:ext cx="1576388" cy="157638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64" name="Группа 63">
                <a:extLst>
                  <a:ext uri="{FF2B5EF4-FFF2-40B4-BE49-F238E27FC236}">
                    <a16:creationId xmlns:a16="http://schemas.microsoft.com/office/drawing/2014/main" id="{04B0D982-61FB-8AFD-693D-2E85EC488D14}"/>
                  </a:ext>
                </a:extLst>
              </p:cNvPr>
              <p:cNvGrpSpPr/>
              <p:nvPr/>
            </p:nvGrpSpPr>
            <p:grpSpPr>
              <a:xfrm>
                <a:off x="2100265" y="4014788"/>
                <a:ext cx="538158" cy="538158"/>
                <a:chOff x="2100265" y="4014788"/>
                <a:chExt cx="538158" cy="538158"/>
              </a:xfrm>
            </p:grpSpPr>
            <p:sp>
              <p:nvSpPr>
                <p:cNvPr id="60" name="Овал 59">
                  <a:extLst>
                    <a:ext uri="{FF2B5EF4-FFF2-40B4-BE49-F238E27FC236}">
                      <a16:creationId xmlns:a16="http://schemas.microsoft.com/office/drawing/2014/main" id="{8523138F-A6F1-FE47-A982-41AEC627261D}"/>
                    </a:ext>
                  </a:extLst>
                </p:cNvPr>
                <p:cNvSpPr/>
                <p:nvPr/>
              </p:nvSpPr>
              <p:spPr>
                <a:xfrm>
                  <a:off x="2100265" y="4014788"/>
                  <a:ext cx="538158" cy="53815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62" name="Рисунок 61">
                  <a:extLst>
                    <a:ext uri="{FF2B5EF4-FFF2-40B4-BE49-F238E27FC236}">
                      <a16:creationId xmlns:a16="http://schemas.microsoft.com/office/drawing/2014/main" id="{C0BDCD8A-63DF-A6F4-A714-5652487496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325" y="4133848"/>
                  <a:ext cx="300038" cy="300038"/>
                </a:xfrm>
                <a:prstGeom prst="rect">
                  <a:avLst/>
                </a:prstGeom>
              </p:spPr>
            </p:pic>
          </p:grpSp>
          <p:grpSp>
            <p:nvGrpSpPr>
              <p:cNvPr id="70" name="Группа 69">
                <a:extLst>
                  <a:ext uri="{FF2B5EF4-FFF2-40B4-BE49-F238E27FC236}">
                    <a16:creationId xmlns:a16="http://schemas.microsoft.com/office/drawing/2014/main" id="{0840122C-EAA0-3C5B-C6AB-5FC0BE8BD90D}"/>
                  </a:ext>
                </a:extLst>
              </p:cNvPr>
              <p:cNvGrpSpPr/>
              <p:nvPr/>
            </p:nvGrpSpPr>
            <p:grpSpPr>
              <a:xfrm>
                <a:off x="1770857" y="3685380"/>
                <a:ext cx="1196975" cy="1196975"/>
                <a:chOff x="1704688" y="3685379"/>
                <a:chExt cx="1196975" cy="1196975"/>
              </a:xfrm>
            </p:grpSpPr>
            <p:sp>
              <p:nvSpPr>
                <p:cNvPr id="69" name="Дуга 68">
                  <a:extLst>
                    <a:ext uri="{FF2B5EF4-FFF2-40B4-BE49-F238E27FC236}">
                      <a16:creationId xmlns:a16="http://schemas.microsoft.com/office/drawing/2014/main" id="{C4A54246-9EAF-F8FC-6105-E2EC53C65E19}"/>
                    </a:ext>
                  </a:extLst>
                </p:cNvPr>
                <p:cNvSpPr/>
                <p:nvPr/>
              </p:nvSpPr>
              <p:spPr>
                <a:xfrm rot="7200000">
                  <a:off x="1704688" y="3685379"/>
                  <a:ext cx="1196975" cy="1196975"/>
                </a:xfrm>
                <a:prstGeom prst="arc">
                  <a:avLst>
                    <a:gd name="adj1" fmla="val 16200000"/>
                    <a:gd name="adj2" fmla="val 10713960"/>
                  </a:avLst>
                </a:prstGeom>
                <a:ln w="190500" cap="rnd">
                  <a:solidFill>
                    <a:schemeClr val="bg1">
                      <a:alpha val="10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8" name="Дуга 67">
                  <a:extLst>
                    <a:ext uri="{FF2B5EF4-FFF2-40B4-BE49-F238E27FC236}">
                      <a16:creationId xmlns:a16="http://schemas.microsoft.com/office/drawing/2014/main" id="{0838FA2E-B49B-DFD6-0744-18EB65C20133}"/>
                    </a:ext>
                  </a:extLst>
                </p:cNvPr>
                <p:cNvSpPr/>
                <p:nvPr/>
              </p:nvSpPr>
              <p:spPr>
                <a:xfrm>
                  <a:off x="1704688" y="3685379"/>
                  <a:ext cx="1196975" cy="1196975"/>
                </a:xfrm>
                <a:prstGeom prst="arc">
                  <a:avLst>
                    <a:gd name="adj1" fmla="val 16200000"/>
                    <a:gd name="adj2" fmla="val 10713960"/>
                  </a:avLst>
                </a:prstGeom>
                <a:ln w="190500" cap="rnd">
                  <a:gradFill>
                    <a:gsLst>
                      <a:gs pos="0">
                        <a:schemeClr val="accent2"/>
                      </a:gs>
                      <a:gs pos="100000">
                        <a:schemeClr val="accent3"/>
                      </a:gs>
                    </a:gsLst>
                    <a:lin ang="5400000" scaled="1"/>
                  </a:gra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sp>
          <p:nvSpPr>
            <p:cNvPr id="72" name="TextBox 71">
              <a:extLst>
                <a:ext uri="{FF2B5EF4-FFF2-40B4-BE49-F238E27FC236}">
                  <a16:creationId xmlns:a16="http://schemas.microsoft.com/office/drawing/2014/main" id="{2D76F803-F6E1-6C1D-9D12-2D73415B294B}"/>
                </a:ext>
              </a:extLst>
            </p:cNvPr>
            <p:cNvSpPr txBox="1"/>
            <p:nvPr/>
          </p:nvSpPr>
          <p:spPr>
            <a:xfrm>
              <a:off x="1092200" y="5259388"/>
              <a:ext cx="2466808"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r>
                <a:rPr lang="ru-RU" sz="1400" b="1" dirty="0">
                  <a:solidFill>
                    <a:schemeClr val="bg1"/>
                  </a:solidFill>
                  <a:latin typeface="+mj-lt"/>
                  <a:cs typeface="Segoe Pro Light" panose="020F0502020204030204" pitchFamily="34" charset="0"/>
                </a:rPr>
                <a:t> </a:t>
              </a:r>
            </a:p>
          </p:txBody>
        </p:sp>
      </p:grpSp>
      <p:grpSp>
        <p:nvGrpSpPr>
          <p:cNvPr id="74" name="Группа 73">
            <a:extLst>
              <a:ext uri="{FF2B5EF4-FFF2-40B4-BE49-F238E27FC236}">
                <a16:creationId xmlns:a16="http://schemas.microsoft.com/office/drawing/2014/main" id="{62E5EABB-51F5-8B8B-1EF0-F2E1289208C4}"/>
              </a:ext>
            </a:extLst>
          </p:cNvPr>
          <p:cNvGrpSpPr/>
          <p:nvPr/>
        </p:nvGrpSpPr>
        <p:grpSpPr>
          <a:xfrm>
            <a:off x="9145550" y="3495673"/>
            <a:ext cx="2466808" cy="2071492"/>
            <a:chOff x="1092200" y="3495673"/>
            <a:chExt cx="2466808" cy="2071492"/>
          </a:xfrm>
        </p:grpSpPr>
        <p:grpSp>
          <p:nvGrpSpPr>
            <p:cNvPr id="75" name="Группа 74">
              <a:extLst>
                <a:ext uri="{FF2B5EF4-FFF2-40B4-BE49-F238E27FC236}">
                  <a16:creationId xmlns:a16="http://schemas.microsoft.com/office/drawing/2014/main" id="{63AE1916-3E2E-3B7B-B219-0F3D4D84A5D2}"/>
                </a:ext>
              </a:extLst>
            </p:cNvPr>
            <p:cNvGrpSpPr/>
            <p:nvPr/>
          </p:nvGrpSpPr>
          <p:grpSpPr>
            <a:xfrm>
              <a:off x="1537410" y="3495673"/>
              <a:ext cx="1576388" cy="1576388"/>
              <a:chOff x="1581150" y="3495673"/>
              <a:chExt cx="1576388" cy="1576388"/>
            </a:xfrm>
          </p:grpSpPr>
          <p:sp>
            <p:nvSpPr>
              <p:cNvPr id="77" name="Овал 76">
                <a:extLst>
                  <a:ext uri="{FF2B5EF4-FFF2-40B4-BE49-F238E27FC236}">
                    <a16:creationId xmlns:a16="http://schemas.microsoft.com/office/drawing/2014/main" id="{58B7A102-12FD-447B-206D-6B76E6B76536}"/>
                  </a:ext>
                </a:extLst>
              </p:cNvPr>
              <p:cNvSpPr/>
              <p:nvPr/>
            </p:nvSpPr>
            <p:spPr>
              <a:xfrm>
                <a:off x="1581150" y="3495673"/>
                <a:ext cx="1576388" cy="157638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78" name="Группа 77">
                <a:extLst>
                  <a:ext uri="{FF2B5EF4-FFF2-40B4-BE49-F238E27FC236}">
                    <a16:creationId xmlns:a16="http://schemas.microsoft.com/office/drawing/2014/main" id="{5508B746-B39E-AA4E-47F5-8338E4249FE9}"/>
                  </a:ext>
                </a:extLst>
              </p:cNvPr>
              <p:cNvGrpSpPr/>
              <p:nvPr/>
            </p:nvGrpSpPr>
            <p:grpSpPr>
              <a:xfrm>
                <a:off x="2100265" y="4014788"/>
                <a:ext cx="538158" cy="538158"/>
                <a:chOff x="2100265" y="4014788"/>
                <a:chExt cx="538158" cy="538158"/>
              </a:xfrm>
            </p:grpSpPr>
            <p:sp>
              <p:nvSpPr>
                <p:cNvPr id="82" name="Овал 81">
                  <a:extLst>
                    <a:ext uri="{FF2B5EF4-FFF2-40B4-BE49-F238E27FC236}">
                      <a16:creationId xmlns:a16="http://schemas.microsoft.com/office/drawing/2014/main" id="{460A3DC7-B68E-26B8-6EBA-EF832B8718E5}"/>
                    </a:ext>
                  </a:extLst>
                </p:cNvPr>
                <p:cNvSpPr/>
                <p:nvPr/>
              </p:nvSpPr>
              <p:spPr>
                <a:xfrm>
                  <a:off x="2100265" y="4014788"/>
                  <a:ext cx="538158" cy="53815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83" name="Рисунок 82">
                  <a:extLst>
                    <a:ext uri="{FF2B5EF4-FFF2-40B4-BE49-F238E27FC236}">
                      <a16:creationId xmlns:a16="http://schemas.microsoft.com/office/drawing/2014/main" id="{1A1FC91F-E4D4-CC17-1E39-0CC5D82B01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325" y="4133848"/>
                  <a:ext cx="300038" cy="300038"/>
                </a:xfrm>
                <a:prstGeom prst="rect">
                  <a:avLst/>
                </a:prstGeom>
              </p:spPr>
            </p:pic>
          </p:grpSp>
          <p:grpSp>
            <p:nvGrpSpPr>
              <p:cNvPr id="79" name="Группа 78">
                <a:extLst>
                  <a:ext uri="{FF2B5EF4-FFF2-40B4-BE49-F238E27FC236}">
                    <a16:creationId xmlns:a16="http://schemas.microsoft.com/office/drawing/2014/main" id="{8F5B5CB9-EB26-625B-4783-011E8C04282A}"/>
                  </a:ext>
                </a:extLst>
              </p:cNvPr>
              <p:cNvGrpSpPr/>
              <p:nvPr/>
            </p:nvGrpSpPr>
            <p:grpSpPr>
              <a:xfrm>
                <a:off x="1770857" y="3685380"/>
                <a:ext cx="1196975" cy="1196975"/>
                <a:chOff x="1704688" y="3685379"/>
                <a:chExt cx="1196975" cy="1196975"/>
              </a:xfrm>
            </p:grpSpPr>
            <p:sp>
              <p:nvSpPr>
                <p:cNvPr id="80" name="Дуга 79">
                  <a:extLst>
                    <a:ext uri="{FF2B5EF4-FFF2-40B4-BE49-F238E27FC236}">
                      <a16:creationId xmlns:a16="http://schemas.microsoft.com/office/drawing/2014/main" id="{C6E38FDC-32EF-E349-822F-D09E41F7C848}"/>
                    </a:ext>
                  </a:extLst>
                </p:cNvPr>
                <p:cNvSpPr/>
                <p:nvPr/>
              </p:nvSpPr>
              <p:spPr>
                <a:xfrm rot="7200000">
                  <a:off x="1704688" y="3685379"/>
                  <a:ext cx="1196975" cy="1196975"/>
                </a:xfrm>
                <a:prstGeom prst="arc">
                  <a:avLst>
                    <a:gd name="adj1" fmla="val 16200000"/>
                    <a:gd name="adj2" fmla="val 10713960"/>
                  </a:avLst>
                </a:prstGeom>
                <a:ln w="190500" cap="rnd">
                  <a:solidFill>
                    <a:schemeClr val="bg1">
                      <a:alpha val="10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1" name="Дуга 80">
                  <a:extLst>
                    <a:ext uri="{FF2B5EF4-FFF2-40B4-BE49-F238E27FC236}">
                      <a16:creationId xmlns:a16="http://schemas.microsoft.com/office/drawing/2014/main" id="{B2088964-93B8-56AB-6487-5F53590CD852}"/>
                    </a:ext>
                  </a:extLst>
                </p:cNvPr>
                <p:cNvSpPr/>
                <p:nvPr/>
              </p:nvSpPr>
              <p:spPr>
                <a:xfrm>
                  <a:off x="1704688" y="3685379"/>
                  <a:ext cx="1196975" cy="1196975"/>
                </a:xfrm>
                <a:prstGeom prst="arc">
                  <a:avLst>
                    <a:gd name="adj1" fmla="val 16200000"/>
                    <a:gd name="adj2" fmla="val 10713960"/>
                  </a:avLst>
                </a:prstGeom>
                <a:ln w="190500" cap="rnd">
                  <a:gradFill>
                    <a:gsLst>
                      <a:gs pos="0">
                        <a:schemeClr val="accent2"/>
                      </a:gs>
                      <a:gs pos="100000">
                        <a:schemeClr val="accent3"/>
                      </a:gs>
                    </a:gsLst>
                    <a:lin ang="5400000" scaled="1"/>
                  </a:gra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sp>
          <p:nvSpPr>
            <p:cNvPr id="76" name="TextBox 75">
              <a:extLst>
                <a:ext uri="{FF2B5EF4-FFF2-40B4-BE49-F238E27FC236}">
                  <a16:creationId xmlns:a16="http://schemas.microsoft.com/office/drawing/2014/main" id="{E84B4044-8E88-DD1B-A806-D40C53EDE1AD}"/>
                </a:ext>
              </a:extLst>
            </p:cNvPr>
            <p:cNvSpPr txBox="1"/>
            <p:nvPr/>
          </p:nvSpPr>
          <p:spPr>
            <a:xfrm>
              <a:off x="1092200" y="5259388"/>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nvGrpSpPr>
          <p:cNvPr id="84" name="Группа 83">
            <a:extLst>
              <a:ext uri="{FF2B5EF4-FFF2-40B4-BE49-F238E27FC236}">
                <a16:creationId xmlns:a16="http://schemas.microsoft.com/office/drawing/2014/main" id="{23C4B19B-3F8E-F606-1885-76CEE425AE84}"/>
              </a:ext>
            </a:extLst>
          </p:cNvPr>
          <p:cNvGrpSpPr/>
          <p:nvPr/>
        </p:nvGrpSpPr>
        <p:grpSpPr>
          <a:xfrm>
            <a:off x="6317053" y="3495673"/>
            <a:ext cx="2466808" cy="2071492"/>
            <a:chOff x="1092200" y="3495673"/>
            <a:chExt cx="2466808" cy="2071492"/>
          </a:xfrm>
        </p:grpSpPr>
        <p:grpSp>
          <p:nvGrpSpPr>
            <p:cNvPr id="85" name="Группа 84">
              <a:extLst>
                <a:ext uri="{FF2B5EF4-FFF2-40B4-BE49-F238E27FC236}">
                  <a16:creationId xmlns:a16="http://schemas.microsoft.com/office/drawing/2014/main" id="{39E590F6-85BB-2E66-8D79-77E597668CE6}"/>
                </a:ext>
              </a:extLst>
            </p:cNvPr>
            <p:cNvGrpSpPr/>
            <p:nvPr/>
          </p:nvGrpSpPr>
          <p:grpSpPr>
            <a:xfrm>
              <a:off x="1537410" y="3495673"/>
              <a:ext cx="1576388" cy="1576388"/>
              <a:chOff x="1581150" y="3495673"/>
              <a:chExt cx="1576388" cy="1576388"/>
            </a:xfrm>
          </p:grpSpPr>
          <p:sp>
            <p:nvSpPr>
              <p:cNvPr id="87" name="Овал 86">
                <a:extLst>
                  <a:ext uri="{FF2B5EF4-FFF2-40B4-BE49-F238E27FC236}">
                    <a16:creationId xmlns:a16="http://schemas.microsoft.com/office/drawing/2014/main" id="{4513EAA9-A79F-C4CD-87D9-94E67E6CE497}"/>
                  </a:ext>
                </a:extLst>
              </p:cNvPr>
              <p:cNvSpPr/>
              <p:nvPr/>
            </p:nvSpPr>
            <p:spPr>
              <a:xfrm>
                <a:off x="1581150" y="3495673"/>
                <a:ext cx="1576388" cy="157638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88" name="Группа 87">
                <a:extLst>
                  <a:ext uri="{FF2B5EF4-FFF2-40B4-BE49-F238E27FC236}">
                    <a16:creationId xmlns:a16="http://schemas.microsoft.com/office/drawing/2014/main" id="{8E1A48C1-B98A-DF60-ED66-F28C87006628}"/>
                  </a:ext>
                </a:extLst>
              </p:cNvPr>
              <p:cNvGrpSpPr/>
              <p:nvPr/>
            </p:nvGrpSpPr>
            <p:grpSpPr>
              <a:xfrm>
                <a:off x="2100265" y="4014788"/>
                <a:ext cx="538158" cy="538158"/>
                <a:chOff x="2100265" y="4014788"/>
                <a:chExt cx="538158" cy="538158"/>
              </a:xfrm>
            </p:grpSpPr>
            <p:sp>
              <p:nvSpPr>
                <p:cNvPr id="92" name="Овал 91">
                  <a:extLst>
                    <a:ext uri="{FF2B5EF4-FFF2-40B4-BE49-F238E27FC236}">
                      <a16:creationId xmlns:a16="http://schemas.microsoft.com/office/drawing/2014/main" id="{90BBE687-79D1-9DF2-9F93-DAA124AC66C0}"/>
                    </a:ext>
                  </a:extLst>
                </p:cNvPr>
                <p:cNvSpPr/>
                <p:nvPr/>
              </p:nvSpPr>
              <p:spPr>
                <a:xfrm>
                  <a:off x="2100265" y="4014788"/>
                  <a:ext cx="538158" cy="53815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93" name="Рисунок 92">
                  <a:extLst>
                    <a:ext uri="{FF2B5EF4-FFF2-40B4-BE49-F238E27FC236}">
                      <a16:creationId xmlns:a16="http://schemas.microsoft.com/office/drawing/2014/main" id="{030564CF-8DC0-B837-23E5-59EE8954F5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325" y="4133848"/>
                  <a:ext cx="300038" cy="300038"/>
                </a:xfrm>
                <a:prstGeom prst="rect">
                  <a:avLst/>
                </a:prstGeom>
              </p:spPr>
            </p:pic>
          </p:grpSp>
          <p:grpSp>
            <p:nvGrpSpPr>
              <p:cNvPr id="89" name="Группа 88">
                <a:extLst>
                  <a:ext uri="{FF2B5EF4-FFF2-40B4-BE49-F238E27FC236}">
                    <a16:creationId xmlns:a16="http://schemas.microsoft.com/office/drawing/2014/main" id="{2C391D76-50C0-9BC9-D17C-570E8BD91ABF}"/>
                  </a:ext>
                </a:extLst>
              </p:cNvPr>
              <p:cNvGrpSpPr/>
              <p:nvPr/>
            </p:nvGrpSpPr>
            <p:grpSpPr>
              <a:xfrm>
                <a:off x="1770857" y="3685380"/>
                <a:ext cx="1196975" cy="1196975"/>
                <a:chOff x="1704688" y="3685379"/>
                <a:chExt cx="1196975" cy="1196975"/>
              </a:xfrm>
            </p:grpSpPr>
            <p:sp>
              <p:nvSpPr>
                <p:cNvPr id="90" name="Дуга 89">
                  <a:extLst>
                    <a:ext uri="{FF2B5EF4-FFF2-40B4-BE49-F238E27FC236}">
                      <a16:creationId xmlns:a16="http://schemas.microsoft.com/office/drawing/2014/main" id="{161E442B-44FF-3F90-B419-23EB16368A28}"/>
                    </a:ext>
                  </a:extLst>
                </p:cNvPr>
                <p:cNvSpPr/>
                <p:nvPr/>
              </p:nvSpPr>
              <p:spPr>
                <a:xfrm rot="7200000">
                  <a:off x="1704688" y="3685379"/>
                  <a:ext cx="1196975" cy="1196975"/>
                </a:xfrm>
                <a:prstGeom prst="arc">
                  <a:avLst>
                    <a:gd name="adj1" fmla="val 16200000"/>
                    <a:gd name="adj2" fmla="val 10713960"/>
                  </a:avLst>
                </a:prstGeom>
                <a:ln w="190500" cap="rnd">
                  <a:solidFill>
                    <a:schemeClr val="bg1">
                      <a:alpha val="10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1" name="Дуга 90">
                  <a:extLst>
                    <a:ext uri="{FF2B5EF4-FFF2-40B4-BE49-F238E27FC236}">
                      <a16:creationId xmlns:a16="http://schemas.microsoft.com/office/drawing/2014/main" id="{B4FB1EFD-51CF-3FCF-3AAB-F572DB4C08FF}"/>
                    </a:ext>
                  </a:extLst>
                </p:cNvPr>
                <p:cNvSpPr/>
                <p:nvPr/>
              </p:nvSpPr>
              <p:spPr>
                <a:xfrm>
                  <a:off x="1704688" y="3685379"/>
                  <a:ext cx="1196975" cy="1196975"/>
                </a:xfrm>
                <a:prstGeom prst="arc">
                  <a:avLst>
                    <a:gd name="adj1" fmla="val 16200000"/>
                    <a:gd name="adj2" fmla="val 10713960"/>
                  </a:avLst>
                </a:prstGeom>
                <a:ln w="190500" cap="rnd">
                  <a:gradFill>
                    <a:gsLst>
                      <a:gs pos="0">
                        <a:schemeClr val="accent2"/>
                      </a:gs>
                      <a:gs pos="100000">
                        <a:schemeClr val="accent3"/>
                      </a:gs>
                    </a:gsLst>
                    <a:lin ang="5400000" scaled="1"/>
                  </a:gra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sp>
          <p:nvSpPr>
            <p:cNvPr id="86" name="TextBox 85">
              <a:extLst>
                <a:ext uri="{FF2B5EF4-FFF2-40B4-BE49-F238E27FC236}">
                  <a16:creationId xmlns:a16="http://schemas.microsoft.com/office/drawing/2014/main" id="{7291BB94-6D39-94B6-A134-20C42037955B}"/>
                </a:ext>
              </a:extLst>
            </p:cNvPr>
            <p:cNvSpPr txBox="1"/>
            <p:nvPr/>
          </p:nvSpPr>
          <p:spPr>
            <a:xfrm>
              <a:off x="1092200" y="5259388"/>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nvGrpSpPr>
          <p:cNvPr id="94" name="Группа 93">
            <a:extLst>
              <a:ext uri="{FF2B5EF4-FFF2-40B4-BE49-F238E27FC236}">
                <a16:creationId xmlns:a16="http://schemas.microsoft.com/office/drawing/2014/main" id="{5371E30C-6078-0110-9732-0522A11E1649}"/>
              </a:ext>
            </a:extLst>
          </p:cNvPr>
          <p:cNvGrpSpPr/>
          <p:nvPr/>
        </p:nvGrpSpPr>
        <p:grpSpPr>
          <a:xfrm>
            <a:off x="3488555" y="3495673"/>
            <a:ext cx="2466808" cy="2071492"/>
            <a:chOff x="1092200" y="3495673"/>
            <a:chExt cx="2466808" cy="2071492"/>
          </a:xfrm>
        </p:grpSpPr>
        <p:grpSp>
          <p:nvGrpSpPr>
            <p:cNvPr id="95" name="Группа 94">
              <a:extLst>
                <a:ext uri="{FF2B5EF4-FFF2-40B4-BE49-F238E27FC236}">
                  <a16:creationId xmlns:a16="http://schemas.microsoft.com/office/drawing/2014/main" id="{2DE42602-CC04-4BBD-4616-62E1F2E4F5F3}"/>
                </a:ext>
              </a:extLst>
            </p:cNvPr>
            <p:cNvGrpSpPr/>
            <p:nvPr/>
          </p:nvGrpSpPr>
          <p:grpSpPr>
            <a:xfrm>
              <a:off x="1537410" y="3495673"/>
              <a:ext cx="1576388" cy="1576388"/>
              <a:chOff x="1581150" y="3495673"/>
              <a:chExt cx="1576388" cy="1576388"/>
            </a:xfrm>
          </p:grpSpPr>
          <p:sp>
            <p:nvSpPr>
              <p:cNvPr id="97" name="Овал 96">
                <a:extLst>
                  <a:ext uri="{FF2B5EF4-FFF2-40B4-BE49-F238E27FC236}">
                    <a16:creationId xmlns:a16="http://schemas.microsoft.com/office/drawing/2014/main" id="{738DAE8A-9AFA-B40F-4350-F9D505F88B88}"/>
                  </a:ext>
                </a:extLst>
              </p:cNvPr>
              <p:cNvSpPr/>
              <p:nvPr/>
            </p:nvSpPr>
            <p:spPr>
              <a:xfrm>
                <a:off x="1581150" y="3495673"/>
                <a:ext cx="1576388" cy="157638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98" name="Группа 97">
                <a:extLst>
                  <a:ext uri="{FF2B5EF4-FFF2-40B4-BE49-F238E27FC236}">
                    <a16:creationId xmlns:a16="http://schemas.microsoft.com/office/drawing/2014/main" id="{5DF61556-B8FE-D5F1-DA78-52CAE347D670}"/>
                  </a:ext>
                </a:extLst>
              </p:cNvPr>
              <p:cNvGrpSpPr/>
              <p:nvPr/>
            </p:nvGrpSpPr>
            <p:grpSpPr>
              <a:xfrm>
                <a:off x="2100265" y="4014788"/>
                <a:ext cx="538158" cy="538158"/>
                <a:chOff x="2100265" y="4014788"/>
                <a:chExt cx="538158" cy="538158"/>
              </a:xfrm>
            </p:grpSpPr>
            <p:sp>
              <p:nvSpPr>
                <p:cNvPr id="102" name="Овал 101">
                  <a:extLst>
                    <a:ext uri="{FF2B5EF4-FFF2-40B4-BE49-F238E27FC236}">
                      <a16:creationId xmlns:a16="http://schemas.microsoft.com/office/drawing/2014/main" id="{101EF9D3-1853-669F-75B7-C5CF6FEAFC96}"/>
                    </a:ext>
                  </a:extLst>
                </p:cNvPr>
                <p:cNvSpPr/>
                <p:nvPr/>
              </p:nvSpPr>
              <p:spPr>
                <a:xfrm>
                  <a:off x="2100265" y="4014788"/>
                  <a:ext cx="538158" cy="538158"/>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103" name="Рисунок 102">
                  <a:extLst>
                    <a:ext uri="{FF2B5EF4-FFF2-40B4-BE49-F238E27FC236}">
                      <a16:creationId xmlns:a16="http://schemas.microsoft.com/office/drawing/2014/main" id="{6F586B10-B845-21DC-A89E-A7C3DEE620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325" y="4133848"/>
                  <a:ext cx="300038" cy="300038"/>
                </a:xfrm>
                <a:prstGeom prst="rect">
                  <a:avLst/>
                </a:prstGeom>
              </p:spPr>
            </p:pic>
          </p:grpSp>
          <p:grpSp>
            <p:nvGrpSpPr>
              <p:cNvPr id="99" name="Группа 98">
                <a:extLst>
                  <a:ext uri="{FF2B5EF4-FFF2-40B4-BE49-F238E27FC236}">
                    <a16:creationId xmlns:a16="http://schemas.microsoft.com/office/drawing/2014/main" id="{2A7B0F96-B1C6-0C1C-92DB-683E6934E3A3}"/>
                  </a:ext>
                </a:extLst>
              </p:cNvPr>
              <p:cNvGrpSpPr/>
              <p:nvPr/>
            </p:nvGrpSpPr>
            <p:grpSpPr>
              <a:xfrm>
                <a:off x="1770857" y="3685380"/>
                <a:ext cx="1196975" cy="1196975"/>
                <a:chOff x="1704688" y="3685379"/>
                <a:chExt cx="1196975" cy="1196975"/>
              </a:xfrm>
            </p:grpSpPr>
            <p:sp>
              <p:nvSpPr>
                <p:cNvPr id="100" name="Дуга 99">
                  <a:extLst>
                    <a:ext uri="{FF2B5EF4-FFF2-40B4-BE49-F238E27FC236}">
                      <a16:creationId xmlns:a16="http://schemas.microsoft.com/office/drawing/2014/main" id="{BD2C810B-5D3F-28C7-E2E0-16F31EAE482C}"/>
                    </a:ext>
                  </a:extLst>
                </p:cNvPr>
                <p:cNvSpPr/>
                <p:nvPr/>
              </p:nvSpPr>
              <p:spPr>
                <a:xfrm rot="7200000">
                  <a:off x="1704688" y="3685379"/>
                  <a:ext cx="1196975" cy="1196975"/>
                </a:xfrm>
                <a:prstGeom prst="arc">
                  <a:avLst>
                    <a:gd name="adj1" fmla="val 16200000"/>
                    <a:gd name="adj2" fmla="val 10713960"/>
                  </a:avLst>
                </a:prstGeom>
                <a:ln w="190500" cap="rnd">
                  <a:solidFill>
                    <a:schemeClr val="bg1">
                      <a:alpha val="10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1" name="Дуга 100">
                  <a:extLst>
                    <a:ext uri="{FF2B5EF4-FFF2-40B4-BE49-F238E27FC236}">
                      <a16:creationId xmlns:a16="http://schemas.microsoft.com/office/drawing/2014/main" id="{1EC0ABDF-E793-0EB6-BCCD-D1258EA9C06B}"/>
                    </a:ext>
                  </a:extLst>
                </p:cNvPr>
                <p:cNvSpPr/>
                <p:nvPr/>
              </p:nvSpPr>
              <p:spPr>
                <a:xfrm>
                  <a:off x="1704688" y="3685379"/>
                  <a:ext cx="1196975" cy="1196975"/>
                </a:xfrm>
                <a:prstGeom prst="arc">
                  <a:avLst>
                    <a:gd name="adj1" fmla="val 16200000"/>
                    <a:gd name="adj2" fmla="val 10713960"/>
                  </a:avLst>
                </a:prstGeom>
                <a:ln w="190500" cap="rnd">
                  <a:gradFill>
                    <a:gsLst>
                      <a:gs pos="0">
                        <a:schemeClr val="accent2"/>
                      </a:gs>
                      <a:gs pos="100000">
                        <a:schemeClr val="accent3"/>
                      </a:gs>
                    </a:gsLst>
                    <a:lin ang="5400000" scaled="1"/>
                  </a:gra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sp>
          <p:nvSpPr>
            <p:cNvPr id="96" name="TextBox 95">
              <a:extLst>
                <a:ext uri="{FF2B5EF4-FFF2-40B4-BE49-F238E27FC236}">
                  <a16:creationId xmlns:a16="http://schemas.microsoft.com/office/drawing/2014/main" id="{CF87D9F8-BF2D-1237-79B4-7147B16D84AA}"/>
                </a:ext>
              </a:extLst>
            </p:cNvPr>
            <p:cNvSpPr txBox="1"/>
            <p:nvPr/>
          </p:nvSpPr>
          <p:spPr>
            <a:xfrm>
              <a:off x="1092200" y="5259388"/>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4091775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5" name="Группа 24">
            <a:extLst>
              <a:ext uri="{FF2B5EF4-FFF2-40B4-BE49-F238E27FC236}">
                <a16:creationId xmlns:a16="http://schemas.microsoft.com/office/drawing/2014/main" id="{A3A17A68-7438-9D0E-2FF7-5CE55736F68F}"/>
              </a:ext>
            </a:extLst>
          </p:cNvPr>
          <p:cNvGrpSpPr/>
          <p:nvPr/>
        </p:nvGrpSpPr>
        <p:grpSpPr>
          <a:xfrm>
            <a:off x="4057650" y="850899"/>
            <a:ext cx="4076700" cy="954108"/>
            <a:chOff x="957251" y="1076209"/>
            <a:chExt cx="4076700" cy="954108"/>
          </a:xfrm>
        </p:grpSpPr>
        <p:sp>
          <p:nvSpPr>
            <p:cNvPr id="26" name="TextBox 25">
              <a:extLst>
                <a:ext uri="{FF2B5EF4-FFF2-40B4-BE49-F238E27FC236}">
                  <a16:creationId xmlns:a16="http://schemas.microsoft.com/office/drawing/2014/main" id="{C9593D68-7765-3977-2406-C6032FAD3433}"/>
                </a:ext>
              </a:extLst>
            </p:cNvPr>
            <p:cNvSpPr txBox="1"/>
            <p:nvPr/>
          </p:nvSpPr>
          <p:spPr>
            <a:xfrm>
              <a:off x="957251" y="1383986"/>
              <a:ext cx="4076700"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7" name="TextBox 26">
              <a:extLst>
                <a:ext uri="{FF2B5EF4-FFF2-40B4-BE49-F238E27FC236}">
                  <a16:creationId xmlns:a16="http://schemas.microsoft.com/office/drawing/2014/main" id="{C9D0B5C2-1F4A-C02E-E1E0-DEA010700DF7}"/>
                </a:ext>
              </a:extLst>
            </p:cNvPr>
            <p:cNvSpPr txBox="1"/>
            <p:nvPr/>
          </p:nvSpPr>
          <p:spPr>
            <a:xfrm>
              <a:off x="2686863" y="1076209"/>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76" name="Группа 75">
            <a:extLst>
              <a:ext uri="{FF2B5EF4-FFF2-40B4-BE49-F238E27FC236}">
                <a16:creationId xmlns:a16="http://schemas.microsoft.com/office/drawing/2014/main" id="{39A32122-F520-1652-BD58-6C4521AE7A9E}"/>
              </a:ext>
            </a:extLst>
          </p:cNvPr>
          <p:cNvGrpSpPr/>
          <p:nvPr/>
        </p:nvGrpSpPr>
        <p:grpSpPr>
          <a:xfrm>
            <a:off x="227027" y="2112784"/>
            <a:ext cx="11737946" cy="3288702"/>
            <a:chOff x="227027" y="2112784"/>
            <a:chExt cx="11737946" cy="3288702"/>
          </a:xfrm>
        </p:grpSpPr>
        <p:grpSp>
          <p:nvGrpSpPr>
            <p:cNvPr id="39" name="Группа 38">
              <a:extLst>
                <a:ext uri="{FF2B5EF4-FFF2-40B4-BE49-F238E27FC236}">
                  <a16:creationId xmlns:a16="http://schemas.microsoft.com/office/drawing/2014/main" id="{B1E74BA3-E666-0C3B-C560-320803D57BEA}"/>
                </a:ext>
              </a:extLst>
            </p:cNvPr>
            <p:cNvGrpSpPr/>
            <p:nvPr/>
          </p:nvGrpSpPr>
          <p:grpSpPr>
            <a:xfrm>
              <a:off x="4862595" y="2112784"/>
              <a:ext cx="2466808" cy="3288702"/>
              <a:chOff x="4891187" y="2112784"/>
              <a:chExt cx="2466808" cy="3288702"/>
            </a:xfrm>
          </p:grpSpPr>
          <p:grpSp>
            <p:nvGrpSpPr>
              <p:cNvPr id="34" name="Группа 33">
                <a:extLst>
                  <a:ext uri="{FF2B5EF4-FFF2-40B4-BE49-F238E27FC236}">
                    <a16:creationId xmlns:a16="http://schemas.microsoft.com/office/drawing/2014/main" id="{2AA75A1C-F5B4-62E3-D08B-86F3FB34872A}"/>
                  </a:ext>
                </a:extLst>
              </p:cNvPr>
              <p:cNvGrpSpPr/>
              <p:nvPr/>
            </p:nvGrpSpPr>
            <p:grpSpPr>
              <a:xfrm>
                <a:off x="5184000" y="2112784"/>
                <a:ext cx="1881182" cy="1881182"/>
                <a:chOff x="5157791" y="2112784"/>
                <a:chExt cx="1881182" cy="1881182"/>
              </a:xfrm>
            </p:grpSpPr>
            <p:sp>
              <p:nvSpPr>
                <p:cNvPr id="24" name="Овал 23">
                  <a:extLst>
                    <a:ext uri="{FF2B5EF4-FFF2-40B4-BE49-F238E27FC236}">
                      <a16:creationId xmlns:a16="http://schemas.microsoft.com/office/drawing/2014/main" id="{4E833149-55F7-B380-BF70-68F713F24F87}"/>
                    </a:ext>
                  </a:extLst>
                </p:cNvPr>
                <p:cNvSpPr/>
                <p:nvPr/>
              </p:nvSpPr>
              <p:spPr>
                <a:xfrm>
                  <a:off x="5157791" y="2112784"/>
                  <a:ext cx="1881182" cy="1881182"/>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0" name="Группа 29">
                  <a:extLst>
                    <a:ext uri="{FF2B5EF4-FFF2-40B4-BE49-F238E27FC236}">
                      <a16:creationId xmlns:a16="http://schemas.microsoft.com/office/drawing/2014/main" id="{807C6AEB-9EAB-06C9-963B-FA1D2E69FFE1}"/>
                    </a:ext>
                  </a:extLst>
                </p:cNvPr>
                <p:cNvGrpSpPr/>
                <p:nvPr/>
              </p:nvGrpSpPr>
              <p:grpSpPr>
                <a:xfrm>
                  <a:off x="5324857" y="2467027"/>
                  <a:ext cx="1547050" cy="996148"/>
                  <a:chOff x="5265230" y="2361729"/>
                  <a:chExt cx="1547050" cy="996148"/>
                </a:xfrm>
              </p:grpSpPr>
              <p:sp>
                <p:nvSpPr>
                  <p:cNvPr id="28" name="TextBox 27">
                    <a:extLst>
                      <a:ext uri="{FF2B5EF4-FFF2-40B4-BE49-F238E27FC236}">
                        <a16:creationId xmlns:a16="http://schemas.microsoft.com/office/drawing/2014/main" id="{ADA48C7E-A4CC-7C04-C5F8-F96CEE2406B2}"/>
                      </a:ext>
                    </a:extLst>
                  </p:cNvPr>
                  <p:cNvSpPr txBox="1"/>
                  <p:nvPr/>
                </p:nvSpPr>
                <p:spPr>
                  <a:xfrm>
                    <a:off x="5459262" y="2361729"/>
                    <a:ext cx="1158986" cy="707886"/>
                  </a:xfrm>
                  <a:prstGeom prst="rect">
                    <a:avLst/>
                  </a:prstGeom>
                  <a:noFill/>
                </p:spPr>
                <p:txBody>
                  <a:bodyPr wrap="square" rtlCol="0">
                    <a:spAutoFit/>
                  </a:bodyPr>
                  <a:lstStyle/>
                  <a:p>
                    <a:pPr algn="ctr"/>
                    <a:r>
                      <a:rPr lang="ru-RU" sz="4000" b="1" dirty="0">
                        <a:gradFill>
                          <a:gsLst>
                            <a:gs pos="0">
                              <a:schemeClr val="accent2"/>
                            </a:gs>
                            <a:gs pos="100000">
                              <a:schemeClr val="accent3"/>
                            </a:gs>
                          </a:gsLst>
                          <a:lin ang="5400000" scaled="1"/>
                        </a:gradFill>
                        <a:latin typeface="+mj-lt"/>
                        <a:cs typeface="Segoe Pro Light" panose="020F0502020204030204" pitchFamily="34" charset="0"/>
                      </a:rPr>
                      <a:t>75+</a:t>
                    </a:r>
                  </a:p>
                </p:txBody>
              </p:sp>
              <p:sp>
                <p:nvSpPr>
                  <p:cNvPr id="29" name="TextBox 28">
                    <a:extLst>
                      <a:ext uri="{FF2B5EF4-FFF2-40B4-BE49-F238E27FC236}">
                        <a16:creationId xmlns:a16="http://schemas.microsoft.com/office/drawing/2014/main" id="{C00EB981-2CED-7259-5987-ADC4DB454B12}"/>
                      </a:ext>
                    </a:extLst>
                  </p:cNvPr>
                  <p:cNvSpPr txBox="1"/>
                  <p:nvPr/>
                </p:nvSpPr>
                <p:spPr>
                  <a:xfrm>
                    <a:off x="5265230" y="3050100"/>
                    <a:ext cx="1547050"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grpSp>
            <p:nvGrpSpPr>
              <p:cNvPr id="35" name="Группа 34">
                <a:extLst>
                  <a:ext uri="{FF2B5EF4-FFF2-40B4-BE49-F238E27FC236}">
                    <a16:creationId xmlns:a16="http://schemas.microsoft.com/office/drawing/2014/main" id="{9588DCCF-FDDD-ABF7-A9B4-4902CA2BE427}"/>
                  </a:ext>
                </a:extLst>
              </p:cNvPr>
              <p:cNvGrpSpPr/>
              <p:nvPr/>
            </p:nvGrpSpPr>
            <p:grpSpPr>
              <a:xfrm>
                <a:off x="4891187" y="4262712"/>
                <a:ext cx="2466808" cy="1138774"/>
                <a:chOff x="5307159" y="2138650"/>
                <a:chExt cx="2466808" cy="1138774"/>
              </a:xfrm>
            </p:grpSpPr>
            <p:sp>
              <p:nvSpPr>
                <p:cNvPr id="36" name="TextBox 35">
                  <a:extLst>
                    <a:ext uri="{FF2B5EF4-FFF2-40B4-BE49-F238E27FC236}">
                      <a16:creationId xmlns:a16="http://schemas.microsoft.com/office/drawing/2014/main" id="{761574BC-68B6-BFB2-BF97-894D76E29091}"/>
                    </a:ext>
                  </a:extLst>
                </p:cNvPr>
                <p:cNvSpPr txBox="1"/>
                <p:nvPr/>
              </p:nvSpPr>
              <p:spPr>
                <a:xfrm>
                  <a:off x="5540454" y="2446427"/>
                  <a:ext cx="2000218" cy="830997"/>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37" name="TextBox 36">
                  <a:extLst>
                    <a:ext uri="{FF2B5EF4-FFF2-40B4-BE49-F238E27FC236}">
                      <a16:creationId xmlns:a16="http://schemas.microsoft.com/office/drawing/2014/main" id="{4DC606BE-199E-B6D3-ED7C-F35DE2903038}"/>
                    </a:ext>
                  </a:extLst>
                </p:cNvPr>
                <p:cNvSpPr txBox="1"/>
                <p:nvPr/>
              </p:nvSpPr>
              <p:spPr>
                <a:xfrm>
                  <a:off x="5307159" y="2138650"/>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grpSp>
          <p:nvGrpSpPr>
            <p:cNvPr id="40" name="Группа 39">
              <a:extLst>
                <a:ext uri="{FF2B5EF4-FFF2-40B4-BE49-F238E27FC236}">
                  <a16:creationId xmlns:a16="http://schemas.microsoft.com/office/drawing/2014/main" id="{4836C956-833A-9A27-5833-CD527F5C6F7D}"/>
                </a:ext>
              </a:extLst>
            </p:cNvPr>
            <p:cNvGrpSpPr/>
            <p:nvPr/>
          </p:nvGrpSpPr>
          <p:grpSpPr>
            <a:xfrm>
              <a:off x="227027" y="2112784"/>
              <a:ext cx="2466808" cy="3288702"/>
              <a:chOff x="4891187" y="2112784"/>
              <a:chExt cx="2466808" cy="3288702"/>
            </a:xfrm>
          </p:grpSpPr>
          <p:grpSp>
            <p:nvGrpSpPr>
              <p:cNvPr id="41" name="Группа 40">
                <a:extLst>
                  <a:ext uri="{FF2B5EF4-FFF2-40B4-BE49-F238E27FC236}">
                    <a16:creationId xmlns:a16="http://schemas.microsoft.com/office/drawing/2014/main" id="{67D7C65F-15BE-939E-3D1E-4C9B29CEAB8E}"/>
                  </a:ext>
                </a:extLst>
              </p:cNvPr>
              <p:cNvGrpSpPr/>
              <p:nvPr/>
            </p:nvGrpSpPr>
            <p:grpSpPr>
              <a:xfrm>
                <a:off x="5184000" y="2112784"/>
                <a:ext cx="1881182" cy="1881182"/>
                <a:chOff x="5157791" y="2112784"/>
                <a:chExt cx="1881182" cy="1881182"/>
              </a:xfrm>
            </p:grpSpPr>
            <p:sp>
              <p:nvSpPr>
                <p:cNvPr id="45" name="Овал 44">
                  <a:extLst>
                    <a:ext uri="{FF2B5EF4-FFF2-40B4-BE49-F238E27FC236}">
                      <a16:creationId xmlns:a16="http://schemas.microsoft.com/office/drawing/2014/main" id="{2E17F7BE-D95F-EBBE-B6C8-1D14AB7D5D9F}"/>
                    </a:ext>
                  </a:extLst>
                </p:cNvPr>
                <p:cNvSpPr/>
                <p:nvPr/>
              </p:nvSpPr>
              <p:spPr>
                <a:xfrm>
                  <a:off x="5157791" y="2112784"/>
                  <a:ext cx="1881182" cy="1881182"/>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6" name="Группа 45">
                  <a:extLst>
                    <a:ext uri="{FF2B5EF4-FFF2-40B4-BE49-F238E27FC236}">
                      <a16:creationId xmlns:a16="http://schemas.microsoft.com/office/drawing/2014/main" id="{3CECA28F-0634-5DF0-1551-1A1AECAF2733}"/>
                    </a:ext>
                  </a:extLst>
                </p:cNvPr>
                <p:cNvGrpSpPr/>
                <p:nvPr/>
              </p:nvGrpSpPr>
              <p:grpSpPr>
                <a:xfrm>
                  <a:off x="5324857" y="2467027"/>
                  <a:ext cx="1547050" cy="996148"/>
                  <a:chOff x="5265230" y="2361729"/>
                  <a:chExt cx="1547050" cy="996148"/>
                </a:xfrm>
              </p:grpSpPr>
              <p:sp>
                <p:nvSpPr>
                  <p:cNvPr id="47" name="TextBox 46">
                    <a:extLst>
                      <a:ext uri="{FF2B5EF4-FFF2-40B4-BE49-F238E27FC236}">
                        <a16:creationId xmlns:a16="http://schemas.microsoft.com/office/drawing/2014/main" id="{18681FE3-FADF-6737-7AF0-556B9B9FC226}"/>
                      </a:ext>
                    </a:extLst>
                  </p:cNvPr>
                  <p:cNvSpPr txBox="1"/>
                  <p:nvPr/>
                </p:nvSpPr>
                <p:spPr>
                  <a:xfrm>
                    <a:off x="5459262" y="2361729"/>
                    <a:ext cx="1158986" cy="707886"/>
                  </a:xfrm>
                  <a:prstGeom prst="rect">
                    <a:avLst/>
                  </a:prstGeom>
                  <a:noFill/>
                </p:spPr>
                <p:txBody>
                  <a:bodyPr wrap="square" rtlCol="0">
                    <a:spAutoFit/>
                  </a:bodyPr>
                  <a:lstStyle/>
                  <a:p>
                    <a:pPr algn="ctr"/>
                    <a:r>
                      <a:rPr lang="ru-RU" sz="4000" b="1" dirty="0">
                        <a:gradFill>
                          <a:gsLst>
                            <a:gs pos="0">
                              <a:schemeClr val="accent2"/>
                            </a:gs>
                            <a:gs pos="100000">
                              <a:schemeClr val="accent3"/>
                            </a:gs>
                          </a:gsLst>
                          <a:lin ang="5400000" scaled="1"/>
                        </a:gradFill>
                        <a:latin typeface="+mj-lt"/>
                        <a:cs typeface="Segoe Pro Light" panose="020F0502020204030204" pitchFamily="34" charset="0"/>
                      </a:rPr>
                      <a:t>75+</a:t>
                    </a:r>
                  </a:p>
                </p:txBody>
              </p:sp>
              <p:sp>
                <p:nvSpPr>
                  <p:cNvPr id="48" name="TextBox 47">
                    <a:extLst>
                      <a:ext uri="{FF2B5EF4-FFF2-40B4-BE49-F238E27FC236}">
                        <a16:creationId xmlns:a16="http://schemas.microsoft.com/office/drawing/2014/main" id="{A066E24C-0358-127F-DA22-68FE871A97D6}"/>
                      </a:ext>
                    </a:extLst>
                  </p:cNvPr>
                  <p:cNvSpPr txBox="1"/>
                  <p:nvPr/>
                </p:nvSpPr>
                <p:spPr>
                  <a:xfrm>
                    <a:off x="5265230" y="3050100"/>
                    <a:ext cx="1547050"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grpSp>
            <p:nvGrpSpPr>
              <p:cNvPr id="42" name="Группа 41">
                <a:extLst>
                  <a:ext uri="{FF2B5EF4-FFF2-40B4-BE49-F238E27FC236}">
                    <a16:creationId xmlns:a16="http://schemas.microsoft.com/office/drawing/2014/main" id="{95B23D6A-5883-9206-9020-2E6619872BDE}"/>
                  </a:ext>
                </a:extLst>
              </p:cNvPr>
              <p:cNvGrpSpPr/>
              <p:nvPr/>
            </p:nvGrpSpPr>
            <p:grpSpPr>
              <a:xfrm>
                <a:off x="4891187" y="4262712"/>
                <a:ext cx="2466808" cy="1138774"/>
                <a:chOff x="5307159" y="2138650"/>
                <a:chExt cx="2466808" cy="1138774"/>
              </a:xfrm>
            </p:grpSpPr>
            <p:sp>
              <p:nvSpPr>
                <p:cNvPr id="43" name="TextBox 42">
                  <a:extLst>
                    <a:ext uri="{FF2B5EF4-FFF2-40B4-BE49-F238E27FC236}">
                      <a16:creationId xmlns:a16="http://schemas.microsoft.com/office/drawing/2014/main" id="{8BAB61AB-BA77-C12C-6C07-BD3901C6200E}"/>
                    </a:ext>
                  </a:extLst>
                </p:cNvPr>
                <p:cNvSpPr txBox="1"/>
                <p:nvPr/>
              </p:nvSpPr>
              <p:spPr>
                <a:xfrm>
                  <a:off x="5540454" y="2446427"/>
                  <a:ext cx="2000218" cy="830997"/>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44" name="TextBox 43">
                  <a:extLst>
                    <a:ext uri="{FF2B5EF4-FFF2-40B4-BE49-F238E27FC236}">
                      <a16:creationId xmlns:a16="http://schemas.microsoft.com/office/drawing/2014/main" id="{D9C09C81-4279-499B-7DAC-D4BDB9B33B8E}"/>
                    </a:ext>
                  </a:extLst>
                </p:cNvPr>
                <p:cNvSpPr txBox="1"/>
                <p:nvPr/>
              </p:nvSpPr>
              <p:spPr>
                <a:xfrm>
                  <a:off x="5307159" y="2138650"/>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grpSp>
          <p:nvGrpSpPr>
            <p:cNvPr id="49" name="Группа 48">
              <a:extLst>
                <a:ext uri="{FF2B5EF4-FFF2-40B4-BE49-F238E27FC236}">
                  <a16:creationId xmlns:a16="http://schemas.microsoft.com/office/drawing/2014/main" id="{DB92ADB3-6298-1A96-9D05-C0F63CF583D1}"/>
                </a:ext>
              </a:extLst>
            </p:cNvPr>
            <p:cNvGrpSpPr/>
            <p:nvPr/>
          </p:nvGrpSpPr>
          <p:grpSpPr>
            <a:xfrm>
              <a:off x="9498165" y="2112784"/>
              <a:ext cx="2466808" cy="3288702"/>
              <a:chOff x="4891187" y="2112784"/>
              <a:chExt cx="2466808" cy="3288702"/>
            </a:xfrm>
          </p:grpSpPr>
          <p:grpSp>
            <p:nvGrpSpPr>
              <p:cNvPr id="50" name="Группа 49">
                <a:extLst>
                  <a:ext uri="{FF2B5EF4-FFF2-40B4-BE49-F238E27FC236}">
                    <a16:creationId xmlns:a16="http://schemas.microsoft.com/office/drawing/2014/main" id="{DB04A7F9-3393-CF4C-6F69-E31ABC551342}"/>
                  </a:ext>
                </a:extLst>
              </p:cNvPr>
              <p:cNvGrpSpPr/>
              <p:nvPr/>
            </p:nvGrpSpPr>
            <p:grpSpPr>
              <a:xfrm>
                <a:off x="5184000" y="2112784"/>
                <a:ext cx="1881182" cy="1881182"/>
                <a:chOff x="5157791" y="2112784"/>
                <a:chExt cx="1881182" cy="1881182"/>
              </a:xfrm>
            </p:grpSpPr>
            <p:sp>
              <p:nvSpPr>
                <p:cNvPr id="54" name="Овал 53">
                  <a:extLst>
                    <a:ext uri="{FF2B5EF4-FFF2-40B4-BE49-F238E27FC236}">
                      <a16:creationId xmlns:a16="http://schemas.microsoft.com/office/drawing/2014/main" id="{61E916D9-02AC-7DB1-FD7A-29B8AB9E37B5}"/>
                    </a:ext>
                  </a:extLst>
                </p:cNvPr>
                <p:cNvSpPr/>
                <p:nvPr/>
              </p:nvSpPr>
              <p:spPr>
                <a:xfrm>
                  <a:off x="5157791" y="2112784"/>
                  <a:ext cx="1881182" cy="1881182"/>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5" name="Группа 54">
                  <a:extLst>
                    <a:ext uri="{FF2B5EF4-FFF2-40B4-BE49-F238E27FC236}">
                      <a16:creationId xmlns:a16="http://schemas.microsoft.com/office/drawing/2014/main" id="{5E5E6201-2419-DC50-5934-DDD0E2BB52D3}"/>
                    </a:ext>
                  </a:extLst>
                </p:cNvPr>
                <p:cNvGrpSpPr/>
                <p:nvPr/>
              </p:nvGrpSpPr>
              <p:grpSpPr>
                <a:xfrm>
                  <a:off x="5324857" y="2467027"/>
                  <a:ext cx="1547050" cy="996148"/>
                  <a:chOff x="5265230" y="2361729"/>
                  <a:chExt cx="1547050" cy="996148"/>
                </a:xfrm>
              </p:grpSpPr>
              <p:sp>
                <p:nvSpPr>
                  <p:cNvPr id="56" name="TextBox 55">
                    <a:extLst>
                      <a:ext uri="{FF2B5EF4-FFF2-40B4-BE49-F238E27FC236}">
                        <a16:creationId xmlns:a16="http://schemas.microsoft.com/office/drawing/2014/main" id="{33AAC694-B230-229B-CAF2-07D4445949E9}"/>
                      </a:ext>
                    </a:extLst>
                  </p:cNvPr>
                  <p:cNvSpPr txBox="1"/>
                  <p:nvPr/>
                </p:nvSpPr>
                <p:spPr>
                  <a:xfrm>
                    <a:off x="5459262" y="2361729"/>
                    <a:ext cx="1158986" cy="707886"/>
                  </a:xfrm>
                  <a:prstGeom prst="rect">
                    <a:avLst/>
                  </a:prstGeom>
                  <a:noFill/>
                </p:spPr>
                <p:txBody>
                  <a:bodyPr wrap="square" rtlCol="0">
                    <a:spAutoFit/>
                  </a:bodyPr>
                  <a:lstStyle/>
                  <a:p>
                    <a:pPr algn="ctr"/>
                    <a:r>
                      <a:rPr lang="ru-RU" sz="4000" b="1" dirty="0">
                        <a:gradFill>
                          <a:gsLst>
                            <a:gs pos="0">
                              <a:schemeClr val="accent2"/>
                            </a:gs>
                            <a:gs pos="100000">
                              <a:schemeClr val="accent3"/>
                            </a:gs>
                          </a:gsLst>
                          <a:lin ang="5400000" scaled="1"/>
                        </a:gradFill>
                        <a:latin typeface="+mj-lt"/>
                        <a:cs typeface="Segoe Pro Light" panose="020F0502020204030204" pitchFamily="34" charset="0"/>
                      </a:rPr>
                      <a:t>75+</a:t>
                    </a:r>
                  </a:p>
                </p:txBody>
              </p:sp>
              <p:sp>
                <p:nvSpPr>
                  <p:cNvPr id="57" name="TextBox 56">
                    <a:extLst>
                      <a:ext uri="{FF2B5EF4-FFF2-40B4-BE49-F238E27FC236}">
                        <a16:creationId xmlns:a16="http://schemas.microsoft.com/office/drawing/2014/main" id="{EADCF042-1249-D18E-26E5-09C95E24DE80}"/>
                      </a:ext>
                    </a:extLst>
                  </p:cNvPr>
                  <p:cNvSpPr txBox="1"/>
                  <p:nvPr/>
                </p:nvSpPr>
                <p:spPr>
                  <a:xfrm>
                    <a:off x="5265230" y="3050100"/>
                    <a:ext cx="1547050"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grpSp>
            <p:nvGrpSpPr>
              <p:cNvPr id="51" name="Группа 50">
                <a:extLst>
                  <a:ext uri="{FF2B5EF4-FFF2-40B4-BE49-F238E27FC236}">
                    <a16:creationId xmlns:a16="http://schemas.microsoft.com/office/drawing/2014/main" id="{098F931F-8F3B-4593-664A-5F66335B9AC9}"/>
                  </a:ext>
                </a:extLst>
              </p:cNvPr>
              <p:cNvGrpSpPr/>
              <p:nvPr/>
            </p:nvGrpSpPr>
            <p:grpSpPr>
              <a:xfrm>
                <a:off x="4891187" y="4262712"/>
                <a:ext cx="2466808" cy="1138774"/>
                <a:chOff x="5307159" y="2138650"/>
                <a:chExt cx="2466808" cy="1138774"/>
              </a:xfrm>
            </p:grpSpPr>
            <p:sp>
              <p:nvSpPr>
                <p:cNvPr id="52" name="TextBox 51">
                  <a:extLst>
                    <a:ext uri="{FF2B5EF4-FFF2-40B4-BE49-F238E27FC236}">
                      <a16:creationId xmlns:a16="http://schemas.microsoft.com/office/drawing/2014/main" id="{7A6AB40A-8AE6-4D18-847E-DA756BF0479E}"/>
                    </a:ext>
                  </a:extLst>
                </p:cNvPr>
                <p:cNvSpPr txBox="1"/>
                <p:nvPr/>
              </p:nvSpPr>
              <p:spPr>
                <a:xfrm>
                  <a:off x="5540454" y="2446427"/>
                  <a:ext cx="2000218" cy="830997"/>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3" name="TextBox 52">
                  <a:extLst>
                    <a:ext uri="{FF2B5EF4-FFF2-40B4-BE49-F238E27FC236}">
                      <a16:creationId xmlns:a16="http://schemas.microsoft.com/office/drawing/2014/main" id="{2978F4D8-8688-9D3D-8305-8302A92E3AD8}"/>
                    </a:ext>
                  </a:extLst>
                </p:cNvPr>
                <p:cNvSpPr txBox="1"/>
                <p:nvPr/>
              </p:nvSpPr>
              <p:spPr>
                <a:xfrm>
                  <a:off x="5307159" y="2138650"/>
                  <a:ext cx="2466808"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r>
                    <a:rPr lang="ru-RU" sz="1400" b="1" dirty="0">
                      <a:solidFill>
                        <a:schemeClr val="bg1"/>
                      </a:solidFill>
                      <a:latin typeface="+mj-lt"/>
                      <a:cs typeface="Segoe Pro Light" panose="020F0502020204030204" pitchFamily="34" charset="0"/>
                    </a:rPr>
                    <a:t> </a:t>
                  </a:r>
                </a:p>
              </p:txBody>
            </p:sp>
          </p:grpSp>
        </p:grpSp>
        <p:grpSp>
          <p:nvGrpSpPr>
            <p:cNvPr id="58" name="Группа 57">
              <a:extLst>
                <a:ext uri="{FF2B5EF4-FFF2-40B4-BE49-F238E27FC236}">
                  <a16:creationId xmlns:a16="http://schemas.microsoft.com/office/drawing/2014/main" id="{69D3CE8A-87D3-BF8E-04BA-B57B8B051A67}"/>
                </a:ext>
              </a:extLst>
            </p:cNvPr>
            <p:cNvGrpSpPr/>
            <p:nvPr/>
          </p:nvGrpSpPr>
          <p:grpSpPr>
            <a:xfrm>
              <a:off x="2544811" y="2112784"/>
              <a:ext cx="2466808" cy="3288702"/>
              <a:chOff x="4891187" y="2112784"/>
              <a:chExt cx="2466808" cy="3288702"/>
            </a:xfrm>
          </p:grpSpPr>
          <p:grpSp>
            <p:nvGrpSpPr>
              <p:cNvPr id="59" name="Группа 58">
                <a:extLst>
                  <a:ext uri="{FF2B5EF4-FFF2-40B4-BE49-F238E27FC236}">
                    <a16:creationId xmlns:a16="http://schemas.microsoft.com/office/drawing/2014/main" id="{71715A8D-0C9A-3EA0-1404-798EF7E418CE}"/>
                  </a:ext>
                </a:extLst>
              </p:cNvPr>
              <p:cNvGrpSpPr/>
              <p:nvPr/>
            </p:nvGrpSpPr>
            <p:grpSpPr>
              <a:xfrm>
                <a:off x="5184000" y="2112784"/>
                <a:ext cx="1881182" cy="1881182"/>
                <a:chOff x="5157791" y="2112784"/>
                <a:chExt cx="1881182" cy="1881182"/>
              </a:xfrm>
            </p:grpSpPr>
            <p:sp>
              <p:nvSpPr>
                <p:cNvPr id="63" name="Овал 62">
                  <a:extLst>
                    <a:ext uri="{FF2B5EF4-FFF2-40B4-BE49-F238E27FC236}">
                      <a16:creationId xmlns:a16="http://schemas.microsoft.com/office/drawing/2014/main" id="{8F7DBEAB-EB0F-8C48-C720-CDAF19C1AEFA}"/>
                    </a:ext>
                  </a:extLst>
                </p:cNvPr>
                <p:cNvSpPr/>
                <p:nvPr/>
              </p:nvSpPr>
              <p:spPr>
                <a:xfrm>
                  <a:off x="5157791" y="2112784"/>
                  <a:ext cx="1881182" cy="1881182"/>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64" name="Группа 63">
                  <a:extLst>
                    <a:ext uri="{FF2B5EF4-FFF2-40B4-BE49-F238E27FC236}">
                      <a16:creationId xmlns:a16="http://schemas.microsoft.com/office/drawing/2014/main" id="{36A07297-7197-19DC-5F50-B7FCF3890BD2}"/>
                    </a:ext>
                  </a:extLst>
                </p:cNvPr>
                <p:cNvGrpSpPr/>
                <p:nvPr/>
              </p:nvGrpSpPr>
              <p:grpSpPr>
                <a:xfrm>
                  <a:off x="5324857" y="2467027"/>
                  <a:ext cx="1547050" cy="996148"/>
                  <a:chOff x="5265230" y="2361729"/>
                  <a:chExt cx="1547050" cy="996148"/>
                </a:xfrm>
              </p:grpSpPr>
              <p:sp>
                <p:nvSpPr>
                  <p:cNvPr id="65" name="TextBox 64">
                    <a:extLst>
                      <a:ext uri="{FF2B5EF4-FFF2-40B4-BE49-F238E27FC236}">
                        <a16:creationId xmlns:a16="http://schemas.microsoft.com/office/drawing/2014/main" id="{B9B0BF7C-1AE6-1618-5C22-9D7878DFFB77}"/>
                      </a:ext>
                    </a:extLst>
                  </p:cNvPr>
                  <p:cNvSpPr txBox="1"/>
                  <p:nvPr/>
                </p:nvSpPr>
                <p:spPr>
                  <a:xfrm>
                    <a:off x="5459262" y="2361729"/>
                    <a:ext cx="1158986" cy="707886"/>
                  </a:xfrm>
                  <a:prstGeom prst="rect">
                    <a:avLst/>
                  </a:prstGeom>
                  <a:noFill/>
                </p:spPr>
                <p:txBody>
                  <a:bodyPr wrap="square" rtlCol="0">
                    <a:spAutoFit/>
                  </a:bodyPr>
                  <a:lstStyle/>
                  <a:p>
                    <a:pPr algn="ctr"/>
                    <a:r>
                      <a:rPr lang="ru-RU" sz="4000" b="1" dirty="0">
                        <a:gradFill>
                          <a:gsLst>
                            <a:gs pos="0">
                              <a:schemeClr val="accent2"/>
                            </a:gs>
                            <a:gs pos="100000">
                              <a:schemeClr val="accent3"/>
                            </a:gs>
                          </a:gsLst>
                          <a:lin ang="5400000" scaled="1"/>
                        </a:gradFill>
                        <a:latin typeface="+mj-lt"/>
                        <a:cs typeface="Segoe Pro Light" panose="020F0502020204030204" pitchFamily="34" charset="0"/>
                      </a:rPr>
                      <a:t>75+</a:t>
                    </a:r>
                  </a:p>
                </p:txBody>
              </p:sp>
              <p:sp>
                <p:nvSpPr>
                  <p:cNvPr id="66" name="TextBox 65">
                    <a:extLst>
                      <a:ext uri="{FF2B5EF4-FFF2-40B4-BE49-F238E27FC236}">
                        <a16:creationId xmlns:a16="http://schemas.microsoft.com/office/drawing/2014/main" id="{AFB145AA-12B3-A1A4-6380-983EF6222B71}"/>
                      </a:ext>
                    </a:extLst>
                  </p:cNvPr>
                  <p:cNvSpPr txBox="1"/>
                  <p:nvPr/>
                </p:nvSpPr>
                <p:spPr>
                  <a:xfrm>
                    <a:off x="5265230" y="3050100"/>
                    <a:ext cx="1547050"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grpSp>
            <p:nvGrpSpPr>
              <p:cNvPr id="60" name="Группа 59">
                <a:extLst>
                  <a:ext uri="{FF2B5EF4-FFF2-40B4-BE49-F238E27FC236}">
                    <a16:creationId xmlns:a16="http://schemas.microsoft.com/office/drawing/2014/main" id="{7439079E-8FF8-2648-3F90-FE281110A6F4}"/>
                  </a:ext>
                </a:extLst>
              </p:cNvPr>
              <p:cNvGrpSpPr/>
              <p:nvPr/>
            </p:nvGrpSpPr>
            <p:grpSpPr>
              <a:xfrm>
                <a:off x="4891187" y="4262712"/>
                <a:ext cx="2466808" cy="1138774"/>
                <a:chOff x="5307159" y="2138650"/>
                <a:chExt cx="2466808" cy="1138774"/>
              </a:xfrm>
            </p:grpSpPr>
            <p:sp>
              <p:nvSpPr>
                <p:cNvPr id="61" name="TextBox 60">
                  <a:extLst>
                    <a:ext uri="{FF2B5EF4-FFF2-40B4-BE49-F238E27FC236}">
                      <a16:creationId xmlns:a16="http://schemas.microsoft.com/office/drawing/2014/main" id="{E35FB78C-0951-1E93-D9FE-600279F9D061}"/>
                    </a:ext>
                  </a:extLst>
                </p:cNvPr>
                <p:cNvSpPr txBox="1"/>
                <p:nvPr/>
              </p:nvSpPr>
              <p:spPr>
                <a:xfrm>
                  <a:off x="5540454" y="2446427"/>
                  <a:ext cx="2000218" cy="830997"/>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62" name="TextBox 61">
                  <a:extLst>
                    <a:ext uri="{FF2B5EF4-FFF2-40B4-BE49-F238E27FC236}">
                      <a16:creationId xmlns:a16="http://schemas.microsoft.com/office/drawing/2014/main" id="{BAA03884-993E-9634-352E-89394B0328BC}"/>
                    </a:ext>
                  </a:extLst>
                </p:cNvPr>
                <p:cNvSpPr txBox="1"/>
                <p:nvPr/>
              </p:nvSpPr>
              <p:spPr>
                <a:xfrm>
                  <a:off x="5307159" y="2138650"/>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67" name="Группа 66">
              <a:extLst>
                <a:ext uri="{FF2B5EF4-FFF2-40B4-BE49-F238E27FC236}">
                  <a16:creationId xmlns:a16="http://schemas.microsoft.com/office/drawing/2014/main" id="{C6BEDAF3-3638-6FEB-7AA1-750879F1C8C4}"/>
                </a:ext>
              </a:extLst>
            </p:cNvPr>
            <p:cNvGrpSpPr/>
            <p:nvPr/>
          </p:nvGrpSpPr>
          <p:grpSpPr>
            <a:xfrm>
              <a:off x="7180380" y="2112784"/>
              <a:ext cx="2466808" cy="3288702"/>
              <a:chOff x="4891187" y="2112784"/>
              <a:chExt cx="2466808" cy="3288702"/>
            </a:xfrm>
          </p:grpSpPr>
          <p:grpSp>
            <p:nvGrpSpPr>
              <p:cNvPr id="68" name="Группа 67">
                <a:extLst>
                  <a:ext uri="{FF2B5EF4-FFF2-40B4-BE49-F238E27FC236}">
                    <a16:creationId xmlns:a16="http://schemas.microsoft.com/office/drawing/2014/main" id="{A35AF306-AA30-9D98-AF8D-E3A47562F60C}"/>
                  </a:ext>
                </a:extLst>
              </p:cNvPr>
              <p:cNvGrpSpPr/>
              <p:nvPr/>
            </p:nvGrpSpPr>
            <p:grpSpPr>
              <a:xfrm>
                <a:off x="5184000" y="2112784"/>
                <a:ext cx="1881182" cy="1881182"/>
                <a:chOff x="5157791" y="2112784"/>
                <a:chExt cx="1881182" cy="1881182"/>
              </a:xfrm>
            </p:grpSpPr>
            <p:sp>
              <p:nvSpPr>
                <p:cNvPr id="72" name="Овал 71">
                  <a:extLst>
                    <a:ext uri="{FF2B5EF4-FFF2-40B4-BE49-F238E27FC236}">
                      <a16:creationId xmlns:a16="http://schemas.microsoft.com/office/drawing/2014/main" id="{295836C3-E2F5-56E9-CCBA-C2FDAEE16ABD}"/>
                    </a:ext>
                  </a:extLst>
                </p:cNvPr>
                <p:cNvSpPr/>
                <p:nvPr/>
              </p:nvSpPr>
              <p:spPr>
                <a:xfrm>
                  <a:off x="5157791" y="2112784"/>
                  <a:ext cx="1881182" cy="1881182"/>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73" name="Группа 72">
                  <a:extLst>
                    <a:ext uri="{FF2B5EF4-FFF2-40B4-BE49-F238E27FC236}">
                      <a16:creationId xmlns:a16="http://schemas.microsoft.com/office/drawing/2014/main" id="{54B7835A-C9F4-017C-F469-F93AF603EBF8}"/>
                    </a:ext>
                  </a:extLst>
                </p:cNvPr>
                <p:cNvGrpSpPr/>
                <p:nvPr/>
              </p:nvGrpSpPr>
              <p:grpSpPr>
                <a:xfrm>
                  <a:off x="5324857" y="2467027"/>
                  <a:ext cx="1547050" cy="996148"/>
                  <a:chOff x="5265230" y="2361729"/>
                  <a:chExt cx="1547050" cy="996148"/>
                </a:xfrm>
              </p:grpSpPr>
              <p:sp>
                <p:nvSpPr>
                  <p:cNvPr id="74" name="TextBox 73">
                    <a:extLst>
                      <a:ext uri="{FF2B5EF4-FFF2-40B4-BE49-F238E27FC236}">
                        <a16:creationId xmlns:a16="http://schemas.microsoft.com/office/drawing/2014/main" id="{3C57DA18-EF78-1630-2841-6D546C8C8CB6}"/>
                      </a:ext>
                    </a:extLst>
                  </p:cNvPr>
                  <p:cNvSpPr txBox="1"/>
                  <p:nvPr/>
                </p:nvSpPr>
                <p:spPr>
                  <a:xfrm>
                    <a:off x="5459262" y="2361729"/>
                    <a:ext cx="1158986" cy="707886"/>
                  </a:xfrm>
                  <a:prstGeom prst="rect">
                    <a:avLst/>
                  </a:prstGeom>
                  <a:noFill/>
                </p:spPr>
                <p:txBody>
                  <a:bodyPr wrap="square" rtlCol="0">
                    <a:spAutoFit/>
                  </a:bodyPr>
                  <a:lstStyle/>
                  <a:p>
                    <a:pPr algn="ctr"/>
                    <a:r>
                      <a:rPr lang="ru-RU" sz="4000" b="1" dirty="0">
                        <a:gradFill>
                          <a:gsLst>
                            <a:gs pos="0">
                              <a:schemeClr val="accent2"/>
                            </a:gs>
                            <a:gs pos="100000">
                              <a:schemeClr val="accent3"/>
                            </a:gs>
                          </a:gsLst>
                          <a:lin ang="5400000" scaled="1"/>
                        </a:gradFill>
                        <a:latin typeface="+mj-lt"/>
                        <a:cs typeface="Segoe Pro Light" panose="020F0502020204030204" pitchFamily="34" charset="0"/>
                      </a:rPr>
                      <a:t>75+</a:t>
                    </a:r>
                  </a:p>
                </p:txBody>
              </p:sp>
              <p:sp>
                <p:nvSpPr>
                  <p:cNvPr id="75" name="TextBox 74">
                    <a:extLst>
                      <a:ext uri="{FF2B5EF4-FFF2-40B4-BE49-F238E27FC236}">
                        <a16:creationId xmlns:a16="http://schemas.microsoft.com/office/drawing/2014/main" id="{E4D08E8B-6F7C-9F6C-8EE3-90B5D8E803E9}"/>
                      </a:ext>
                    </a:extLst>
                  </p:cNvPr>
                  <p:cNvSpPr txBox="1"/>
                  <p:nvPr/>
                </p:nvSpPr>
                <p:spPr>
                  <a:xfrm>
                    <a:off x="5265230" y="3050100"/>
                    <a:ext cx="1547050"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grpSp>
            <p:nvGrpSpPr>
              <p:cNvPr id="69" name="Группа 68">
                <a:extLst>
                  <a:ext uri="{FF2B5EF4-FFF2-40B4-BE49-F238E27FC236}">
                    <a16:creationId xmlns:a16="http://schemas.microsoft.com/office/drawing/2014/main" id="{5F00A1D8-A2E4-D5C5-358D-94CCE7ED6B3D}"/>
                  </a:ext>
                </a:extLst>
              </p:cNvPr>
              <p:cNvGrpSpPr/>
              <p:nvPr/>
            </p:nvGrpSpPr>
            <p:grpSpPr>
              <a:xfrm>
                <a:off x="4891187" y="4262712"/>
                <a:ext cx="2466808" cy="1138774"/>
                <a:chOff x="5307159" y="2138650"/>
                <a:chExt cx="2466808" cy="1138774"/>
              </a:xfrm>
            </p:grpSpPr>
            <p:sp>
              <p:nvSpPr>
                <p:cNvPr id="70" name="TextBox 69">
                  <a:extLst>
                    <a:ext uri="{FF2B5EF4-FFF2-40B4-BE49-F238E27FC236}">
                      <a16:creationId xmlns:a16="http://schemas.microsoft.com/office/drawing/2014/main" id="{5A4C3ADC-0D74-1802-3419-538A0644874E}"/>
                    </a:ext>
                  </a:extLst>
                </p:cNvPr>
                <p:cNvSpPr txBox="1"/>
                <p:nvPr/>
              </p:nvSpPr>
              <p:spPr>
                <a:xfrm>
                  <a:off x="5540454" y="2446427"/>
                  <a:ext cx="2000218" cy="830997"/>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71" name="TextBox 70">
                  <a:extLst>
                    <a:ext uri="{FF2B5EF4-FFF2-40B4-BE49-F238E27FC236}">
                      <a16:creationId xmlns:a16="http://schemas.microsoft.com/office/drawing/2014/main" id="{E06DB034-6D7D-793D-1A5D-4C207F1CFD8F}"/>
                    </a:ext>
                  </a:extLst>
                </p:cNvPr>
                <p:cNvSpPr txBox="1"/>
                <p:nvPr/>
              </p:nvSpPr>
              <p:spPr>
                <a:xfrm>
                  <a:off x="5307159" y="2138650"/>
                  <a:ext cx="2466808"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grpSp>
    </p:spTree>
    <p:extLst>
      <p:ext uri="{BB962C8B-B14F-4D97-AF65-F5344CB8AC3E}">
        <p14:creationId xmlns:p14="http://schemas.microsoft.com/office/powerpoint/2010/main" val="3466753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a:extLst>
              <a:ext uri="{FF2B5EF4-FFF2-40B4-BE49-F238E27FC236}">
                <a16:creationId xmlns:a16="http://schemas.microsoft.com/office/drawing/2014/main" id="{9CB99FC3-4DC5-C396-6A8A-CE9345ABDC0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5278" r="5278"/>
          <a:stretch>
            <a:fillRect/>
          </a:stretch>
        </p:blipFill>
        <p:spPr/>
      </p:pic>
      <p:grpSp>
        <p:nvGrpSpPr>
          <p:cNvPr id="3" name="Группа 2">
            <a:extLst>
              <a:ext uri="{FF2B5EF4-FFF2-40B4-BE49-F238E27FC236}">
                <a16:creationId xmlns:a16="http://schemas.microsoft.com/office/drawing/2014/main" id="{B04EEF88-52B7-39C9-6600-D260B3825195}"/>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B731A31A-DD33-713A-9075-C3B831DB6C8F}"/>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AC49E97A-806B-810C-C2B5-4DB454B1F05A}"/>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9C072999-52FC-D8A5-E8E8-5FE0C174738B}"/>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15BA9D0D-682C-47DD-EF2F-F8AA954FF718}"/>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5FA8EA3E-DD13-839D-B072-79050566D63C}"/>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980E23E3-F945-FEDA-BC99-042134537F54}"/>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68558988-A313-7956-C6A0-FFFFEDC42D3A}"/>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19C69CF8-1ED0-D9F4-4B51-D55E6269EBDF}"/>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FA42A1A7-4F28-2A1D-CD7E-B27CE91B9ADA}"/>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ECD87A2E-22D0-7077-948F-D61E8055A85A}"/>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1816AD60-1720-6F82-C57F-AB22D3198F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910F8744-BE5C-E7DB-15D6-81CB7251D436}"/>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4EAE2116-1A5F-EB26-DCBD-ACC9903862A8}"/>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FFFFD739-CB6F-C3B8-F02D-84FD4252DE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A3389381-7E43-1A8D-6717-93F10BADB2C7}"/>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E7455325-2533-3ECD-88C1-DF93040969A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D2F17B52-C749-45F9-6005-0F9DE92872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2" name="Группа 21">
            <a:extLst>
              <a:ext uri="{FF2B5EF4-FFF2-40B4-BE49-F238E27FC236}">
                <a16:creationId xmlns:a16="http://schemas.microsoft.com/office/drawing/2014/main" id="{10C220A4-A93C-A66A-F870-BEAE0D6F429D}"/>
              </a:ext>
            </a:extLst>
          </p:cNvPr>
          <p:cNvGrpSpPr/>
          <p:nvPr/>
        </p:nvGrpSpPr>
        <p:grpSpPr>
          <a:xfrm>
            <a:off x="6795091" y="1259771"/>
            <a:ext cx="4076700" cy="954108"/>
            <a:chOff x="1289051" y="1763692"/>
            <a:chExt cx="4076700" cy="954108"/>
          </a:xfrm>
        </p:grpSpPr>
        <p:sp>
          <p:nvSpPr>
            <p:cNvPr id="45" name="TextBox 44">
              <a:extLst>
                <a:ext uri="{FF2B5EF4-FFF2-40B4-BE49-F238E27FC236}">
                  <a16:creationId xmlns:a16="http://schemas.microsoft.com/office/drawing/2014/main" id="{D531ACFC-EC00-69F2-99BF-45961CF69BF7}"/>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46" name="TextBox 45">
              <a:extLst>
                <a:ext uri="{FF2B5EF4-FFF2-40B4-BE49-F238E27FC236}">
                  <a16:creationId xmlns:a16="http://schemas.microsoft.com/office/drawing/2014/main" id="{38132480-8B91-DB2C-5831-6C3C301FB549}"/>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3" name="Группа 22">
            <a:extLst>
              <a:ext uri="{FF2B5EF4-FFF2-40B4-BE49-F238E27FC236}">
                <a16:creationId xmlns:a16="http://schemas.microsoft.com/office/drawing/2014/main" id="{06A09381-B4C7-2BA6-A1DF-08CB0B533140}"/>
              </a:ext>
            </a:extLst>
          </p:cNvPr>
          <p:cNvGrpSpPr/>
          <p:nvPr/>
        </p:nvGrpSpPr>
        <p:grpSpPr>
          <a:xfrm>
            <a:off x="6908799" y="2516561"/>
            <a:ext cx="4661613" cy="2913689"/>
            <a:chOff x="6908799" y="2459999"/>
            <a:chExt cx="4661613" cy="2913689"/>
          </a:xfrm>
        </p:grpSpPr>
        <p:grpSp>
          <p:nvGrpSpPr>
            <p:cNvPr id="24" name="Группа 23">
              <a:extLst>
                <a:ext uri="{FF2B5EF4-FFF2-40B4-BE49-F238E27FC236}">
                  <a16:creationId xmlns:a16="http://schemas.microsoft.com/office/drawing/2014/main" id="{21D3B1B1-0B48-2527-8001-201ED7603DE7}"/>
                </a:ext>
              </a:extLst>
            </p:cNvPr>
            <p:cNvGrpSpPr/>
            <p:nvPr/>
          </p:nvGrpSpPr>
          <p:grpSpPr>
            <a:xfrm>
              <a:off x="6908799" y="2459999"/>
              <a:ext cx="4661613" cy="769442"/>
              <a:chOff x="6908799" y="2220082"/>
              <a:chExt cx="4661613" cy="769442"/>
            </a:xfrm>
          </p:grpSpPr>
          <p:grpSp>
            <p:nvGrpSpPr>
              <p:cNvPr id="39" name="Группа 38">
                <a:extLst>
                  <a:ext uri="{FF2B5EF4-FFF2-40B4-BE49-F238E27FC236}">
                    <a16:creationId xmlns:a16="http://schemas.microsoft.com/office/drawing/2014/main" id="{F230FBC1-1105-2A99-E230-5ECECA01D2D2}"/>
                  </a:ext>
                </a:extLst>
              </p:cNvPr>
              <p:cNvGrpSpPr/>
              <p:nvPr/>
            </p:nvGrpSpPr>
            <p:grpSpPr>
              <a:xfrm>
                <a:off x="6908799" y="2233331"/>
                <a:ext cx="742945" cy="742945"/>
                <a:chOff x="6016625" y="1114425"/>
                <a:chExt cx="930273" cy="930273"/>
              </a:xfrm>
            </p:grpSpPr>
            <p:sp>
              <p:nvSpPr>
                <p:cNvPr id="43" name="Овал 42">
                  <a:extLst>
                    <a:ext uri="{FF2B5EF4-FFF2-40B4-BE49-F238E27FC236}">
                      <a16:creationId xmlns:a16="http://schemas.microsoft.com/office/drawing/2014/main" id="{96CF230E-264C-3D91-85D9-2EE098A78554}"/>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4" name="Рисунок 43">
                  <a:extLst>
                    <a:ext uri="{FF2B5EF4-FFF2-40B4-BE49-F238E27FC236}">
                      <a16:creationId xmlns:a16="http://schemas.microsoft.com/office/drawing/2014/main" id="{11CDE44F-3B6E-AD0D-CABB-A47EF1D841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14486" y="1312286"/>
                  <a:ext cx="534550" cy="534550"/>
                </a:xfrm>
                <a:prstGeom prst="rect">
                  <a:avLst/>
                </a:prstGeom>
              </p:spPr>
            </p:pic>
          </p:grpSp>
          <p:grpSp>
            <p:nvGrpSpPr>
              <p:cNvPr id="40" name="Группа 39">
                <a:extLst>
                  <a:ext uri="{FF2B5EF4-FFF2-40B4-BE49-F238E27FC236}">
                    <a16:creationId xmlns:a16="http://schemas.microsoft.com/office/drawing/2014/main" id="{E1407198-96B9-99D9-0562-9BAA837EB0AB}"/>
                  </a:ext>
                </a:extLst>
              </p:cNvPr>
              <p:cNvGrpSpPr/>
              <p:nvPr/>
            </p:nvGrpSpPr>
            <p:grpSpPr>
              <a:xfrm>
                <a:off x="7806338" y="2220082"/>
                <a:ext cx="3764074" cy="769442"/>
                <a:chOff x="1857184" y="2748707"/>
                <a:chExt cx="3764074" cy="769442"/>
              </a:xfrm>
            </p:grpSpPr>
            <p:sp>
              <p:nvSpPr>
                <p:cNvPr id="41" name="TextBox 40">
                  <a:extLst>
                    <a:ext uri="{FF2B5EF4-FFF2-40B4-BE49-F238E27FC236}">
                      <a16:creationId xmlns:a16="http://schemas.microsoft.com/office/drawing/2014/main" id="{53CA4685-B68B-F0C7-DF40-1300DA7425C8}"/>
                    </a:ext>
                  </a:extLst>
                </p:cNvPr>
                <p:cNvSpPr txBox="1"/>
                <p:nvPr/>
              </p:nvSpPr>
              <p:spPr>
                <a:xfrm>
                  <a:off x="1857184" y="3056484"/>
                  <a:ext cx="3764074"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p>
              </p:txBody>
            </p:sp>
            <p:sp>
              <p:nvSpPr>
                <p:cNvPr id="42" name="TextBox 41">
                  <a:extLst>
                    <a:ext uri="{FF2B5EF4-FFF2-40B4-BE49-F238E27FC236}">
                      <a16:creationId xmlns:a16="http://schemas.microsoft.com/office/drawing/2014/main" id="{9041F86C-F0F2-2FEC-B744-C7074C0FD9F2}"/>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5" name="Группа 24">
              <a:extLst>
                <a:ext uri="{FF2B5EF4-FFF2-40B4-BE49-F238E27FC236}">
                  <a16:creationId xmlns:a16="http://schemas.microsoft.com/office/drawing/2014/main" id="{BF414F3B-18DD-E580-8F38-D85913E6C21F}"/>
                </a:ext>
              </a:extLst>
            </p:cNvPr>
            <p:cNvGrpSpPr/>
            <p:nvPr/>
          </p:nvGrpSpPr>
          <p:grpSpPr>
            <a:xfrm>
              <a:off x="6908799" y="4604246"/>
              <a:ext cx="4661613" cy="769442"/>
              <a:chOff x="6908799" y="2220082"/>
              <a:chExt cx="4661613" cy="769442"/>
            </a:xfrm>
          </p:grpSpPr>
          <p:grpSp>
            <p:nvGrpSpPr>
              <p:cNvPr id="33" name="Группа 32">
                <a:extLst>
                  <a:ext uri="{FF2B5EF4-FFF2-40B4-BE49-F238E27FC236}">
                    <a16:creationId xmlns:a16="http://schemas.microsoft.com/office/drawing/2014/main" id="{A0CA1D89-4853-FA53-ED6E-F1450A097B4D}"/>
                  </a:ext>
                </a:extLst>
              </p:cNvPr>
              <p:cNvGrpSpPr/>
              <p:nvPr/>
            </p:nvGrpSpPr>
            <p:grpSpPr>
              <a:xfrm>
                <a:off x="6908799" y="2233331"/>
                <a:ext cx="742945" cy="742945"/>
                <a:chOff x="6016625" y="1114425"/>
                <a:chExt cx="930273" cy="930273"/>
              </a:xfrm>
            </p:grpSpPr>
            <p:sp>
              <p:nvSpPr>
                <p:cNvPr id="37" name="Овал 36">
                  <a:extLst>
                    <a:ext uri="{FF2B5EF4-FFF2-40B4-BE49-F238E27FC236}">
                      <a16:creationId xmlns:a16="http://schemas.microsoft.com/office/drawing/2014/main" id="{45727127-1C40-84E5-A657-22CA62419F2C}"/>
                    </a:ext>
                  </a:extLst>
                </p:cNvPr>
                <p:cNvSpPr/>
                <p:nvPr/>
              </p:nvSpPr>
              <p:spPr>
                <a:xfrm>
                  <a:off x="6016625" y="1114425"/>
                  <a:ext cx="930273" cy="930273"/>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8" name="Рисунок 37">
                  <a:extLst>
                    <a:ext uri="{FF2B5EF4-FFF2-40B4-BE49-F238E27FC236}">
                      <a16:creationId xmlns:a16="http://schemas.microsoft.com/office/drawing/2014/main" id="{875180AD-5F4C-F54D-F9D7-B64820FEB5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14486" y="1312286"/>
                  <a:ext cx="534550" cy="534550"/>
                </a:xfrm>
                <a:prstGeom prst="rect">
                  <a:avLst/>
                </a:prstGeom>
              </p:spPr>
            </p:pic>
          </p:grpSp>
          <p:grpSp>
            <p:nvGrpSpPr>
              <p:cNvPr id="34" name="Группа 33">
                <a:extLst>
                  <a:ext uri="{FF2B5EF4-FFF2-40B4-BE49-F238E27FC236}">
                    <a16:creationId xmlns:a16="http://schemas.microsoft.com/office/drawing/2014/main" id="{FACAC501-318A-E49D-AF5F-DA3260A269F3}"/>
                  </a:ext>
                </a:extLst>
              </p:cNvPr>
              <p:cNvGrpSpPr/>
              <p:nvPr/>
            </p:nvGrpSpPr>
            <p:grpSpPr>
              <a:xfrm>
                <a:off x="7806338" y="2220082"/>
                <a:ext cx="3764074" cy="769442"/>
                <a:chOff x="1857184" y="2748707"/>
                <a:chExt cx="3764074" cy="769442"/>
              </a:xfrm>
            </p:grpSpPr>
            <p:sp>
              <p:nvSpPr>
                <p:cNvPr id="35" name="TextBox 34">
                  <a:extLst>
                    <a:ext uri="{FF2B5EF4-FFF2-40B4-BE49-F238E27FC236}">
                      <a16:creationId xmlns:a16="http://schemas.microsoft.com/office/drawing/2014/main" id="{355D8143-ED19-79E0-8B7A-A32C4A2259E3}"/>
                    </a:ext>
                  </a:extLst>
                </p:cNvPr>
                <p:cNvSpPr txBox="1"/>
                <p:nvPr/>
              </p:nvSpPr>
              <p:spPr>
                <a:xfrm>
                  <a:off x="1857184" y="3056484"/>
                  <a:ext cx="3764074"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6" name="TextBox 35">
                  <a:extLst>
                    <a:ext uri="{FF2B5EF4-FFF2-40B4-BE49-F238E27FC236}">
                      <a16:creationId xmlns:a16="http://schemas.microsoft.com/office/drawing/2014/main" id="{4036712E-E8EC-66D2-CDE0-2967BCCF1949}"/>
                    </a:ext>
                  </a:extLst>
                </p:cNvPr>
                <p:cNvSpPr txBox="1"/>
                <p:nvPr/>
              </p:nvSpPr>
              <p:spPr>
                <a:xfrm>
                  <a:off x="1857184" y="2748707"/>
                  <a:ext cx="344291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6" name="Группа 25">
              <a:extLst>
                <a:ext uri="{FF2B5EF4-FFF2-40B4-BE49-F238E27FC236}">
                  <a16:creationId xmlns:a16="http://schemas.microsoft.com/office/drawing/2014/main" id="{22F75129-CE74-CB98-96F7-9976EC671008}"/>
                </a:ext>
              </a:extLst>
            </p:cNvPr>
            <p:cNvGrpSpPr/>
            <p:nvPr/>
          </p:nvGrpSpPr>
          <p:grpSpPr>
            <a:xfrm>
              <a:off x="6908799" y="3532122"/>
              <a:ext cx="4661613" cy="769442"/>
              <a:chOff x="6908799" y="3532123"/>
              <a:chExt cx="4661613" cy="769442"/>
            </a:xfrm>
          </p:grpSpPr>
          <p:grpSp>
            <p:nvGrpSpPr>
              <p:cNvPr id="27" name="Группа 26">
                <a:extLst>
                  <a:ext uri="{FF2B5EF4-FFF2-40B4-BE49-F238E27FC236}">
                    <a16:creationId xmlns:a16="http://schemas.microsoft.com/office/drawing/2014/main" id="{265614EB-E9E9-4806-1817-4184899D3525}"/>
                  </a:ext>
                </a:extLst>
              </p:cNvPr>
              <p:cNvGrpSpPr/>
              <p:nvPr/>
            </p:nvGrpSpPr>
            <p:grpSpPr>
              <a:xfrm>
                <a:off x="7806338" y="3532123"/>
                <a:ext cx="3764074" cy="769442"/>
                <a:chOff x="1857184" y="2748707"/>
                <a:chExt cx="3764074" cy="769442"/>
              </a:xfrm>
            </p:grpSpPr>
            <p:sp>
              <p:nvSpPr>
                <p:cNvPr id="31" name="TextBox 30">
                  <a:extLst>
                    <a:ext uri="{FF2B5EF4-FFF2-40B4-BE49-F238E27FC236}">
                      <a16:creationId xmlns:a16="http://schemas.microsoft.com/office/drawing/2014/main" id="{7BADC0B5-D096-6AE2-EC0E-A4B8903C6303}"/>
                    </a:ext>
                  </a:extLst>
                </p:cNvPr>
                <p:cNvSpPr txBox="1"/>
                <p:nvPr/>
              </p:nvSpPr>
              <p:spPr>
                <a:xfrm>
                  <a:off x="1857184" y="3056484"/>
                  <a:ext cx="3764074"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2" name="TextBox 31">
                  <a:extLst>
                    <a:ext uri="{FF2B5EF4-FFF2-40B4-BE49-F238E27FC236}">
                      <a16:creationId xmlns:a16="http://schemas.microsoft.com/office/drawing/2014/main" id="{FCD2240A-E76D-9835-993B-B63723F603C4}"/>
                    </a:ext>
                  </a:extLst>
                </p:cNvPr>
                <p:cNvSpPr txBox="1"/>
                <p:nvPr/>
              </p:nvSpPr>
              <p:spPr>
                <a:xfrm>
                  <a:off x="1857184" y="2748707"/>
                  <a:ext cx="344291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3E0FC418-3C6B-C5AE-3221-8DCD27A263D2}"/>
                  </a:ext>
                </a:extLst>
              </p:cNvPr>
              <p:cNvGrpSpPr/>
              <p:nvPr/>
            </p:nvGrpSpPr>
            <p:grpSpPr>
              <a:xfrm>
                <a:off x="6908799" y="3545372"/>
                <a:ext cx="742945" cy="742945"/>
                <a:chOff x="6908799" y="3545372"/>
                <a:chExt cx="742945" cy="742945"/>
              </a:xfrm>
            </p:grpSpPr>
            <p:sp>
              <p:nvSpPr>
                <p:cNvPr id="29" name="Овал 28">
                  <a:extLst>
                    <a:ext uri="{FF2B5EF4-FFF2-40B4-BE49-F238E27FC236}">
                      <a16:creationId xmlns:a16="http://schemas.microsoft.com/office/drawing/2014/main" id="{457CA4DD-103B-AD3F-43A2-76BD44FFEE4C}"/>
                    </a:ext>
                  </a:extLst>
                </p:cNvPr>
                <p:cNvSpPr/>
                <p:nvPr/>
              </p:nvSpPr>
              <p:spPr>
                <a:xfrm>
                  <a:off x="6908799" y="3545372"/>
                  <a:ext cx="742945" cy="74294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0" name="Рисунок 29">
                  <a:extLst>
                    <a:ext uri="{FF2B5EF4-FFF2-40B4-BE49-F238E27FC236}">
                      <a16:creationId xmlns:a16="http://schemas.microsoft.com/office/drawing/2014/main" id="{B27EA0F9-BB00-359B-E247-6FF2101566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65543" y="3702116"/>
                  <a:ext cx="429457" cy="429457"/>
                </a:xfrm>
                <a:prstGeom prst="rect">
                  <a:avLst/>
                </a:prstGeom>
              </p:spPr>
            </p:pic>
          </p:grpSp>
        </p:grpSp>
      </p:grpSp>
    </p:spTree>
    <p:extLst>
      <p:ext uri="{BB962C8B-B14F-4D97-AF65-F5344CB8AC3E}">
        <p14:creationId xmlns:p14="http://schemas.microsoft.com/office/powerpoint/2010/main" val="1825724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2FC50709-B7AA-19DC-E206-3B71868E580E}"/>
              </a:ext>
            </a:extLst>
          </p:cNvPr>
          <p:cNvGrpSpPr/>
          <p:nvPr/>
        </p:nvGrpSpPr>
        <p:grpSpPr>
          <a:xfrm>
            <a:off x="4057650" y="850899"/>
            <a:ext cx="4076700" cy="954108"/>
            <a:chOff x="957251" y="1076209"/>
            <a:chExt cx="4076700" cy="954108"/>
          </a:xfrm>
        </p:grpSpPr>
        <p:sp>
          <p:nvSpPr>
            <p:cNvPr id="21" name="TextBox 20">
              <a:extLst>
                <a:ext uri="{FF2B5EF4-FFF2-40B4-BE49-F238E27FC236}">
                  <a16:creationId xmlns:a16="http://schemas.microsoft.com/office/drawing/2014/main" id="{206507EC-42BC-E812-5FD1-602A3B4636D0}"/>
                </a:ext>
              </a:extLst>
            </p:cNvPr>
            <p:cNvSpPr txBox="1"/>
            <p:nvPr/>
          </p:nvSpPr>
          <p:spPr>
            <a:xfrm>
              <a:off x="957251" y="1383986"/>
              <a:ext cx="4076700"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7BBCAAC8-C471-00C2-2CC0-2FBD5960EB71}"/>
                </a:ext>
              </a:extLst>
            </p:cNvPr>
            <p:cNvSpPr txBox="1"/>
            <p:nvPr/>
          </p:nvSpPr>
          <p:spPr>
            <a:xfrm>
              <a:off x="2686863" y="1076209"/>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2834C7C6-348A-42D1-43A5-F1669518F2C3}"/>
              </a:ext>
            </a:extLst>
          </p:cNvPr>
          <p:cNvGrpSpPr/>
          <p:nvPr/>
        </p:nvGrpSpPr>
        <p:grpSpPr>
          <a:xfrm>
            <a:off x="4537233" y="2400300"/>
            <a:ext cx="3117535" cy="2651747"/>
            <a:chOff x="4540564" y="2400300"/>
            <a:chExt cx="3117535" cy="2651747"/>
          </a:xfrm>
        </p:grpSpPr>
        <p:sp>
          <p:nvSpPr>
            <p:cNvPr id="23" name="Прямоугольник: скругленные углы 22">
              <a:extLst>
                <a:ext uri="{FF2B5EF4-FFF2-40B4-BE49-F238E27FC236}">
                  <a16:creationId xmlns:a16="http://schemas.microsoft.com/office/drawing/2014/main" id="{6C89E706-91A9-FFAD-23D9-BADB06215EDF}"/>
                </a:ext>
              </a:extLst>
            </p:cNvPr>
            <p:cNvSpPr/>
            <p:nvPr/>
          </p:nvSpPr>
          <p:spPr>
            <a:xfrm>
              <a:off x="4540564" y="2400300"/>
              <a:ext cx="3117535" cy="2651747"/>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24" name="Рисунок 23">
              <a:extLst>
                <a:ext uri="{FF2B5EF4-FFF2-40B4-BE49-F238E27FC236}">
                  <a16:creationId xmlns:a16="http://schemas.microsoft.com/office/drawing/2014/main" id="{02F188EE-F2A9-0400-3662-DE627B1A9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5493" y="2748153"/>
              <a:ext cx="564232" cy="564232"/>
            </a:xfrm>
            <a:prstGeom prst="rect">
              <a:avLst/>
            </a:prstGeom>
          </p:spPr>
        </p:pic>
        <p:grpSp>
          <p:nvGrpSpPr>
            <p:cNvPr id="25" name="Группа 24">
              <a:extLst>
                <a:ext uri="{FF2B5EF4-FFF2-40B4-BE49-F238E27FC236}">
                  <a16:creationId xmlns:a16="http://schemas.microsoft.com/office/drawing/2014/main" id="{6C290C8A-2962-69F2-ED22-FE85401BA525}"/>
                </a:ext>
              </a:extLst>
            </p:cNvPr>
            <p:cNvGrpSpPr/>
            <p:nvPr/>
          </p:nvGrpSpPr>
          <p:grpSpPr>
            <a:xfrm>
              <a:off x="4865927" y="3545616"/>
              <a:ext cx="2466809" cy="1323440"/>
              <a:chOff x="2544810" y="4262712"/>
              <a:chExt cx="2466809" cy="1323440"/>
            </a:xfrm>
          </p:grpSpPr>
          <p:sp>
            <p:nvSpPr>
              <p:cNvPr id="26" name="TextBox 25">
                <a:extLst>
                  <a:ext uri="{FF2B5EF4-FFF2-40B4-BE49-F238E27FC236}">
                    <a16:creationId xmlns:a16="http://schemas.microsoft.com/office/drawing/2014/main" id="{29F90927-C00D-AC11-C305-6BE557AB4F21}"/>
                  </a:ext>
                </a:extLst>
              </p:cNvPr>
              <p:cNvSpPr txBox="1"/>
              <p:nvPr/>
            </p:nvSpPr>
            <p:spPr>
              <a:xfrm>
                <a:off x="2544810" y="4570489"/>
                <a:ext cx="2466807" cy="1015663"/>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p:txBody>
          </p:sp>
          <p:sp>
            <p:nvSpPr>
              <p:cNvPr id="27" name="TextBox 26">
                <a:extLst>
                  <a:ext uri="{FF2B5EF4-FFF2-40B4-BE49-F238E27FC236}">
                    <a16:creationId xmlns:a16="http://schemas.microsoft.com/office/drawing/2014/main" id="{185B94BA-8443-C302-DFDB-81BD76D0D1D5}"/>
                  </a:ext>
                </a:extLst>
              </p:cNvPr>
              <p:cNvSpPr txBox="1"/>
              <p:nvPr/>
            </p:nvSpPr>
            <p:spPr>
              <a:xfrm>
                <a:off x="2544811" y="4262712"/>
                <a:ext cx="246680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grpSp>
      <p:grpSp>
        <p:nvGrpSpPr>
          <p:cNvPr id="47" name="Группа 46">
            <a:extLst>
              <a:ext uri="{FF2B5EF4-FFF2-40B4-BE49-F238E27FC236}">
                <a16:creationId xmlns:a16="http://schemas.microsoft.com/office/drawing/2014/main" id="{C6B6CDBF-E81A-6BB6-C06C-E20888C1B3A8}"/>
              </a:ext>
            </a:extLst>
          </p:cNvPr>
          <p:cNvGrpSpPr/>
          <p:nvPr/>
        </p:nvGrpSpPr>
        <p:grpSpPr>
          <a:xfrm>
            <a:off x="1145577" y="2400300"/>
            <a:ext cx="3117535" cy="2651747"/>
            <a:chOff x="1145577" y="2400300"/>
            <a:chExt cx="3117535" cy="2651747"/>
          </a:xfrm>
        </p:grpSpPr>
        <p:sp>
          <p:nvSpPr>
            <p:cNvPr id="30" name="Прямоугольник: скругленные углы 29">
              <a:extLst>
                <a:ext uri="{FF2B5EF4-FFF2-40B4-BE49-F238E27FC236}">
                  <a16:creationId xmlns:a16="http://schemas.microsoft.com/office/drawing/2014/main" id="{57388A92-EAFE-64F3-2F39-5D05737328D4}"/>
                </a:ext>
              </a:extLst>
            </p:cNvPr>
            <p:cNvSpPr/>
            <p:nvPr/>
          </p:nvSpPr>
          <p:spPr>
            <a:xfrm>
              <a:off x="1145577" y="2400300"/>
              <a:ext cx="3117535" cy="2651747"/>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2" name="Группа 31">
              <a:extLst>
                <a:ext uri="{FF2B5EF4-FFF2-40B4-BE49-F238E27FC236}">
                  <a16:creationId xmlns:a16="http://schemas.microsoft.com/office/drawing/2014/main" id="{098626B8-1046-C74D-518C-1B82499D6E52}"/>
                </a:ext>
              </a:extLst>
            </p:cNvPr>
            <p:cNvGrpSpPr/>
            <p:nvPr/>
          </p:nvGrpSpPr>
          <p:grpSpPr>
            <a:xfrm>
              <a:off x="1470940" y="3545616"/>
              <a:ext cx="2466809" cy="1323440"/>
              <a:chOff x="2544810" y="4262712"/>
              <a:chExt cx="2466809" cy="1323440"/>
            </a:xfrm>
          </p:grpSpPr>
          <p:sp>
            <p:nvSpPr>
              <p:cNvPr id="33" name="TextBox 32">
                <a:extLst>
                  <a:ext uri="{FF2B5EF4-FFF2-40B4-BE49-F238E27FC236}">
                    <a16:creationId xmlns:a16="http://schemas.microsoft.com/office/drawing/2014/main" id="{CBD3483F-B075-F815-CE18-9BD557A86CA1}"/>
                  </a:ext>
                </a:extLst>
              </p:cNvPr>
              <p:cNvSpPr txBox="1"/>
              <p:nvPr/>
            </p:nvSpPr>
            <p:spPr>
              <a:xfrm>
                <a:off x="2544810" y="4570489"/>
                <a:ext cx="2466807"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p:txBody>
          </p:sp>
          <p:sp>
            <p:nvSpPr>
              <p:cNvPr id="34" name="TextBox 33">
                <a:extLst>
                  <a:ext uri="{FF2B5EF4-FFF2-40B4-BE49-F238E27FC236}">
                    <a16:creationId xmlns:a16="http://schemas.microsoft.com/office/drawing/2014/main" id="{D198049F-5EA6-4FB5-4660-CD5FFFD54949}"/>
                  </a:ext>
                </a:extLst>
              </p:cNvPr>
              <p:cNvSpPr txBox="1"/>
              <p:nvPr/>
            </p:nvSpPr>
            <p:spPr>
              <a:xfrm>
                <a:off x="2544811" y="4262712"/>
                <a:ext cx="246680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r>
                  <a:rPr lang="ru-RU" sz="1400" b="1">
                    <a:solidFill>
                      <a:schemeClr val="bg1"/>
                    </a:solidFill>
                    <a:latin typeface="+mj-lt"/>
                    <a:cs typeface="Segoe Pro Light" panose="020F0502020204030204" pitchFamily="34" charset="0"/>
                  </a:rPr>
                  <a:t> </a:t>
                </a:r>
                <a:endParaRPr lang="ru-RU" sz="1400" b="1" dirty="0">
                  <a:solidFill>
                    <a:schemeClr val="bg1"/>
                  </a:solidFill>
                  <a:latin typeface="+mj-lt"/>
                  <a:cs typeface="Segoe Pro Light" panose="020F0502020204030204" pitchFamily="34" charset="0"/>
                </a:endParaRPr>
              </a:p>
            </p:txBody>
          </p:sp>
        </p:grpSp>
        <p:pic>
          <p:nvPicPr>
            <p:cNvPr id="43" name="Рисунок 42">
              <a:extLst>
                <a:ext uri="{FF2B5EF4-FFF2-40B4-BE49-F238E27FC236}">
                  <a16:creationId xmlns:a16="http://schemas.microsoft.com/office/drawing/2014/main" id="{F1DFCDD0-AF53-0AD8-EDB0-1DA2808DB7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80507" y="2748153"/>
              <a:ext cx="564232" cy="564232"/>
            </a:xfrm>
            <a:prstGeom prst="rect">
              <a:avLst/>
            </a:prstGeom>
          </p:spPr>
        </p:pic>
      </p:grpSp>
      <p:grpSp>
        <p:nvGrpSpPr>
          <p:cNvPr id="46" name="Группа 45">
            <a:extLst>
              <a:ext uri="{FF2B5EF4-FFF2-40B4-BE49-F238E27FC236}">
                <a16:creationId xmlns:a16="http://schemas.microsoft.com/office/drawing/2014/main" id="{3A491FAA-B4E3-A448-1668-A316F30C4853}"/>
              </a:ext>
            </a:extLst>
          </p:cNvPr>
          <p:cNvGrpSpPr/>
          <p:nvPr/>
        </p:nvGrpSpPr>
        <p:grpSpPr>
          <a:xfrm>
            <a:off x="7928889" y="2400300"/>
            <a:ext cx="3117535" cy="2651747"/>
            <a:chOff x="7928889" y="2400300"/>
            <a:chExt cx="3117535" cy="2651747"/>
          </a:xfrm>
        </p:grpSpPr>
        <p:sp>
          <p:nvSpPr>
            <p:cNvPr id="36" name="Прямоугольник: скругленные углы 35">
              <a:extLst>
                <a:ext uri="{FF2B5EF4-FFF2-40B4-BE49-F238E27FC236}">
                  <a16:creationId xmlns:a16="http://schemas.microsoft.com/office/drawing/2014/main" id="{9FFD3F63-CA26-E398-0EF2-64E489CD26EA}"/>
                </a:ext>
              </a:extLst>
            </p:cNvPr>
            <p:cNvSpPr/>
            <p:nvPr/>
          </p:nvSpPr>
          <p:spPr>
            <a:xfrm>
              <a:off x="7928889" y="2400300"/>
              <a:ext cx="3117535" cy="2651747"/>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8" name="Группа 37">
              <a:extLst>
                <a:ext uri="{FF2B5EF4-FFF2-40B4-BE49-F238E27FC236}">
                  <a16:creationId xmlns:a16="http://schemas.microsoft.com/office/drawing/2014/main" id="{4D61B91B-9810-F6FA-1F0B-C1F20735F5A5}"/>
                </a:ext>
              </a:extLst>
            </p:cNvPr>
            <p:cNvGrpSpPr/>
            <p:nvPr/>
          </p:nvGrpSpPr>
          <p:grpSpPr>
            <a:xfrm>
              <a:off x="8254252" y="3545616"/>
              <a:ext cx="2466809" cy="1323440"/>
              <a:chOff x="2544810" y="4262712"/>
              <a:chExt cx="2466809" cy="1323440"/>
            </a:xfrm>
          </p:grpSpPr>
          <p:sp>
            <p:nvSpPr>
              <p:cNvPr id="39" name="TextBox 38">
                <a:extLst>
                  <a:ext uri="{FF2B5EF4-FFF2-40B4-BE49-F238E27FC236}">
                    <a16:creationId xmlns:a16="http://schemas.microsoft.com/office/drawing/2014/main" id="{6F83680D-7459-2F1D-7C23-946EE2FEC807}"/>
                  </a:ext>
                </a:extLst>
              </p:cNvPr>
              <p:cNvSpPr txBox="1"/>
              <p:nvPr/>
            </p:nvSpPr>
            <p:spPr>
              <a:xfrm>
                <a:off x="2544810" y="4570489"/>
                <a:ext cx="2466807" cy="1015663"/>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a:t>
                </a:r>
              </a:p>
            </p:txBody>
          </p:sp>
          <p:sp>
            <p:nvSpPr>
              <p:cNvPr id="40" name="TextBox 39">
                <a:extLst>
                  <a:ext uri="{FF2B5EF4-FFF2-40B4-BE49-F238E27FC236}">
                    <a16:creationId xmlns:a16="http://schemas.microsoft.com/office/drawing/2014/main" id="{11DBE0CF-FB2A-69D0-B2D1-F78CAD3ED653}"/>
                  </a:ext>
                </a:extLst>
              </p:cNvPr>
              <p:cNvSpPr txBox="1"/>
              <p:nvPr/>
            </p:nvSpPr>
            <p:spPr>
              <a:xfrm>
                <a:off x="2544811" y="4262712"/>
                <a:ext cx="246680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r>
                  <a:rPr lang="ru-RU" sz="1400" b="1" dirty="0">
                    <a:solidFill>
                      <a:schemeClr val="bg1"/>
                    </a:solidFill>
                    <a:latin typeface="+mj-lt"/>
                    <a:cs typeface="Segoe Pro Light" panose="020F0502020204030204" pitchFamily="34" charset="0"/>
                  </a:rPr>
                  <a:t> </a:t>
                </a:r>
              </a:p>
            </p:txBody>
          </p:sp>
        </p:grpSp>
        <p:pic>
          <p:nvPicPr>
            <p:cNvPr id="45" name="Рисунок 44">
              <a:extLst>
                <a:ext uri="{FF2B5EF4-FFF2-40B4-BE49-F238E27FC236}">
                  <a16:creationId xmlns:a16="http://schemas.microsoft.com/office/drawing/2014/main" id="{7BAE681A-2F99-875A-7E4D-0F8C8FB9BD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63818" y="2748153"/>
              <a:ext cx="564232" cy="564232"/>
            </a:xfrm>
            <a:prstGeom prst="rect">
              <a:avLst/>
            </a:prstGeom>
          </p:spPr>
        </p:pic>
      </p:grpSp>
    </p:spTree>
    <p:extLst>
      <p:ext uri="{BB962C8B-B14F-4D97-AF65-F5344CB8AC3E}">
        <p14:creationId xmlns:p14="http://schemas.microsoft.com/office/powerpoint/2010/main" val="2943946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892905B4-2F6B-BF4F-01ED-236079E73DED}"/>
              </a:ext>
            </a:extLst>
          </p:cNvPr>
          <p:cNvGrpSpPr/>
          <p:nvPr/>
        </p:nvGrpSpPr>
        <p:grpSpPr>
          <a:xfrm>
            <a:off x="4057650" y="850899"/>
            <a:ext cx="4076700" cy="954108"/>
            <a:chOff x="957251" y="1076209"/>
            <a:chExt cx="4076700" cy="954108"/>
          </a:xfrm>
        </p:grpSpPr>
        <p:sp>
          <p:nvSpPr>
            <p:cNvPr id="21" name="TextBox 20">
              <a:extLst>
                <a:ext uri="{FF2B5EF4-FFF2-40B4-BE49-F238E27FC236}">
                  <a16:creationId xmlns:a16="http://schemas.microsoft.com/office/drawing/2014/main" id="{56B20CD3-470F-EE0C-91B3-BDFC8E4673D5}"/>
                </a:ext>
              </a:extLst>
            </p:cNvPr>
            <p:cNvSpPr txBox="1"/>
            <p:nvPr/>
          </p:nvSpPr>
          <p:spPr>
            <a:xfrm>
              <a:off x="957251" y="1383986"/>
              <a:ext cx="4076700"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1F20EB12-D67E-A968-5488-7CC9C783E84B}"/>
                </a:ext>
              </a:extLst>
            </p:cNvPr>
            <p:cNvSpPr txBox="1"/>
            <p:nvPr/>
          </p:nvSpPr>
          <p:spPr>
            <a:xfrm>
              <a:off x="2686863" y="1076209"/>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9" name="Группа 28">
            <a:extLst>
              <a:ext uri="{FF2B5EF4-FFF2-40B4-BE49-F238E27FC236}">
                <a16:creationId xmlns:a16="http://schemas.microsoft.com/office/drawing/2014/main" id="{108E8DE3-F353-EB6C-9A71-DA9B245763FA}"/>
              </a:ext>
            </a:extLst>
          </p:cNvPr>
          <p:cNvGrpSpPr/>
          <p:nvPr/>
        </p:nvGrpSpPr>
        <p:grpSpPr>
          <a:xfrm>
            <a:off x="1490388" y="1805007"/>
            <a:ext cx="2295798" cy="1648789"/>
            <a:chOff x="1490388" y="1710018"/>
            <a:chExt cx="2295798" cy="1648789"/>
          </a:xfrm>
        </p:grpSpPr>
        <p:sp>
          <p:nvSpPr>
            <p:cNvPr id="24" name="TextBox 23">
              <a:extLst>
                <a:ext uri="{FF2B5EF4-FFF2-40B4-BE49-F238E27FC236}">
                  <a16:creationId xmlns:a16="http://schemas.microsoft.com/office/drawing/2014/main" id="{E37DCE8E-59AE-5E18-694A-67FD7E4E29BE}"/>
                </a:ext>
              </a:extLst>
            </p:cNvPr>
            <p:cNvSpPr txBox="1"/>
            <p:nvPr/>
          </p:nvSpPr>
          <p:spPr>
            <a:xfrm>
              <a:off x="1490388" y="2527810"/>
              <a:ext cx="2295798"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p>
          </p:txBody>
        </p:sp>
        <p:sp>
          <p:nvSpPr>
            <p:cNvPr id="25" name="TextBox 24">
              <a:extLst>
                <a:ext uri="{FF2B5EF4-FFF2-40B4-BE49-F238E27FC236}">
                  <a16:creationId xmlns:a16="http://schemas.microsoft.com/office/drawing/2014/main" id="{DAB195E4-C25B-9F8C-3322-E0BDFD102F19}"/>
                </a:ext>
              </a:extLst>
            </p:cNvPr>
            <p:cNvSpPr txBox="1"/>
            <p:nvPr/>
          </p:nvSpPr>
          <p:spPr>
            <a:xfrm>
              <a:off x="1490389" y="2220033"/>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sp>
          <p:nvSpPr>
            <p:cNvPr id="27" name="TextBox 26">
              <a:extLst>
                <a:ext uri="{FF2B5EF4-FFF2-40B4-BE49-F238E27FC236}">
                  <a16:creationId xmlns:a16="http://schemas.microsoft.com/office/drawing/2014/main" id="{A7833C2F-9EF9-0258-15F5-1424C5DA5025}"/>
                </a:ext>
              </a:extLst>
            </p:cNvPr>
            <p:cNvSpPr txBox="1"/>
            <p:nvPr/>
          </p:nvSpPr>
          <p:spPr>
            <a:xfrm>
              <a:off x="1490389" y="1710018"/>
              <a:ext cx="2157686" cy="461665"/>
            </a:xfrm>
            <a:prstGeom prst="rect">
              <a:avLst/>
            </a:prstGeom>
            <a:noFill/>
          </p:spPr>
          <p:txBody>
            <a:bodyPr wrap="square" rtlCol="0">
              <a:spAutoFit/>
            </a:bodyPr>
            <a:lstStyle/>
            <a:p>
              <a:r>
                <a:rPr lang="en-US" sz="2400" b="1" dirty="0">
                  <a:solidFill>
                    <a:schemeClr val="bg1"/>
                  </a:solidFill>
                  <a:latin typeface="+mj-lt"/>
                  <a:cs typeface="Segoe Pro Light" panose="020F0502020204030204" pitchFamily="34" charset="0"/>
                </a:rPr>
                <a:t>01</a:t>
              </a:r>
              <a:endParaRPr lang="ru-RU" sz="2400" b="1" dirty="0">
                <a:solidFill>
                  <a:schemeClr val="bg1"/>
                </a:solidFill>
                <a:latin typeface="+mj-lt"/>
                <a:cs typeface="Segoe Pro Light" panose="020F0502020204030204" pitchFamily="34" charset="0"/>
              </a:endParaRPr>
            </a:p>
          </p:txBody>
        </p:sp>
      </p:grpSp>
      <p:grpSp>
        <p:nvGrpSpPr>
          <p:cNvPr id="30" name="Группа 29">
            <a:extLst>
              <a:ext uri="{FF2B5EF4-FFF2-40B4-BE49-F238E27FC236}">
                <a16:creationId xmlns:a16="http://schemas.microsoft.com/office/drawing/2014/main" id="{9EC3FB51-077D-E9DE-3733-A088EECA04F9}"/>
              </a:ext>
            </a:extLst>
          </p:cNvPr>
          <p:cNvGrpSpPr/>
          <p:nvPr/>
        </p:nvGrpSpPr>
        <p:grpSpPr>
          <a:xfrm>
            <a:off x="1490388" y="3888660"/>
            <a:ext cx="2295798" cy="1648789"/>
            <a:chOff x="1490388" y="1710018"/>
            <a:chExt cx="2295798" cy="1648789"/>
          </a:xfrm>
        </p:grpSpPr>
        <p:sp>
          <p:nvSpPr>
            <p:cNvPr id="31" name="TextBox 30">
              <a:extLst>
                <a:ext uri="{FF2B5EF4-FFF2-40B4-BE49-F238E27FC236}">
                  <a16:creationId xmlns:a16="http://schemas.microsoft.com/office/drawing/2014/main" id="{FA9FB546-67A3-8898-A884-5B9062535A80}"/>
                </a:ext>
              </a:extLst>
            </p:cNvPr>
            <p:cNvSpPr txBox="1"/>
            <p:nvPr/>
          </p:nvSpPr>
          <p:spPr>
            <a:xfrm>
              <a:off x="1490388" y="2527810"/>
              <a:ext cx="2295798"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2" name="TextBox 31">
              <a:extLst>
                <a:ext uri="{FF2B5EF4-FFF2-40B4-BE49-F238E27FC236}">
                  <a16:creationId xmlns:a16="http://schemas.microsoft.com/office/drawing/2014/main" id="{5F2D0A06-435E-7FFF-9D5F-580C8ED56231}"/>
                </a:ext>
              </a:extLst>
            </p:cNvPr>
            <p:cNvSpPr txBox="1"/>
            <p:nvPr/>
          </p:nvSpPr>
          <p:spPr>
            <a:xfrm>
              <a:off x="1490389" y="2220033"/>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sp>
          <p:nvSpPr>
            <p:cNvPr id="33" name="TextBox 32">
              <a:extLst>
                <a:ext uri="{FF2B5EF4-FFF2-40B4-BE49-F238E27FC236}">
                  <a16:creationId xmlns:a16="http://schemas.microsoft.com/office/drawing/2014/main" id="{7EA450BF-E7D5-CD0B-2935-68FF804275F8}"/>
                </a:ext>
              </a:extLst>
            </p:cNvPr>
            <p:cNvSpPr txBox="1"/>
            <p:nvPr/>
          </p:nvSpPr>
          <p:spPr>
            <a:xfrm>
              <a:off x="1490389" y="1710018"/>
              <a:ext cx="2157686" cy="461665"/>
            </a:xfrm>
            <a:prstGeom prst="rect">
              <a:avLst/>
            </a:prstGeom>
            <a:noFill/>
          </p:spPr>
          <p:txBody>
            <a:bodyPr wrap="square" rtlCol="0">
              <a:spAutoFit/>
            </a:bodyPr>
            <a:lstStyle/>
            <a:p>
              <a:r>
                <a:rPr lang="en-US" sz="2400" b="1" dirty="0">
                  <a:solidFill>
                    <a:schemeClr val="bg1"/>
                  </a:solidFill>
                  <a:latin typeface="+mj-lt"/>
                  <a:cs typeface="Segoe Pro Light" panose="020F0502020204030204" pitchFamily="34" charset="0"/>
                </a:rPr>
                <a:t>03</a:t>
              </a:r>
              <a:endParaRPr lang="ru-RU" sz="2400" b="1" dirty="0">
                <a:solidFill>
                  <a:schemeClr val="bg1"/>
                </a:solidFill>
                <a:latin typeface="+mj-lt"/>
                <a:cs typeface="Segoe Pro Light" panose="020F0502020204030204" pitchFamily="34" charset="0"/>
              </a:endParaRPr>
            </a:p>
          </p:txBody>
        </p:sp>
      </p:grpSp>
      <p:grpSp>
        <p:nvGrpSpPr>
          <p:cNvPr id="43" name="Группа 42">
            <a:extLst>
              <a:ext uri="{FF2B5EF4-FFF2-40B4-BE49-F238E27FC236}">
                <a16:creationId xmlns:a16="http://schemas.microsoft.com/office/drawing/2014/main" id="{C7C07612-D51E-B4E0-A32E-4E390D2CD94A}"/>
              </a:ext>
            </a:extLst>
          </p:cNvPr>
          <p:cNvGrpSpPr/>
          <p:nvPr/>
        </p:nvGrpSpPr>
        <p:grpSpPr>
          <a:xfrm>
            <a:off x="8435771" y="1805007"/>
            <a:ext cx="2295798" cy="1648789"/>
            <a:chOff x="8435771" y="1710018"/>
            <a:chExt cx="2295798" cy="1648789"/>
          </a:xfrm>
        </p:grpSpPr>
        <p:sp>
          <p:nvSpPr>
            <p:cNvPr id="35" name="TextBox 34">
              <a:extLst>
                <a:ext uri="{FF2B5EF4-FFF2-40B4-BE49-F238E27FC236}">
                  <a16:creationId xmlns:a16="http://schemas.microsoft.com/office/drawing/2014/main" id="{C5827A25-777C-2B2E-39A4-6F492D3B23F8}"/>
                </a:ext>
              </a:extLst>
            </p:cNvPr>
            <p:cNvSpPr txBox="1"/>
            <p:nvPr/>
          </p:nvSpPr>
          <p:spPr>
            <a:xfrm>
              <a:off x="8435771" y="2527810"/>
              <a:ext cx="2295798" cy="830997"/>
            </a:xfrm>
            <a:prstGeom prst="rect">
              <a:avLst/>
            </a:prstGeom>
            <a:noFill/>
          </p:spPr>
          <p:txBody>
            <a:bodyPr wrap="square" rtlCol="0">
              <a:spAutoFit/>
            </a:bodyPr>
            <a:lstStyle/>
            <a:p>
              <a:pPr algn="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36" name="TextBox 35">
              <a:extLst>
                <a:ext uri="{FF2B5EF4-FFF2-40B4-BE49-F238E27FC236}">
                  <a16:creationId xmlns:a16="http://schemas.microsoft.com/office/drawing/2014/main" id="{CFEA01D6-9BFE-F3F1-1B2E-D66E95CED294}"/>
                </a:ext>
              </a:extLst>
            </p:cNvPr>
            <p:cNvSpPr txBox="1"/>
            <p:nvPr/>
          </p:nvSpPr>
          <p:spPr>
            <a:xfrm>
              <a:off x="8573883" y="2220033"/>
              <a:ext cx="2157686" cy="307777"/>
            </a:xfrm>
            <a:prstGeom prst="rect">
              <a:avLst/>
            </a:prstGeom>
            <a:noFill/>
          </p:spPr>
          <p:txBody>
            <a:bodyPr wrap="square" rtlCol="0">
              <a:spAutoFit/>
            </a:bodyPr>
            <a:lstStyle/>
            <a:p>
              <a:pPr algn="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sp>
          <p:nvSpPr>
            <p:cNvPr id="37" name="TextBox 36">
              <a:extLst>
                <a:ext uri="{FF2B5EF4-FFF2-40B4-BE49-F238E27FC236}">
                  <a16:creationId xmlns:a16="http://schemas.microsoft.com/office/drawing/2014/main" id="{8C453361-CB19-4AFC-A1E4-E7A7D3DFA7D6}"/>
                </a:ext>
              </a:extLst>
            </p:cNvPr>
            <p:cNvSpPr txBox="1"/>
            <p:nvPr/>
          </p:nvSpPr>
          <p:spPr>
            <a:xfrm>
              <a:off x="8573883" y="1710018"/>
              <a:ext cx="2157686" cy="461665"/>
            </a:xfrm>
            <a:prstGeom prst="rect">
              <a:avLst/>
            </a:prstGeom>
            <a:noFill/>
          </p:spPr>
          <p:txBody>
            <a:bodyPr wrap="square" rtlCol="0">
              <a:spAutoFit/>
            </a:bodyPr>
            <a:lstStyle/>
            <a:p>
              <a:pPr algn="r"/>
              <a:r>
                <a:rPr lang="en-US" sz="2400" b="1" dirty="0">
                  <a:solidFill>
                    <a:schemeClr val="bg1"/>
                  </a:solidFill>
                  <a:latin typeface="+mj-lt"/>
                  <a:cs typeface="Segoe Pro Light" panose="020F0502020204030204" pitchFamily="34" charset="0"/>
                </a:rPr>
                <a:t>02</a:t>
              </a:r>
              <a:endParaRPr lang="ru-RU" sz="2400" b="1" dirty="0">
                <a:solidFill>
                  <a:schemeClr val="bg1"/>
                </a:solidFill>
                <a:latin typeface="+mj-lt"/>
                <a:cs typeface="Segoe Pro Light" panose="020F0502020204030204" pitchFamily="34" charset="0"/>
              </a:endParaRPr>
            </a:p>
          </p:txBody>
        </p:sp>
      </p:grpSp>
      <p:grpSp>
        <p:nvGrpSpPr>
          <p:cNvPr id="42" name="Группа 41">
            <a:extLst>
              <a:ext uri="{FF2B5EF4-FFF2-40B4-BE49-F238E27FC236}">
                <a16:creationId xmlns:a16="http://schemas.microsoft.com/office/drawing/2014/main" id="{9E15C234-6D0A-532F-D390-1E4FC52730AC}"/>
              </a:ext>
            </a:extLst>
          </p:cNvPr>
          <p:cNvGrpSpPr/>
          <p:nvPr/>
        </p:nvGrpSpPr>
        <p:grpSpPr>
          <a:xfrm>
            <a:off x="8435771" y="3888660"/>
            <a:ext cx="2295798" cy="1648789"/>
            <a:chOff x="8435771" y="3793671"/>
            <a:chExt cx="2295798" cy="1648789"/>
          </a:xfrm>
        </p:grpSpPr>
        <p:sp>
          <p:nvSpPr>
            <p:cNvPr id="39" name="TextBox 38">
              <a:extLst>
                <a:ext uri="{FF2B5EF4-FFF2-40B4-BE49-F238E27FC236}">
                  <a16:creationId xmlns:a16="http://schemas.microsoft.com/office/drawing/2014/main" id="{80F2AA92-A9F6-320B-5270-6AC583DEB423}"/>
                </a:ext>
              </a:extLst>
            </p:cNvPr>
            <p:cNvSpPr txBox="1"/>
            <p:nvPr/>
          </p:nvSpPr>
          <p:spPr>
            <a:xfrm>
              <a:off x="8435771" y="4611463"/>
              <a:ext cx="2295798" cy="830997"/>
            </a:xfrm>
            <a:prstGeom prst="rect">
              <a:avLst/>
            </a:prstGeom>
            <a:noFill/>
          </p:spPr>
          <p:txBody>
            <a:bodyPr wrap="square" rtlCol="0">
              <a:spAutoFit/>
            </a:bodyPr>
            <a:lstStyle/>
            <a:p>
              <a:pPr algn="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40" name="TextBox 39">
              <a:extLst>
                <a:ext uri="{FF2B5EF4-FFF2-40B4-BE49-F238E27FC236}">
                  <a16:creationId xmlns:a16="http://schemas.microsoft.com/office/drawing/2014/main" id="{6DCE1D92-3642-7974-6344-2284DA7387E5}"/>
                </a:ext>
              </a:extLst>
            </p:cNvPr>
            <p:cNvSpPr txBox="1"/>
            <p:nvPr/>
          </p:nvSpPr>
          <p:spPr>
            <a:xfrm>
              <a:off x="8573883" y="4303686"/>
              <a:ext cx="2157686" cy="307777"/>
            </a:xfrm>
            <a:prstGeom prst="rect">
              <a:avLst/>
            </a:prstGeom>
            <a:noFill/>
          </p:spPr>
          <p:txBody>
            <a:bodyPr wrap="square" rtlCol="0">
              <a:spAutoFit/>
            </a:bodyPr>
            <a:lstStyle/>
            <a:p>
              <a:pPr algn="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sp>
          <p:nvSpPr>
            <p:cNvPr id="41" name="TextBox 40">
              <a:extLst>
                <a:ext uri="{FF2B5EF4-FFF2-40B4-BE49-F238E27FC236}">
                  <a16:creationId xmlns:a16="http://schemas.microsoft.com/office/drawing/2014/main" id="{491292C9-6BBB-7E60-7FB8-3FA3546FFABB}"/>
                </a:ext>
              </a:extLst>
            </p:cNvPr>
            <p:cNvSpPr txBox="1"/>
            <p:nvPr/>
          </p:nvSpPr>
          <p:spPr>
            <a:xfrm>
              <a:off x="8573883" y="3793671"/>
              <a:ext cx="2157686" cy="461665"/>
            </a:xfrm>
            <a:prstGeom prst="rect">
              <a:avLst/>
            </a:prstGeom>
            <a:noFill/>
          </p:spPr>
          <p:txBody>
            <a:bodyPr wrap="square" rtlCol="0">
              <a:spAutoFit/>
            </a:bodyPr>
            <a:lstStyle/>
            <a:p>
              <a:pPr algn="r"/>
              <a:r>
                <a:rPr lang="en-US" sz="2400" b="1" dirty="0">
                  <a:solidFill>
                    <a:schemeClr val="bg1"/>
                  </a:solidFill>
                  <a:latin typeface="+mj-lt"/>
                  <a:cs typeface="Segoe Pro Light" panose="020F0502020204030204" pitchFamily="34" charset="0"/>
                </a:rPr>
                <a:t>04</a:t>
              </a:r>
              <a:endParaRPr lang="ru-RU" sz="2400" b="1" dirty="0">
                <a:solidFill>
                  <a:schemeClr val="bg1"/>
                </a:solidFill>
                <a:latin typeface="+mj-lt"/>
                <a:cs typeface="Segoe Pro Light" panose="020F0502020204030204" pitchFamily="34" charset="0"/>
              </a:endParaRPr>
            </a:p>
          </p:txBody>
        </p:sp>
      </p:grpSp>
      <p:sp>
        <p:nvSpPr>
          <p:cNvPr id="71" name="Полилиния: фигура 70">
            <a:extLst>
              <a:ext uri="{FF2B5EF4-FFF2-40B4-BE49-F238E27FC236}">
                <a16:creationId xmlns:a16="http://schemas.microsoft.com/office/drawing/2014/main" id="{99A3F944-4F19-DFF1-D091-BDEB85F6659A}"/>
              </a:ext>
            </a:extLst>
          </p:cNvPr>
          <p:cNvSpPr/>
          <p:nvPr/>
        </p:nvSpPr>
        <p:spPr>
          <a:xfrm>
            <a:off x="5407302" y="2102562"/>
            <a:ext cx="1398313" cy="1074378"/>
          </a:xfrm>
          <a:custGeom>
            <a:avLst/>
            <a:gdLst>
              <a:gd name="connsiteX0" fmla="*/ 697034 w 1398313"/>
              <a:gd name="connsiteY0" fmla="*/ 0 h 1074378"/>
              <a:gd name="connsiteX1" fmla="*/ 1398313 w 1398313"/>
              <a:gd name="connsiteY1" fmla="*/ 701278 h 1074378"/>
              <a:gd name="connsiteX2" fmla="*/ 1343203 w 1398313"/>
              <a:gd name="connsiteY2" fmla="*/ 974247 h 1074378"/>
              <a:gd name="connsiteX3" fmla="*/ 1288854 w 1398313"/>
              <a:gd name="connsiteY3" fmla="*/ 1074378 h 1074378"/>
              <a:gd name="connsiteX4" fmla="*/ 1214343 w 1398313"/>
              <a:gd name="connsiteY4" fmla="*/ 984071 h 1074378"/>
              <a:gd name="connsiteX5" fmla="*/ 1161805 w 1398313"/>
              <a:gd name="connsiteY5" fmla="*/ 940723 h 1074378"/>
              <a:gd name="connsiteX6" fmla="*/ 1180838 w 1398313"/>
              <a:gd name="connsiteY6" fmla="*/ 905658 h 1074378"/>
              <a:gd name="connsiteX7" fmla="*/ 1222100 w 1398313"/>
              <a:gd name="connsiteY7" fmla="*/ 701278 h 1074378"/>
              <a:gd name="connsiteX8" fmla="*/ 697034 w 1398313"/>
              <a:gd name="connsiteY8" fmla="*/ 176212 h 1074378"/>
              <a:gd name="connsiteX9" fmla="*/ 182636 w 1398313"/>
              <a:gd name="connsiteY9" fmla="*/ 595459 h 1074378"/>
              <a:gd name="connsiteX10" fmla="*/ 173068 w 1398313"/>
              <a:gd name="connsiteY10" fmla="*/ 690365 h 1074378"/>
              <a:gd name="connsiteX11" fmla="*/ 139372 w 1398313"/>
              <a:gd name="connsiteY11" fmla="*/ 678329 h 1074378"/>
              <a:gd name="connsiteX12" fmla="*/ 67522 w 1398313"/>
              <a:gd name="connsiteY12" fmla="*/ 663652 h 1074378"/>
              <a:gd name="connsiteX13" fmla="*/ 0 w 1398313"/>
              <a:gd name="connsiteY13" fmla="*/ 659173 h 1074378"/>
              <a:gd name="connsiteX14" fmla="*/ 10003 w 1398313"/>
              <a:gd name="connsiteY14" fmla="*/ 559946 h 1074378"/>
              <a:gd name="connsiteX15" fmla="*/ 697034 w 1398313"/>
              <a:gd name="connsiteY15" fmla="*/ 0 h 107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8313" h="1074378">
                <a:moveTo>
                  <a:pt x="697034" y="0"/>
                </a:moveTo>
                <a:cubicBezTo>
                  <a:pt x="1084340" y="0"/>
                  <a:pt x="1398313" y="313973"/>
                  <a:pt x="1398313" y="701278"/>
                </a:cubicBezTo>
                <a:cubicBezTo>
                  <a:pt x="1398313" y="798104"/>
                  <a:pt x="1378690" y="890347"/>
                  <a:pt x="1343203" y="974247"/>
                </a:cubicBezTo>
                <a:lnTo>
                  <a:pt x="1288854" y="1074378"/>
                </a:lnTo>
                <a:lnTo>
                  <a:pt x="1214343" y="984071"/>
                </a:lnTo>
                <a:lnTo>
                  <a:pt x="1161805" y="940723"/>
                </a:lnTo>
                <a:lnTo>
                  <a:pt x="1180838" y="905658"/>
                </a:lnTo>
                <a:cubicBezTo>
                  <a:pt x="1207408" y="842840"/>
                  <a:pt x="1222100" y="773775"/>
                  <a:pt x="1222100" y="701278"/>
                </a:cubicBezTo>
                <a:cubicBezTo>
                  <a:pt x="1222100" y="411292"/>
                  <a:pt x="987020" y="176212"/>
                  <a:pt x="697034" y="176212"/>
                </a:cubicBezTo>
                <a:cubicBezTo>
                  <a:pt x="443297" y="176212"/>
                  <a:pt x="231596" y="356195"/>
                  <a:pt x="182636" y="595459"/>
                </a:cubicBezTo>
                <a:lnTo>
                  <a:pt x="173068" y="690365"/>
                </a:lnTo>
                <a:lnTo>
                  <a:pt x="139372" y="678329"/>
                </a:lnTo>
                <a:cubicBezTo>
                  <a:pt x="116475" y="671956"/>
                  <a:pt x="92440" y="667008"/>
                  <a:pt x="67522" y="663652"/>
                </a:cubicBezTo>
                <a:lnTo>
                  <a:pt x="0" y="659173"/>
                </a:lnTo>
                <a:lnTo>
                  <a:pt x="10003" y="559946"/>
                </a:lnTo>
                <a:cubicBezTo>
                  <a:pt x="75394" y="240386"/>
                  <a:pt x="358142" y="0"/>
                  <a:pt x="69703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61" name="Группа 60">
            <a:extLst>
              <a:ext uri="{FF2B5EF4-FFF2-40B4-BE49-F238E27FC236}">
                <a16:creationId xmlns:a16="http://schemas.microsoft.com/office/drawing/2014/main" id="{21AA266E-38DB-9DDD-D41F-78CD1339B5A3}"/>
              </a:ext>
            </a:extLst>
          </p:cNvPr>
          <p:cNvGrpSpPr/>
          <p:nvPr/>
        </p:nvGrpSpPr>
        <p:grpSpPr>
          <a:xfrm>
            <a:off x="5062538" y="2226388"/>
            <a:ext cx="700087" cy="700087"/>
            <a:chOff x="5053013" y="2162175"/>
            <a:chExt cx="700087" cy="700087"/>
          </a:xfrm>
        </p:grpSpPr>
        <p:sp>
          <p:nvSpPr>
            <p:cNvPr id="44" name="Овал 43">
              <a:extLst>
                <a:ext uri="{FF2B5EF4-FFF2-40B4-BE49-F238E27FC236}">
                  <a16:creationId xmlns:a16="http://schemas.microsoft.com/office/drawing/2014/main" id="{86B3843F-6B2B-34CC-412C-743FF21DD0C3}"/>
                </a:ext>
              </a:extLst>
            </p:cNvPr>
            <p:cNvSpPr/>
            <p:nvPr/>
          </p:nvSpPr>
          <p:spPr>
            <a:xfrm>
              <a:off x="5053013" y="2162175"/>
              <a:ext cx="700087" cy="700087"/>
            </a:xfrm>
            <a:prstGeom prst="ellipse">
              <a:avLst/>
            </a:prstGeom>
            <a:solidFill>
              <a:srgbClr val="1A1B37"/>
            </a:solidFill>
            <a:ln>
              <a:solidFill>
                <a:srgbClr val="5657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5" name="TextBox 44">
              <a:extLst>
                <a:ext uri="{FF2B5EF4-FFF2-40B4-BE49-F238E27FC236}">
                  <a16:creationId xmlns:a16="http://schemas.microsoft.com/office/drawing/2014/main" id="{9DD9E296-EAF7-D269-6F12-619CE2D969B0}"/>
                </a:ext>
              </a:extLst>
            </p:cNvPr>
            <p:cNvSpPr txBox="1"/>
            <p:nvPr/>
          </p:nvSpPr>
          <p:spPr>
            <a:xfrm>
              <a:off x="5075534" y="2327552"/>
              <a:ext cx="655044"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01</a:t>
              </a:r>
              <a:endParaRPr lang="ru-RU" b="1" dirty="0">
                <a:solidFill>
                  <a:schemeClr val="bg1"/>
                </a:solidFill>
                <a:latin typeface="+mj-lt"/>
                <a:cs typeface="Segoe Pro Light" panose="020F0502020204030204" pitchFamily="34" charset="0"/>
              </a:endParaRPr>
            </a:p>
          </p:txBody>
        </p:sp>
      </p:grpSp>
      <p:pic>
        <p:nvPicPr>
          <p:cNvPr id="62" name="Рисунок 61">
            <a:extLst>
              <a:ext uri="{FF2B5EF4-FFF2-40B4-BE49-F238E27FC236}">
                <a16:creationId xmlns:a16="http://schemas.microsoft.com/office/drawing/2014/main" id="{7FC5ED06-7A2C-69E3-3F99-CC8C619D77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04276" y="2463289"/>
            <a:ext cx="402497" cy="402497"/>
          </a:xfrm>
          <a:prstGeom prst="rect">
            <a:avLst/>
          </a:prstGeom>
        </p:spPr>
      </p:pic>
      <p:sp>
        <p:nvSpPr>
          <p:cNvPr id="73" name="Полилиния: фигура 72">
            <a:extLst>
              <a:ext uri="{FF2B5EF4-FFF2-40B4-BE49-F238E27FC236}">
                <a16:creationId xmlns:a16="http://schemas.microsoft.com/office/drawing/2014/main" id="{2651EA46-9718-9236-D63C-2D6F9A1C840A}"/>
              </a:ext>
            </a:extLst>
          </p:cNvPr>
          <p:cNvSpPr/>
          <p:nvPr/>
        </p:nvSpPr>
        <p:spPr>
          <a:xfrm rot="5400000">
            <a:off x="6436095" y="3193459"/>
            <a:ext cx="1334889" cy="1074378"/>
          </a:xfrm>
          <a:custGeom>
            <a:avLst/>
            <a:gdLst>
              <a:gd name="connsiteX0" fmla="*/ 0 w 1334889"/>
              <a:gd name="connsiteY0" fmla="*/ 405171 h 1074378"/>
              <a:gd name="connsiteX1" fmla="*/ 52099 w 1334889"/>
              <a:gd name="connsiteY1" fmla="*/ 309187 h 1074378"/>
              <a:gd name="connsiteX2" fmla="*/ 633610 w 1334889"/>
              <a:gd name="connsiteY2" fmla="*/ 0 h 1074378"/>
              <a:gd name="connsiteX3" fmla="*/ 1334889 w 1334889"/>
              <a:gd name="connsiteY3" fmla="*/ 701278 h 1074378"/>
              <a:gd name="connsiteX4" fmla="*/ 1279779 w 1334889"/>
              <a:gd name="connsiteY4" fmla="*/ 974247 h 1074378"/>
              <a:gd name="connsiteX5" fmla="*/ 1225430 w 1334889"/>
              <a:gd name="connsiteY5" fmla="*/ 1074378 h 1074378"/>
              <a:gd name="connsiteX6" fmla="*/ 1150919 w 1334889"/>
              <a:gd name="connsiteY6" fmla="*/ 984071 h 1074378"/>
              <a:gd name="connsiteX7" fmla="*/ 1098381 w 1334889"/>
              <a:gd name="connsiteY7" fmla="*/ 940723 h 1074378"/>
              <a:gd name="connsiteX8" fmla="*/ 1117414 w 1334889"/>
              <a:gd name="connsiteY8" fmla="*/ 905658 h 1074378"/>
              <a:gd name="connsiteX9" fmla="*/ 1158676 w 1334889"/>
              <a:gd name="connsiteY9" fmla="*/ 701278 h 1074378"/>
              <a:gd name="connsiteX10" fmla="*/ 633610 w 1334889"/>
              <a:gd name="connsiteY10" fmla="*/ 176212 h 1074378"/>
              <a:gd name="connsiteX11" fmla="*/ 149806 w 1334889"/>
              <a:gd name="connsiteY11" fmla="*/ 496899 h 1074378"/>
              <a:gd name="connsiteX12" fmla="*/ 132082 w 1334889"/>
              <a:gd name="connsiteY12" fmla="*/ 553997 h 1074378"/>
              <a:gd name="connsiteX13" fmla="*/ 101595 w 1334889"/>
              <a:gd name="connsiteY13" fmla="*/ 502731 h 1074378"/>
              <a:gd name="connsiteX14" fmla="*/ 47840 w 1334889"/>
              <a:gd name="connsiteY14" fmla="*/ 441197 h 107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4889" h="1074378">
                <a:moveTo>
                  <a:pt x="0" y="405171"/>
                </a:moveTo>
                <a:lnTo>
                  <a:pt x="52099" y="309187"/>
                </a:lnTo>
                <a:cubicBezTo>
                  <a:pt x="178123" y="122646"/>
                  <a:pt x="391544" y="0"/>
                  <a:pt x="633610" y="0"/>
                </a:cubicBezTo>
                <a:cubicBezTo>
                  <a:pt x="1020916" y="0"/>
                  <a:pt x="1334889" y="313973"/>
                  <a:pt x="1334889" y="701278"/>
                </a:cubicBezTo>
                <a:cubicBezTo>
                  <a:pt x="1334889" y="798104"/>
                  <a:pt x="1315266" y="890347"/>
                  <a:pt x="1279779" y="974247"/>
                </a:cubicBezTo>
                <a:lnTo>
                  <a:pt x="1225430" y="1074378"/>
                </a:lnTo>
                <a:lnTo>
                  <a:pt x="1150919" y="984071"/>
                </a:lnTo>
                <a:lnTo>
                  <a:pt x="1098381" y="940723"/>
                </a:lnTo>
                <a:lnTo>
                  <a:pt x="1117414" y="905658"/>
                </a:lnTo>
                <a:cubicBezTo>
                  <a:pt x="1143984" y="842840"/>
                  <a:pt x="1158676" y="773775"/>
                  <a:pt x="1158676" y="701278"/>
                </a:cubicBezTo>
                <a:cubicBezTo>
                  <a:pt x="1158676" y="411292"/>
                  <a:pt x="923596" y="176212"/>
                  <a:pt x="633610" y="176212"/>
                </a:cubicBezTo>
                <a:cubicBezTo>
                  <a:pt x="416121" y="176212"/>
                  <a:pt x="229516" y="308445"/>
                  <a:pt x="149806" y="496899"/>
                </a:cubicBezTo>
                <a:lnTo>
                  <a:pt x="132082" y="553997"/>
                </a:lnTo>
                <a:lnTo>
                  <a:pt x="101595" y="502731"/>
                </a:lnTo>
                <a:cubicBezTo>
                  <a:pt x="85163" y="479933"/>
                  <a:pt x="67163" y="459309"/>
                  <a:pt x="47840" y="441197"/>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66" name="Группа 65">
            <a:extLst>
              <a:ext uri="{FF2B5EF4-FFF2-40B4-BE49-F238E27FC236}">
                <a16:creationId xmlns:a16="http://schemas.microsoft.com/office/drawing/2014/main" id="{F845D6E3-37EB-AE31-16F7-241B5A9BF477}"/>
              </a:ext>
            </a:extLst>
          </p:cNvPr>
          <p:cNvGrpSpPr/>
          <p:nvPr/>
        </p:nvGrpSpPr>
        <p:grpSpPr>
          <a:xfrm>
            <a:off x="6816815" y="2655016"/>
            <a:ext cx="700087" cy="700087"/>
            <a:chOff x="5053013" y="2162175"/>
            <a:chExt cx="700087" cy="700087"/>
          </a:xfrm>
        </p:grpSpPr>
        <p:sp>
          <p:nvSpPr>
            <p:cNvPr id="68" name="Овал 67">
              <a:extLst>
                <a:ext uri="{FF2B5EF4-FFF2-40B4-BE49-F238E27FC236}">
                  <a16:creationId xmlns:a16="http://schemas.microsoft.com/office/drawing/2014/main" id="{EF8B5BAB-B15F-425C-2A9B-3C4B7F614F6E}"/>
                </a:ext>
              </a:extLst>
            </p:cNvPr>
            <p:cNvSpPr/>
            <p:nvPr/>
          </p:nvSpPr>
          <p:spPr>
            <a:xfrm>
              <a:off x="5053013" y="2162175"/>
              <a:ext cx="700087" cy="700087"/>
            </a:xfrm>
            <a:prstGeom prst="ellipse">
              <a:avLst/>
            </a:prstGeom>
            <a:solidFill>
              <a:srgbClr val="1A1B37"/>
            </a:solidFill>
            <a:ln>
              <a:solidFill>
                <a:srgbClr val="5657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9" name="TextBox 68">
              <a:extLst>
                <a:ext uri="{FF2B5EF4-FFF2-40B4-BE49-F238E27FC236}">
                  <a16:creationId xmlns:a16="http://schemas.microsoft.com/office/drawing/2014/main" id="{93264A4F-FFCB-9431-0A79-5A3C439396D1}"/>
                </a:ext>
              </a:extLst>
            </p:cNvPr>
            <p:cNvSpPr txBox="1"/>
            <p:nvPr/>
          </p:nvSpPr>
          <p:spPr>
            <a:xfrm>
              <a:off x="5075534" y="2327552"/>
              <a:ext cx="655044"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2</a:t>
              </a:r>
            </a:p>
          </p:txBody>
        </p:sp>
      </p:grpSp>
      <p:pic>
        <p:nvPicPr>
          <p:cNvPr id="67" name="Рисунок 66">
            <a:extLst>
              <a:ext uri="{FF2B5EF4-FFF2-40B4-BE49-F238E27FC236}">
                <a16:creationId xmlns:a16="http://schemas.microsoft.com/office/drawing/2014/main" id="{4872F29D-A151-0F21-E2CD-771DA28F83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77504" y="3496754"/>
            <a:ext cx="402497" cy="402497"/>
          </a:xfrm>
          <a:prstGeom prst="rect">
            <a:avLst/>
          </a:prstGeom>
        </p:spPr>
      </p:pic>
      <p:sp>
        <p:nvSpPr>
          <p:cNvPr id="76" name="Полилиния: фигура 75">
            <a:extLst>
              <a:ext uri="{FF2B5EF4-FFF2-40B4-BE49-F238E27FC236}">
                <a16:creationId xmlns:a16="http://schemas.microsoft.com/office/drawing/2014/main" id="{501508C4-F320-B00A-5775-FB27071C1112}"/>
              </a:ext>
            </a:extLst>
          </p:cNvPr>
          <p:cNvSpPr/>
          <p:nvPr/>
        </p:nvSpPr>
        <p:spPr>
          <a:xfrm rot="10800000">
            <a:off x="5389040" y="4165517"/>
            <a:ext cx="1334889" cy="1074378"/>
          </a:xfrm>
          <a:custGeom>
            <a:avLst/>
            <a:gdLst>
              <a:gd name="connsiteX0" fmla="*/ 0 w 1334889"/>
              <a:gd name="connsiteY0" fmla="*/ 405171 h 1074378"/>
              <a:gd name="connsiteX1" fmla="*/ 52099 w 1334889"/>
              <a:gd name="connsiteY1" fmla="*/ 309187 h 1074378"/>
              <a:gd name="connsiteX2" fmla="*/ 633610 w 1334889"/>
              <a:gd name="connsiteY2" fmla="*/ 0 h 1074378"/>
              <a:gd name="connsiteX3" fmla="*/ 1334889 w 1334889"/>
              <a:gd name="connsiteY3" fmla="*/ 701278 h 1074378"/>
              <a:gd name="connsiteX4" fmla="*/ 1279779 w 1334889"/>
              <a:gd name="connsiteY4" fmla="*/ 974247 h 1074378"/>
              <a:gd name="connsiteX5" fmla="*/ 1225430 w 1334889"/>
              <a:gd name="connsiteY5" fmla="*/ 1074378 h 1074378"/>
              <a:gd name="connsiteX6" fmla="*/ 1150919 w 1334889"/>
              <a:gd name="connsiteY6" fmla="*/ 984071 h 1074378"/>
              <a:gd name="connsiteX7" fmla="*/ 1098381 w 1334889"/>
              <a:gd name="connsiteY7" fmla="*/ 940723 h 1074378"/>
              <a:gd name="connsiteX8" fmla="*/ 1117414 w 1334889"/>
              <a:gd name="connsiteY8" fmla="*/ 905658 h 1074378"/>
              <a:gd name="connsiteX9" fmla="*/ 1158676 w 1334889"/>
              <a:gd name="connsiteY9" fmla="*/ 701278 h 1074378"/>
              <a:gd name="connsiteX10" fmla="*/ 633610 w 1334889"/>
              <a:gd name="connsiteY10" fmla="*/ 176212 h 1074378"/>
              <a:gd name="connsiteX11" fmla="*/ 149806 w 1334889"/>
              <a:gd name="connsiteY11" fmla="*/ 496899 h 1074378"/>
              <a:gd name="connsiteX12" fmla="*/ 132082 w 1334889"/>
              <a:gd name="connsiteY12" fmla="*/ 553997 h 1074378"/>
              <a:gd name="connsiteX13" fmla="*/ 101595 w 1334889"/>
              <a:gd name="connsiteY13" fmla="*/ 502731 h 1074378"/>
              <a:gd name="connsiteX14" fmla="*/ 47840 w 1334889"/>
              <a:gd name="connsiteY14" fmla="*/ 441197 h 107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4889" h="1074378">
                <a:moveTo>
                  <a:pt x="0" y="405171"/>
                </a:moveTo>
                <a:lnTo>
                  <a:pt x="52099" y="309187"/>
                </a:lnTo>
                <a:cubicBezTo>
                  <a:pt x="178123" y="122646"/>
                  <a:pt x="391544" y="0"/>
                  <a:pt x="633610" y="0"/>
                </a:cubicBezTo>
                <a:cubicBezTo>
                  <a:pt x="1020916" y="0"/>
                  <a:pt x="1334889" y="313973"/>
                  <a:pt x="1334889" y="701278"/>
                </a:cubicBezTo>
                <a:cubicBezTo>
                  <a:pt x="1334889" y="798104"/>
                  <a:pt x="1315266" y="890347"/>
                  <a:pt x="1279779" y="974247"/>
                </a:cubicBezTo>
                <a:lnTo>
                  <a:pt x="1225430" y="1074378"/>
                </a:lnTo>
                <a:lnTo>
                  <a:pt x="1150919" y="984071"/>
                </a:lnTo>
                <a:lnTo>
                  <a:pt x="1098381" y="940723"/>
                </a:lnTo>
                <a:lnTo>
                  <a:pt x="1117414" y="905658"/>
                </a:lnTo>
                <a:cubicBezTo>
                  <a:pt x="1143984" y="842840"/>
                  <a:pt x="1158676" y="773775"/>
                  <a:pt x="1158676" y="701278"/>
                </a:cubicBezTo>
                <a:cubicBezTo>
                  <a:pt x="1158676" y="411292"/>
                  <a:pt x="923596" y="176212"/>
                  <a:pt x="633610" y="176212"/>
                </a:cubicBezTo>
                <a:cubicBezTo>
                  <a:pt x="416121" y="176212"/>
                  <a:pt x="229516" y="308445"/>
                  <a:pt x="149806" y="496899"/>
                </a:cubicBezTo>
                <a:lnTo>
                  <a:pt x="132082" y="553997"/>
                </a:lnTo>
                <a:lnTo>
                  <a:pt x="101595" y="502731"/>
                </a:lnTo>
                <a:cubicBezTo>
                  <a:pt x="85163" y="479933"/>
                  <a:pt x="67163" y="459309"/>
                  <a:pt x="47840" y="441197"/>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77" name="Группа 76">
            <a:extLst>
              <a:ext uri="{FF2B5EF4-FFF2-40B4-BE49-F238E27FC236}">
                <a16:creationId xmlns:a16="http://schemas.microsoft.com/office/drawing/2014/main" id="{CBD73A86-6A28-9528-3116-B08E0B093334}"/>
              </a:ext>
            </a:extLst>
          </p:cNvPr>
          <p:cNvGrpSpPr/>
          <p:nvPr/>
        </p:nvGrpSpPr>
        <p:grpSpPr>
          <a:xfrm>
            <a:off x="6432029" y="4415981"/>
            <a:ext cx="700087" cy="700087"/>
            <a:chOff x="5053013" y="2162175"/>
            <a:chExt cx="700087" cy="700087"/>
          </a:xfrm>
        </p:grpSpPr>
        <p:sp>
          <p:nvSpPr>
            <p:cNvPr id="79" name="Овал 78">
              <a:extLst>
                <a:ext uri="{FF2B5EF4-FFF2-40B4-BE49-F238E27FC236}">
                  <a16:creationId xmlns:a16="http://schemas.microsoft.com/office/drawing/2014/main" id="{C47E2709-41B2-01CF-7A81-922F4E7B9FDA}"/>
                </a:ext>
              </a:extLst>
            </p:cNvPr>
            <p:cNvSpPr/>
            <p:nvPr/>
          </p:nvSpPr>
          <p:spPr>
            <a:xfrm>
              <a:off x="5053013" y="2162175"/>
              <a:ext cx="700087" cy="700087"/>
            </a:xfrm>
            <a:prstGeom prst="ellipse">
              <a:avLst/>
            </a:prstGeom>
            <a:solidFill>
              <a:srgbClr val="1A1B37"/>
            </a:solidFill>
            <a:ln>
              <a:solidFill>
                <a:srgbClr val="5657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80" name="TextBox 79">
              <a:extLst>
                <a:ext uri="{FF2B5EF4-FFF2-40B4-BE49-F238E27FC236}">
                  <a16:creationId xmlns:a16="http://schemas.microsoft.com/office/drawing/2014/main" id="{9E41B4C7-2CDB-77A9-E6D6-ECE038CAE13E}"/>
                </a:ext>
              </a:extLst>
            </p:cNvPr>
            <p:cNvSpPr txBox="1"/>
            <p:nvPr/>
          </p:nvSpPr>
          <p:spPr>
            <a:xfrm>
              <a:off x="5075534" y="2327552"/>
              <a:ext cx="655044"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4</a:t>
              </a:r>
            </a:p>
          </p:txBody>
        </p:sp>
      </p:grpSp>
      <p:pic>
        <p:nvPicPr>
          <p:cNvPr id="78" name="Рисунок 77">
            <a:extLst>
              <a:ext uri="{FF2B5EF4-FFF2-40B4-BE49-F238E27FC236}">
                <a16:creationId xmlns:a16="http://schemas.microsoft.com/office/drawing/2014/main" id="{83F281B2-98AC-6DEF-A8FC-CF18D8C0DB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7881" y="4476670"/>
            <a:ext cx="402497" cy="402497"/>
          </a:xfrm>
          <a:prstGeom prst="rect">
            <a:avLst/>
          </a:prstGeom>
        </p:spPr>
      </p:pic>
      <p:sp>
        <p:nvSpPr>
          <p:cNvPr id="88" name="Полилиния: фигура 87">
            <a:extLst>
              <a:ext uri="{FF2B5EF4-FFF2-40B4-BE49-F238E27FC236}">
                <a16:creationId xmlns:a16="http://schemas.microsoft.com/office/drawing/2014/main" id="{2C676A73-FE58-D82D-C5FD-81E7274FD1C6}"/>
              </a:ext>
            </a:extLst>
          </p:cNvPr>
          <p:cNvSpPr/>
          <p:nvPr/>
        </p:nvSpPr>
        <p:spPr>
          <a:xfrm rot="16200000">
            <a:off x="4421015" y="3067845"/>
            <a:ext cx="1334889" cy="1074378"/>
          </a:xfrm>
          <a:custGeom>
            <a:avLst/>
            <a:gdLst>
              <a:gd name="connsiteX0" fmla="*/ 0 w 1334889"/>
              <a:gd name="connsiteY0" fmla="*/ 405171 h 1074378"/>
              <a:gd name="connsiteX1" fmla="*/ 52099 w 1334889"/>
              <a:gd name="connsiteY1" fmla="*/ 309187 h 1074378"/>
              <a:gd name="connsiteX2" fmla="*/ 633610 w 1334889"/>
              <a:gd name="connsiteY2" fmla="*/ 0 h 1074378"/>
              <a:gd name="connsiteX3" fmla="*/ 1334889 w 1334889"/>
              <a:gd name="connsiteY3" fmla="*/ 701278 h 1074378"/>
              <a:gd name="connsiteX4" fmla="*/ 1279779 w 1334889"/>
              <a:gd name="connsiteY4" fmla="*/ 974247 h 1074378"/>
              <a:gd name="connsiteX5" fmla="*/ 1225430 w 1334889"/>
              <a:gd name="connsiteY5" fmla="*/ 1074378 h 1074378"/>
              <a:gd name="connsiteX6" fmla="*/ 1150919 w 1334889"/>
              <a:gd name="connsiteY6" fmla="*/ 984071 h 1074378"/>
              <a:gd name="connsiteX7" fmla="*/ 1098381 w 1334889"/>
              <a:gd name="connsiteY7" fmla="*/ 940723 h 1074378"/>
              <a:gd name="connsiteX8" fmla="*/ 1117414 w 1334889"/>
              <a:gd name="connsiteY8" fmla="*/ 905658 h 1074378"/>
              <a:gd name="connsiteX9" fmla="*/ 1158676 w 1334889"/>
              <a:gd name="connsiteY9" fmla="*/ 701278 h 1074378"/>
              <a:gd name="connsiteX10" fmla="*/ 633610 w 1334889"/>
              <a:gd name="connsiteY10" fmla="*/ 176212 h 1074378"/>
              <a:gd name="connsiteX11" fmla="*/ 149806 w 1334889"/>
              <a:gd name="connsiteY11" fmla="*/ 496899 h 1074378"/>
              <a:gd name="connsiteX12" fmla="*/ 132082 w 1334889"/>
              <a:gd name="connsiteY12" fmla="*/ 553997 h 1074378"/>
              <a:gd name="connsiteX13" fmla="*/ 101595 w 1334889"/>
              <a:gd name="connsiteY13" fmla="*/ 502731 h 1074378"/>
              <a:gd name="connsiteX14" fmla="*/ 47840 w 1334889"/>
              <a:gd name="connsiteY14" fmla="*/ 441197 h 107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4889" h="1074378">
                <a:moveTo>
                  <a:pt x="0" y="405171"/>
                </a:moveTo>
                <a:lnTo>
                  <a:pt x="52099" y="309187"/>
                </a:lnTo>
                <a:cubicBezTo>
                  <a:pt x="178123" y="122646"/>
                  <a:pt x="391544" y="0"/>
                  <a:pt x="633610" y="0"/>
                </a:cubicBezTo>
                <a:cubicBezTo>
                  <a:pt x="1020916" y="0"/>
                  <a:pt x="1334889" y="313973"/>
                  <a:pt x="1334889" y="701278"/>
                </a:cubicBezTo>
                <a:cubicBezTo>
                  <a:pt x="1334889" y="798104"/>
                  <a:pt x="1315266" y="890347"/>
                  <a:pt x="1279779" y="974247"/>
                </a:cubicBezTo>
                <a:lnTo>
                  <a:pt x="1225430" y="1074378"/>
                </a:lnTo>
                <a:lnTo>
                  <a:pt x="1150919" y="984071"/>
                </a:lnTo>
                <a:lnTo>
                  <a:pt x="1098381" y="940723"/>
                </a:lnTo>
                <a:lnTo>
                  <a:pt x="1117414" y="905658"/>
                </a:lnTo>
                <a:cubicBezTo>
                  <a:pt x="1143984" y="842840"/>
                  <a:pt x="1158676" y="773775"/>
                  <a:pt x="1158676" y="701278"/>
                </a:cubicBezTo>
                <a:cubicBezTo>
                  <a:pt x="1158676" y="411292"/>
                  <a:pt x="923596" y="176212"/>
                  <a:pt x="633610" y="176212"/>
                </a:cubicBezTo>
                <a:cubicBezTo>
                  <a:pt x="416121" y="176212"/>
                  <a:pt x="229516" y="308445"/>
                  <a:pt x="149806" y="496899"/>
                </a:cubicBezTo>
                <a:lnTo>
                  <a:pt x="132082" y="553997"/>
                </a:lnTo>
                <a:lnTo>
                  <a:pt x="101595" y="502731"/>
                </a:lnTo>
                <a:cubicBezTo>
                  <a:pt x="85163" y="479933"/>
                  <a:pt x="67163" y="459309"/>
                  <a:pt x="47840" y="441197"/>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89" name="Группа 88">
            <a:extLst>
              <a:ext uri="{FF2B5EF4-FFF2-40B4-BE49-F238E27FC236}">
                <a16:creationId xmlns:a16="http://schemas.microsoft.com/office/drawing/2014/main" id="{22DC51C3-4A22-1598-32DA-31EDCB502454}"/>
              </a:ext>
            </a:extLst>
          </p:cNvPr>
          <p:cNvGrpSpPr/>
          <p:nvPr/>
        </p:nvGrpSpPr>
        <p:grpSpPr>
          <a:xfrm>
            <a:off x="4675097" y="3980579"/>
            <a:ext cx="700087" cy="700087"/>
            <a:chOff x="5053013" y="2162175"/>
            <a:chExt cx="700087" cy="700087"/>
          </a:xfrm>
        </p:grpSpPr>
        <p:sp>
          <p:nvSpPr>
            <p:cNvPr id="91" name="Овал 90">
              <a:extLst>
                <a:ext uri="{FF2B5EF4-FFF2-40B4-BE49-F238E27FC236}">
                  <a16:creationId xmlns:a16="http://schemas.microsoft.com/office/drawing/2014/main" id="{EC898525-CCAA-1EC6-2B2D-7F4076BF4B18}"/>
                </a:ext>
              </a:extLst>
            </p:cNvPr>
            <p:cNvSpPr/>
            <p:nvPr/>
          </p:nvSpPr>
          <p:spPr>
            <a:xfrm>
              <a:off x="5053013" y="2162175"/>
              <a:ext cx="700087" cy="700087"/>
            </a:xfrm>
            <a:prstGeom prst="ellipse">
              <a:avLst/>
            </a:prstGeom>
            <a:solidFill>
              <a:srgbClr val="1A1B37"/>
            </a:solidFill>
            <a:ln>
              <a:solidFill>
                <a:srgbClr val="5657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2" name="TextBox 91">
              <a:extLst>
                <a:ext uri="{FF2B5EF4-FFF2-40B4-BE49-F238E27FC236}">
                  <a16:creationId xmlns:a16="http://schemas.microsoft.com/office/drawing/2014/main" id="{980AD4BD-FBE0-982E-5D71-E44B310DD6CA}"/>
                </a:ext>
              </a:extLst>
            </p:cNvPr>
            <p:cNvSpPr txBox="1"/>
            <p:nvPr/>
          </p:nvSpPr>
          <p:spPr>
            <a:xfrm>
              <a:off x="5075534" y="2327552"/>
              <a:ext cx="655044"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3</a:t>
              </a:r>
            </a:p>
          </p:txBody>
        </p:sp>
      </p:grpSp>
      <p:pic>
        <p:nvPicPr>
          <p:cNvPr id="90" name="Рисунок 89">
            <a:extLst>
              <a:ext uri="{FF2B5EF4-FFF2-40B4-BE49-F238E27FC236}">
                <a16:creationId xmlns:a16="http://schemas.microsoft.com/office/drawing/2014/main" id="{AC80E398-C857-B381-5116-E2EFA6C239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11998" y="3436431"/>
            <a:ext cx="402497" cy="402497"/>
          </a:xfrm>
          <a:prstGeom prst="rect">
            <a:avLst/>
          </a:prstGeom>
        </p:spPr>
      </p:pic>
      <p:grpSp>
        <p:nvGrpSpPr>
          <p:cNvPr id="111" name="Группа 110">
            <a:extLst>
              <a:ext uri="{FF2B5EF4-FFF2-40B4-BE49-F238E27FC236}">
                <a16:creationId xmlns:a16="http://schemas.microsoft.com/office/drawing/2014/main" id="{DB19A09A-451F-70E5-73B9-6DD11E456388}"/>
              </a:ext>
            </a:extLst>
          </p:cNvPr>
          <p:cNvGrpSpPr/>
          <p:nvPr/>
        </p:nvGrpSpPr>
        <p:grpSpPr>
          <a:xfrm>
            <a:off x="5448276" y="3023505"/>
            <a:ext cx="1295448" cy="1295448"/>
            <a:chOff x="5448276" y="3023505"/>
            <a:chExt cx="1295448" cy="1295448"/>
          </a:xfrm>
        </p:grpSpPr>
        <p:sp>
          <p:nvSpPr>
            <p:cNvPr id="108" name="Полилиния: фигура 107">
              <a:extLst>
                <a:ext uri="{FF2B5EF4-FFF2-40B4-BE49-F238E27FC236}">
                  <a16:creationId xmlns:a16="http://schemas.microsoft.com/office/drawing/2014/main" id="{33BF2C69-7198-FBC1-A56E-99779F18751C}"/>
                </a:ext>
              </a:extLst>
            </p:cNvPr>
            <p:cNvSpPr/>
            <p:nvPr/>
          </p:nvSpPr>
          <p:spPr>
            <a:xfrm rot="16200000" flipV="1">
              <a:off x="5448276" y="3023505"/>
              <a:ext cx="1295448" cy="1295448"/>
            </a:xfrm>
            <a:custGeom>
              <a:avLst/>
              <a:gdLst>
                <a:gd name="connsiteX0" fmla="*/ 1295448 w 1295448"/>
                <a:gd name="connsiteY0" fmla="*/ 647724 h 1295448"/>
                <a:gd name="connsiteX1" fmla="*/ 1221021 w 1295448"/>
                <a:gd name="connsiteY1" fmla="*/ 568828 h 1295448"/>
                <a:gd name="connsiteX2" fmla="*/ 1218919 w 1295448"/>
                <a:gd name="connsiteY2" fmla="*/ 545010 h 1295448"/>
                <a:gd name="connsiteX3" fmla="*/ 764666 w 1295448"/>
                <a:gd name="connsiteY3" fmla="*/ 79256 h 1295448"/>
                <a:gd name="connsiteX4" fmla="*/ 727800 w 1295448"/>
                <a:gd name="connsiteY4" fmla="*/ 75540 h 1295448"/>
                <a:gd name="connsiteX5" fmla="*/ 647725 w 1295448"/>
                <a:gd name="connsiteY5" fmla="*/ 0 h 1295448"/>
                <a:gd name="connsiteX6" fmla="*/ 567649 w 1295448"/>
                <a:gd name="connsiteY6" fmla="*/ 75539 h 1295448"/>
                <a:gd name="connsiteX7" fmla="*/ 530782 w 1295448"/>
                <a:gd name="connsiteY7" fmla="*/ 79256 h 1295448"/>
                <a:gd name="connsiteX8" fmla="*/ 76529 w 1295448"/>
                <a:gd name="connsiteY8" fmla="*/ 545010 h 1295448"/>
                <a:gd name="connsiteX9" fmla="*/ 74428 w 1295448"/>
                <a:gd name="connsiteY9" fmla="*/ 568828 h 1295448"/>
                <a:gd name="connsiteX10" fmla="*/ 0 w 1295448"/>
                <a:gd name="connsiteY10" fmla="*/ 647724 h 1295448"/>
                <a:gd name="connsiteX11" fmla="*/ 75538 w 1295448"/>
                <a:gd name="connsiteY11" fmla="*/ 727799 h 1295448"/>
                <a:gd name="connsiteX12" fmla="*/ 79255 w 1295448"/>
                <a:gd name="connsiteY12" fmla="*/ 764668 h 1295448"/>
                <a:gd name="connsiteX13" fmla="*/ 545009 w 1295448"/>
                <a:gd name="connsiteY13" fmla="*/ 1218920 h 1295448"/>
                <a:gd name="connsiteX14" fmla="*/ 568829 w 1295448"/>
                <a:gd name="connsiteY14" fmla="*/ 1221022 h 1295448"/>
                <a:gd name="connsiteX15" fmla="*/ 647725 w 1295448"/>
                <a:gd name="connsiteY15" fmla="*/ 1295448 h 1295448"/>
                <a:gd name="connsiteX16" fmla="*/ 726621 w 1295448"/>
                <a:gd name="connsiteY16" fmla="*/ 1221022 h 1295448"/>
                <a:gd name="connsiteX17" fmla="*/ 750440 w 1295448"/>
                <a:gd name="connsiteY17" fmla="*/ 1218920 h 1295448"/>
                <a:gd name="connsiteX18" fmla="*/ 1216193 w 1295448"/>
                <a:gd name="connsiteY18" fmla="*/ 764668 h 1295448"/>
                <a:gd name="connsiteX19" fmla="*/ 1219910 w 1295448"/>
                <a:gd name="connsiteY19" fmla="*/ 727799 h 12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5448" h="1295448">
                  <a:moveTo>
                    <a:pt x="1295448" y="647724"/>
                  </a:moveTo>
                  <a:lnTo>
                    <a:pt x="1221021" y="568828"/>
                  </a:lnTo>
                  <a:lnTo>
                    <a:pt x="1218919" y="545010"/>
                  </a:lnTo>
                  <a:cubicBezTo>
                    <a:pt x="1177233" y="311638"/>
                    <a:pt x="996029" y="126599"/>
                    <a:pt x="764666" y="79256"/>
                  </a:cubicBezTo>
                  <a:lnTo>
                    <a:pt x="727800" y="75540"/>
                  </a:lnTo>
                  <a:lnTo>
                    <a:pt x="647725" y="0"/>
                  </a:lnTo>
                  <a:lnTo>
                    <a:pt x="567649" y="75539"/>
                  </a:lnTo>
                  <a:lnTo>
                    <a:pt x="530782" y="79256"/>
                  </a:lnTo>
                  <a:cubicBezTo>
                    <a:pt x="299419" y="126599"/>
                    <a:pt x="118215" y="311638"/>
                    <a:pt x="76529" y="545010"/>
                  </a:cubicBezTo>
                  <a:lnTo>
                    <a:pt x="74428" y="568828"/>
                  </a:lnTo>
                  <a:lnTo>
                    <a:pt x="0" y="647724"/>
                  </a:lnTo>
                  <a:lnTo>
                    <a:pt x="75538" y="727799"/>
                  </a:lnTo>
                  <a:lnTo>
                    <a:pt x="79255" y="764668"/>
                  </a:lnTo>
                  <a:cubicBezTo>
                    <a:pt x="126598" y="996030"/>
                    <a:pt x="311636" y="1177234"/>
                    <a:pt x="545009" y="1218920"/>
                  </a:cubicBezTo>
                  <a:lnTo>
                    <a:pt x="568829" y="1221022"/>
                  </a:lnTo>
                  <a:lnTo>
                    <a:pt x="647725" y="1295448"/>
                  </a:lnTo>
                  <a:lnTo>
                    <a:pt x="726621" y="1221022"/>
                  </a:lnTo>
                  <a:lnTo>
                    <a:pt x="750440" y="1218920"/>
                  </a:lnTo>
                  <a:cubicBezTo>
                    <a:pt x="983812" y="1177234"/>
                    <a:pt x="1168850" y="996030"/>
                    <a:pt x="1216193" y="764668"/>
                  </a:cubicBezTo>
                  <a:lnTo>
                    <a:pt x="1219910" y="727799"/>
                  </a:ln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110" name="Рисунок 109">
              <a:extLst>
                <a:ext uri="{FF2B5EF4-FFF2-40B4-BE49-F238E27FC236}">
                  <a16:creationId xmlns:a16="http://schemas.microsoft.com/office/drawing/2014/main" id="{BEF861DD-7F74-B3DB-0998-0FA856B52C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13884" y="3389112"/>
              <a:ext cx="564232" cy="564232"/>
            </a:xfrm>
            <a:prstGeom prst="rect">
              <a:avLst/>
            </a:prstGeom>
          </p:spPr>
        </p:pic>
      </p:grpSp>
    </p:spTree>
    <p:extLst>
      <p:ext uri="{BB962C8B-B14F-4D97-AF65-F5344CB8AC3E}">
        <p14:creationId xmlns:p14="http://schemas.microsoft.com/office/powerpoint/2010/main" val="241126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6" name="Группа 25">
            <a:extLst>
              <a:ext uri="{FF2B5EF4-FFF2-40B4-BE49-F238E27FC236}">
                <a16:creationId xmlns:a16="http://schemas.microsoft.com/office/drawing/2014/main" id="{9797A533-FEDC-A751-D479-4F6FF5FDC298}"/>
              </a:ext>
            </a:extLst>
          </p:cNvPr>
          <p:cNvGrpSpPr/>
          <p:nvPr/>
        </p:nvGrpSpPr>
        <p:grpSpPr>
          <a:xfrm>
            <a:off x="1308101" y="1104805"/>
            <a:ext cx="4946649" cy="800219"/>
            <a:chOff x="1308101" y="1190030"/>
            <a:chExt cx="4946649" cy="800219"/>
          </a:xfrm>
        </p:grpSpPr>
        <p:grpSp>
          <p:nvGrpSpPr>
            <p:cNvPr id="27" name="Группа 26">
              <a:extLst>
                <a:ext uri="{FF2B5EF4-FFF2-40B4-BE49-F238E27FC236}">
                  <a16:creationId xmlns:a16="http://schemas.microsoft.com/office/drawing/2014/main" id="{E5C04C67-20A0-E808-82AB-0ABDA352337D}"/>
                </a:ext>
              </a:extLst>
            </p:cNvPr>
            <p:cNvGrpSpPr/>
            <p:nvPr/>
          </p:nvGrpSpPr>
          <p:grpSpPr>
            <a:xfrm>
              <a:off x="1826938" y="1220808"/>
              <a:ext cx="4427812" cy="769441"/>
              <a:chOff x="1826938" y="1220808"/>
              <a:chExt cx="4427812" cy="769441"/>
            </a:xfrm>
          </p:grpSpPr>
          <p:sp>
            <p:nvSpPr>
              <p:cNvPr id="29" name="TextBox 28">
                <a:extLst>
                  <a:ext uri="{FF2B5EF4-FFF2-40B4-BE49-F238E27FC236}">
                    <a16:creationId xmlns:a16="http://schemas.microsoft.com/office/drawing/2014/main" id="{2FF7676B-86F1-EEE7-BFA8-9ABD267BAF0B}"/>
                  </a:ext>
                </a:extLst>
              </p:cNvPr>
              <p:cNvSpPr txBox="1"/>
              <p:nvPr/>
            </p:nvSpPr>
            <p:spPr>
              <a:xfrm>
                <a:off x="1826938" y="1528584"/>
                <a:ext cx="4427812"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A8F4E99D-CF3C-E014-EF0C-8538E105B9E5}"/>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8" name="TextBox 27">
              <a:extLst>
                <a:ext uri="{FF2B5EF4-FFF2-40B4-BE49-F238E27FC236}">
                  <a16:creationId xmlns:a16="http://schemas.microsoft.com/office/drawing/2014/main" id="{36D4C977-8B50-0EE8-968F-E5A24849686A}"/>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01</a:t>
              </a:r>
              <a:endParaRPr lang="ru-RU" b="1" dirty="0">
                <a:solidFill>
                  <a:schemeClr val="bg1"/>
                </a:solidFill>
                <a:latin typeface="+mj-lt"/>
                <a:cs typeface="Segoe Pro Light" panose="020F0502020204030204" pitchFamily="34" charset="0"/>
              </a:endParaRPr>
            </a:p>
          </p:txBody>
        </p:sp>
      </p:grpSp>
      <p:grpSp>
        <p:nvGrpSpPr>
          <p:cNvPr id="31" name="Группа 30">
            <a:extLst>
              <a:ext uri="{FF2B5EF4-FFF2-40B4-BE49-F238E27FC236}">
                <a16:creationId xmlns:a16="http://schemas.microsoft.com/office/drawing/2014/main" id="{AF723F4E-6D80-3312-7796-9EA642CB5D54}"/>
              </a:ext>
            </a:extLst>
          </p:cNvPr>
          <p:cNvGrpSpPr/>
          <p:nvPr/>
        </p:nvGrpSpPr>
        <p:grpSpPr>
          <a:xfrm>
            <a:off x="1308101" y="4732511"/>
            <a:ext cx="4946649" cy="800219"/>
            <a:chOff x="1308101" y="1190030"/>
            <a:chExt cx="4946649" cy="800219"/>
          </a:xfrm>
        </p:grpSpPr>
        <p:grpSp>
          <p:nvGrpSpPr>
            <p:cNvPr id="32" name="Группа 31">
              <a:extLst>
                <a:ext uri="{FF2B5EF4-FFF2-40B4-BE49-F238E27FC236}">
                  <a16:creationId xmlns:a16="http://schemas.microsoft.com/office/drawing/2014/main" id="{681DE8A3-552B-AEF0-B4BD-42C10EA1C37C}"/>
                </a:ext>
              </a:extLst>
            </p:cNvPr>
            <p:cNvGrpSpPr/>
            <p:nvPr/>
          </p:nvGrpSpPr>
          <p:grpSpPr>
            <a:xfrm>
              <a:off x="1826938" y="1220808"/>
              <a:ext cx="4427812" cy="769441"/>
              <a:chOff x="1826938" y="1220808"/>
              <a:chExt cx="4427812" cy="769441"/>
            </a:xfrm>
          </p:grpSpPr>
          <p:sp>
            <p:nvSpPr>
              <p:cNvPr id="34" name="TextBox 33">
                <a:extLst>
                  <a:ext uri="{FF2B5EF4-FFF2-40B4-BE49-F238E27FC236}">
                    <a16:creationId xmlns:a16="http://schemas.microsoft.com/office/drawing/2014/main" id="{449CCF2C-7A9C-1856-6C37-0EE4277FA82D}"/>
                  </a:ext>
                </a:extLst>
              </p:cNvPr>
              <p:cNvSpPr txBox="1"/>
              <p:nvPr/>
            </p:nvSpPr>
            <p:spPr>
              <a:xfrm>
                <a:off x="1826938" y="1528584"/>
                <a:ext cx="4427812"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C953D6D4-0803-5593-7FE0-90094514C2CA}"/>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3" name="TextBox 32">
              <a:extLst>
                <a:ext uri="{FF2B5EF4-FFF2-40B4-BE49-F238E27FC236}">
                  <a16:creationId xmlns:a16="http://schemas.microsoft.com/office/drawing/2014/main" id="{5BB68C20-8B98-140F-334D-40F54EE1C734}"/>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4</a:t>
              </a:r>
            </a:p>
          </p:txBody>
        </p:sp>
      </p:grpSp>
      <p:grpSp>
        <p:nvGrpSpPr>
          <p:cNvPr id="36" name="Группа 35">
            <a:extLst>
              <a:ext uri="{FF2B5EF4-FFF2-40B4-BE49-F238E27FC236}">
                <a16:creationId xmlns:a16="http://schemas.microsoft.com/office/drawing/2014/main" id="{5B523DCD-FAD0-EF7D-3323-E56BD8C9617E}"/>
              </a:ext>
            </a:extLst>
          </p:cNvPr>
          <p:cNvGrpSpPr/>
          <p:nvPr/>
        </p:nvGrpSpPr>
        <p:grpSpPr>
          <a:xfrm>
            <a:off x="1308101" y="3523275"/>
            <a:ext cx="4946649" cy="800219"/>
            <a:chOff x="1308101" y="1190030"/>
            <a:chExt cx="4946649" cy="800219"/>
          </a:xfrm>
        </p:grpSpPr>
        <p:grpSp>
          <p:nvGrpSpPr>
            <p:cNvPr id="37" name="Группа 36">
              <a:extLst>
                <a:ext uri="{FF2B5EF4-FFF2-40B4-BE49-F238E27FC236}">
                  <a16:creationId xmlns:a16="http://schemas.microsoft.com/office/drawing/2014/main" id="{213BC207-DA07-1089-84A8-91538A0EED8E}"/>
                </a:ext>
              </a:extLst>
            </p:cNvPr>
            <p:cNvGrpSpPr/>
            <p:nvPr/>
          </p:nvGrpSpPr>
          <p:grpSpPr>
            <a:xfrm>
              <a:off x="1826938" y="1220808"/>
              <a:ext cx="4427812" cy="769441"/>
              <a:chOff x="1826938" y="1220808"/>
              <a:chExt cx="4427812" cy="769441"/>
            </a:xfrm>
          </p:grpSpPr>
          <p:sp>
            <p:nvSpPr>
              <p:cNvPr id="39" name="TextBox 38">
                <a:extLst>
                  <a:ext uri="{FF2B5EF4-FFF2-40B4-BE49-F238E27FC236}">
                    <a16:creationId xmlns:a16="http://schemas.microsoft.com/office/drawing/2014/main" id="{CA119AB3-BAA2-0B86-FCAC-FDF1FDF4FB4F}"/>
                  </a:ext>
                </a:extLst>
              </p:cNvPr>
              <p:cNvSpPr txBox="1"/>
              <p:nvPr/>
            </p:nvSpPr>
            <p:spPr>
              <a:xfrm>
                <a:off x="1826938" y="1528584"/>
                <a:ext cx="4427812"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17D773B4-7AC8-9248-7C26-1FD8CDF176BA}"/>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8" name="TextBox 37">
              <a:extLst>
                <a:ext uri="{FF2B5EF4-FFF2-40B4-BE49-F238E27FC236}">
                  <a16:creationId xmlns:a16="http://schemas.microsoft.com/office/drawing/2014/main" id="{4FEAD028-FB5E-0325-4705-597202D26E30}"/>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3</a:t>
              </a:r>
            </a:p>
          </p:txBody>
        </p:sp>
      </p:grpSp>
      <p:grpSp>
        <p:nvGrpSpPr>
          <p:cNvPr id="41" name="Группа 40">
            <a:extLst>
              <a:ext uri="{FF2B5EF4-FFF2-40B4-BE49-F238E27FC236}">
                <a16:creationId xmlns:a16="http://schemas.microsoft.com/office/drawing/2014/main" id="{E4961835-87F0-DDAC-F3A5-D6149A56903B}"/>
              </a:ext>
            </a:extLst>
          </p:cNvPr>
          <p:cNvGrpSpPr/>
          <p:nvPr/>
        </p:nvGrpSpPr>
        <p:grpSpPr>
          <a:xfrm>
            <a:off x="1308101" y="2314040"/>
            <a:ext cx="4946649" cy="800219"/>
            <a:chOff x="1308101" y="1190030"/>
            <a:chExt cx="4946649" cy="800219"/>
          </a:xfrm>
        </p:grpSpPr>
        <p:grpSp>
          <p:nvGrpSpPr>
            <p:cNvPr id="42" name="Группа 41">
              <a:extLst>
                <a:ext uri="{FF2B5EF4-FFF2-40B4-BE49-F238E27FC236}">
                  <a16:creationId xmlns:a16="http://schemas.microsoft.com/office/drawing/2014/main" id="{829C1D40-E98D-C552-AB6E-0CCE9DF7F2F2}"/>
                </a:ext>
              </a:extLst>
            </p:cNvPr>
            <p:cNvGrpSpPr/>
            <p:nvPr/>
          </p:nvGrpSpPr>
          <p:grpSpPr>
            <a:xfrm>
              <a:off x="1826938" y="1220808"/>
              <a:ext cx="4427812" cy="769441"/>
              <a:chOff x="1826938" y="1220808"/>
              <a:chExt cx="4427812" cy="769441"/>
            </a:xfrm>
          </p:grpSpPr>
          <p:sp>
            <p:nvSpPr>
              <p:cNvPr id="44" name="TextBox 43">
                <a:extLst>
                  <a:ext uri="{FF2B5EF4-FFF2-40B4-BE49-F238E27FC236}">
                    <a16:creationId xmlns:a16="http://schemas.microsoft.com/office/drawing/2014/main" id="{6FB22816-AF28-5EA8-54C4-2D4B99A6AD07}"/>
                  </a:ext>
                </a:extLst>
              </p:cNvPr>
              <p:cNvSpPr txBox="1"/>
              <p:nvPr/>
            </p:nvSpPr>
            <p:spPr>
              <a:xfrm>
                <a:off x="1826938" y="1528584"/>
                <a:ext cx="4427812"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5" name="TextBox 44">
                <a:extLst>
                  <a:ext uri="{FF2B5EF4-FFF2-40B4-BE49-F238E27FC236}">
                    <a16:creationId xmlns:a16="http://schemas.microsoft.com/office/drawing/2014/main" id="{7735794D-43C5-BE14-1ABB-365011371C03}"/>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43" name="TextBox 42">
              <a:extLst>
                <a:ext uri="{FF2B5EF4-FFF2-40B4-BE49-F238E27FC236}">
                  <a16:creationId xmlns:a16="http://schemas.microsoft.com/office/drawing/2014/main" id="{C06E6184-E719-A276-4759-F4DD7ACC8DB6}"/>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2</a:t>
              </a:r>
            </a:p>
          </p:txBody>
        </p:sp>
      </p:grpSp>
      <p:grpSp>
        <p:nvGrpSpPr>
          <p:cNvPr id="224" name="Группа 223">
            <a:extLst>
              <a:ext uri="{FF2B5EF4-FFF2-40B4-BE49-F238E27FC236}">
                <a16:creationId xmlns:a16="http://schemas.microsoft.com/office/drawing/2014/main" id="{73A32963-94FC-2199-C158-8C883689DE6C}"/>
              </a:ext>
            </a:extLst>
          </p:cNvPr>
          <p:cNvGrpSpPr/>
          <p:nvPr/>
        </p:nvGrpSpPr>
        <p:grpSpPr>
          <a:xfrm>
            <a:off x="7067148" y="1143953"/>
            <a:ext cx="4447222" cy="4570094"/>
            <a:chOff x="6817227" y="1017588"/>
            <a:chExt cx="4447222" cy="4570094"/>
          </a:xfrm>
        </p:grpSpPr>
        <p:grpSp>
          <p:nvGrpSpPr>
            <p:cNvPr id="109" name="Группа 108">
              <a:extLst>
                <a:ext uri="{FF2B5EF4-FFF2-40B4-BE49-F238E27FC236}">
                  <a16:creationId xmlns:a16="http://schemas.microsoft.com/office/drawing/2014/main" id="{B588857A-F179-E9CE-A9F6-C43FB02CCFEE}"/>
                </a:ext>
              </a:extLst>
            </p:cNvPr>
            <p:cNvGrpSpPr/>
            <p:nvPr/>
          </p:nvGrpSpPr>
          <p:grpSpPr>
            <a:xfrm>
              <a:off x="8175624" y="1017588"/>
              <a:ext cx="1736726" cy="2100262"/>
              <a:chOff x="8175624" y="1017588"/>
              <a:chExt cx="1736726" cy="2100262"/>
            </a:xfrm>
          </p:grpSpPr>
          <p:sp>
            <p:nvSpPr>
              <p:cNvPr id="110" name="Полилиния: фигура 109">
                <a:extLst>
                  <a:ext uri="{FF2B5EF4-FFF2-40B4-BE49-F238E27FC236}">
                    <a16:creationId xmlns:a16="http://schemas.microsoft.com/office/drawing/2014/main" id="{94D9D321-C06C-4765-7661-43688F6E0D65}"/>
                  </a:ext>
                </a:extLst>
              </p:cNvPr>
              <p:cNvSpPr/>
              <p:nvPr/>
            </p:nvSpPr>
            <p:spPr>
              <a:xfrm>
                <a:off x="8175624" y="1381124"/>
                <a:ext cx="1736726" cy="1736726"/>
              </a:xfrm>
              <a:custGeom>
                <a:avLst/>
                <a:gdLst>
                  <a:gd name="connsiteX0" fmla="*/ 868362 w 1736726"/>
                  <a:gd name="connsiteY0" fmla="*/ 301625 h 1736726"/>
                  <a:gd name="connsiteX1" fmla="*/ 301624 w 1736726"/>
                  <a:gd name="connsiteY1" fmla="*/ 868362 h 1736726"/>
                  <a:gd name="connsiteX2" fmla="*/ 868362 w 1736726"/>
                  <a:gd name="connsiteY2" fmla="*/ 1435099 h 1736726"/>
                  <a:gd name="connsiteX3" fmla="*/ 1435100 w 1736726"/>
                  <a:gd name="connsiteY3" fmla="*/ 868362 h 1736726"/>
                  <a:gd name="connsiteX4" fmla="*/ 868362 w 1736726"/>
                  <a:gd name="connsiteY4" fmla="*/ 301625 h 1736726"/>
                  <a:gd name="connsiteX5" fmla="*/ 868363 w 1736726"/>
                  <a:gd name="connsiteY5" fmla="*/ 0 h 1736726"/>
                  <a:gd name="connsiteX6" fmla="*/ 1736726 w 1736726"/>
                  <a:gd name="connsiteY6" fmla="*/ 868363 h 1736726"/>
                  <a:gd name="connsiteX7" fmla="*/ 868363 w 1736726"/>
                  <a:gd name="connsiteY7" fmla="*/ 1736726 h 1736726"/>
                  <a:gd name="connsiteX8" fmla="*/ 0 w 1736726"/>
                  <a:gd name="connsiteY8" fmla="*/ 868363 h 1736726"/>
                  <a:gd name="connsiteX9" fmla="*/ 868363 w 1736726"/>
                  <a:gd name="connsiteY9" fmla="*/ 0 h 173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726" h="1736726">
                    <a:moveTo>
                      <a:pt x="868362" y="301625"/>
                    </a:moveTo>
                    <a:cubicBezTo>
                      <a:pt x="555361" y="301625"/>
                      <a:pt x="301624" y="555362"/>
                      <a:pt x="301624" y="868362"/>
                    </a:cubicBezTo>
                    <a:cubicBezTo>
                      <a:pt x="301624" y="1181362"/>
                      <a:pt x="555361" y="1435099"/>
                      <a:pt x="868362" y="1435099"/>
                    </a:cubicBezTo>
                    <a:cubicBezTo>
                      <a:pt x="1181363" y="1435099"/>
                      <a:pt x="1435100" y="1181362"/>
                      <a:pt x="1435100" y="868362"/>
                    </a:cubicBezTo>
                    <a:cubicBezTo>
                      <a:pt x="1435100" y="555362"/>
                      <a:pt x="1181363" y="301625"/>
                      <a:pt x="868362" y="301625"/>
                    </a:cubicBezTo>
                    <a:close/>
                    <a:moveTo>
                      <a:pt x="868363" y="0"/>
                    </a:moveTo>
                    <a:cubicBezTo>
                      <a:pt x="1347947" y="0"/>
                      <a:pt x="1736726" y="388779"/>
                      <a:pt x="1736726" y="868363"/>
                    </a:cubicBezTo>
                    <a:cubicBezTo>
                      <a:pt x="1736726" y="1347947"/>
                      <a:pt x="1347947" y="1736726"/>
                      <a:pt x="868363" y="1736726"/>
                    </a:cubicBezTo>
                    <a:cubicBezTo>
                      <a:pt x="388779" y="1736726"/>
                      <a:pt x="0" y="1347947"/>
                      <a:pt x="0" y="868363"/>
                    </a:cubicBezTo>
                    <a:cubicBezTo>
                      <a:pt x="0" y="388779"/>
                      <a:pt x="388779" y="0"/>
                      <a:pt x="86836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1" name="Овал 110">
                <a:extLst>
                  <a:ext uri="{FF2B5EF4-FFF2-40B4-BE49-F238E27FC236}">
                    <a16:creationId xmlns:a16="http://schemas.microsoft.com/office/drawing/2014/main" id="{19F3712D-9A05-64C7-A6A6-0F5425D9EFF1}"/>
                  </a:ext>
                </a:extLst>
              </p:cNvPr>
              <p:cNvSpPr/>
              <p:nvPr/>
            </p:nvSpPr>
            <p:spPr>
              <a:xfrm>
                <a:off x="8616950" y="1822450"/>
                <a:ext cx="854075" cy="85407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112" name="Рисунок 111">
                <a:extLst>
                  <a:ext uri="{FF2B5EF4-FFF2-40B4-BE49-F238E27FC236}">
                    <a16:creationId xmlns:a16="http://schemas.microsoft.com/office/drawing/2014/main" id="{5F1C1E6B-274B-BE63-8665-36F7901DD2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2739" y="2048239"/>
                <a:ext cx="402497" cy="402497"/>
              </a:xfrm>
              <a:prstGeom prst="rect">
                <a:avLst/>
              </a:prstGeom>
            </p:spPr>
          </p:pic>
          <p:grpSp>
            <p:nvGrpSpPr>
              <p:cNvPr id="113" name="Группа 112">
                <a:extLst>
                  <a:ext uri="{FF2B5EF4-FFF2-40B4-BE49-F238E27FC236}">
                    <a16:creationId xmlns:a16="http://schemas.microsoft.com/office/drawing/2014/main" id="{171F2FE7-F65D-AC8A-0495-9044D2B1BB8F}"/>
                  </a:ext>
                </a:extLst>
              </p:cNvPr>
              <p:cNvGrpSpPr/>
              <p:nvPr/>
            </p:nvGrpSpPr>
            <p:grpSpPr>
              <a:xfrm>
                <a:off x="8735681" y="1017588"/>
                <a:ext cx="616612" cy="616612"/>
                <a:chOff x="8735681" y="1017588"/>
                <a:chExt cx="616612" cy="616612"/>
              </a:xfrm>
            </p:grpSpPr>
            <p:sp>
              <p:nvSpPr>
                <p:cNvPr id="114" name="Овал 113">
                  <a:extLst>
                    <a:ext uri="{FF2B5EF4-FFF2-40B4-BE49-F238E27FC236}">
                      <a16:creationId xmlns:a16="http://schemas.microsoft.com/office/drawing/2014/main" id="{E5FF0EDE-A9F8-43B3-F497-64E386E10E3D}"/>
                    </a:ext>
                  </a:extLst>
                </p:cNvPr>
                <p:cNvSpPr/>
                <p:nvPr/>
              </p:nvSpPr>
              <p:spPr>
                <a:xfrm>
                  <a:off x="8735681" y="1017588"/>
                  <a:ext cx="616612" cy="6166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5" name="TextBox 114">
                  <a:extLst>
                    <a:ext uri="{FF2B5EF4-FFF2-40B4-BE49-F238E27FC236}">
                      <a16:creationId xmlns:a16="http://schemas.microsoft.com/office/drawing/2014/main" id="{1DB7A84D-BA1A-A917-9E39-442AC4A821E4}"/>
                    </a:ext>
                  </a:extLst>
                </p:cNvPr>
                <p:cNvSpPr txBox="1"/>
                <p:nvPr/>
              </p:nvSpPr>
              <p:spPr>
                <a:xfrm>
                  <a:off x="8755063" y="1141228"/>
                  <a:ext cx="577849" cy="369332"/>
                </a:xfrm>
                <a:prstGeom prst="rect">
                  <a:avLst/>
                </a:prstGeom>
                <a:noFill/>
              </p:spPr>
              <p:txBody>
                <a:bodyPr wrap="square" rtlCol="0">
                  <a:spAutoFit/>
                </a:bodyPr>
                <a:lstStyle/>
                <a:p>
                  <a:pPr algn="ctr"/>
                  <a:r>
                    <a:rPr lang="en-US" b="1" dirty="0">
                      <a:solidFill>
                        <a:schemeClr val="tx2"/>
                      </a:solidFill>
                      <a:latin typeface="+mj-lt"/>
                      <a:cs typeface="Segoe Pro Light" panose="020F0502020204030204" pitchFamily="34" charset="0"/>
                    </a:rPr>
                    <a:t>01</a:t>
                  </a:r>
                  <a:endParaRPr lang="ru-RU" b="1" dirty="0">
                    <a:solidFill>
                      <a:schemeClr val="tx2"/>
                    </a:solidFill>
                    <a:latin typeface="+mj-lt"/>
                    <a:cs typeface="Segoe Pro Light" panose="020F0502020204030204" pitchFamily="34" charset="0"/>
                  </a:endParaRPr>
                </a:p>
              </p:txBody>
            </p:sp>
          </p:grpSp>
        </p:grpSp>
        <p:grpSp>
          <p:nvGrpSpPr>
            <p:cNvPr id="123" name="Группа 122">
              <a:extLst>
                <a:ext uri="{FF2B5EF4-FFF2-40B4-BE49-F238E27FC236}">
                  <a16:creationId xmlns:a16="http://schemas.microsoft.com/office/drawing/2014/main" id="{B18B6784-1D0F-740B-594E-2B93616C4389}"/>
                </a:ext>
              </a:extLst>
            </p:cNvPr>
            <p:cNvGrpSpPr/>
            <p:nvPr/>
          </p:nvGrpSpPr>
          <p:grpSpPr>
            <a:xfrm>
              <a:off x="8175624" y="3487420"/>
              <a:ext cx="1736726" cy="2100262"/>
              <a:chOff x="8175624" y="3487420"/>
              <a:chExt cx="1736726" cy="2100262"/>
            </a:xfrm>
          </p:grpSpPr>
          <p:sp>
            <p:nvSpPr>
              <p:cNvPr id="124" name="Полилиния: фигура 123">
                <a:extLst>
                  <a:ext uri="{FF2B5EF4-FFF2-40B4-BE49-F238E27FC236}">
                    <a16:creationId xmlns:a16="http://schemas.microsoft.com/office/drawing/2014/main" id="{0476292D-4BCA-7996-C1A9-80120A24758C}"/>
                  </a:ext>
                </a:extLst>
              </p:cNvPr>
              <p:cNvSpPr/>
              <p:nvPr/>
            </p:nvSpPr>
            <p:spPr>
              <a:xfrm rot="10800000">
                <a:off x="8175624" y="3487420"/>
                <a:ext cx="1736726" cy="1736726"/>
              </a:xfrm>
              <a:custGeom>
                <a:avLst/>
                <a:gdLst>
                  <a:gd name="connsiteX0" fmla="*/ 868362 w 1736726"/>
                  <a:gd name="connsiteY0" fmla="*/ 301625 h 1736726"/>
                  <a:gd name="connsiteX1" fmla="*/ 301624 w 1736726"/>
                  <a:gd name="connsiteY1" fmla="*/ 868362 h 1736726"/>
                  <a:gd name="connsiteX2" fmla="*/ 868362 w 1736726"/>
                  <a:gd name="connsiteY2" fmla="*/ 1435099 h 1736726"/>
                  <a:gd name="connsiteX3" fmla="*/ 1435100 w 1736726"/>
                  <a:gd name="connsiteY3" fmla="*/ 868362 h 1736726"/>
                  <a:gd name="connsiteX4" fmla="*/ 868362 w 1736726"/>
                  <a:gd name="connsiteY4" fmla="*/ 301625 h 1736726"/>
                  <a:gd name="connsiteX5" fmla="*/ 868363 w 1736726"/>
                  <a:gd name="connsiteY5" fmla="*/ 0 h 1736726"/>
                  <a:gd name="connsiteX6" fmla="*/ 1736726 w 1736726"/>
                  <a:gd name="connsiteY6" fmla="*/ 868363 h 1736726"/>
                  <a:gd name="connsiteX7" fmla="*/ 868363 w 1736726"/>
                  <a:gd name="connsiteY7" fmla="*/ 1736726 h 1736726"/>
                  <a:gd name="connsiteX8" fmla="*/ 0 w 1736726"/>
                  <a:gd name="connsiteY8" fmla="*/ 868363 h 1736726"/>
                  <a:gd name="connsiteX9" fmla="*/ 868363 w 1736726"/>
                  <a:gd name="connsiteY9" fmla="*/ 0 h 173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726" h="1736726">
                    <a:moveTo>
                      <a:pt x="868362" y="301625"/>
                    </a:moveTo>
                    <a:cubicBezTo>
                      <a:pt x="555361" y="301625"/>
                      <a:pt x="301624" y="555362"/>
                      <a:pt x="301624" y="868362"/>
                    </a:cubicBezTo>
                    <a:cubicBezTo>
                      <a:pt x="301624" y="1181362"/>
                      <a:pt x="555361" y="1435099"/>
                      <a:pt x="868362" y="1435099"/>
                    </a:cubicBezTo>
                    <a:cubicBezTo>
                      <a:pt x="1181363" y="1435099"/>
                      <a:pt x="1435100" y="1181362"/>
                      <a:pt x="1435100" y="868362"/>
                    </a:cubicBezTo>
                    <a:cubicBezTo>
                      <a:pt x="1435100" y="555362"/>
                      <a:pt x="1181363" y="301625"/>
                      <a:pt x="868362" y="301625"/>
                    </a:cubicBezTo>
                    <a:close/>
                    <a:moveTo>
                      <a:pt x="868363" y="0"/>
                    </a:moveTo>
                    <a:cubicBezTo>
                      <a:pt x="1347947" y="0"/>
                      <a:pt x="1736726" y="388779"/>
                      <a:pt x="1736726" y="868363"/>
                    </a:cubicBezTo>
                    <a:cubicBezTo>
                      <a:pt x="1736726" y="1347947"/>
                      <a:pt x="1347947" y="1736726"/>
                      <a:pt x="868363" y="1736726"/>
                    </a:cubicBezTo>
                    <a:cubicBezTo>
                      <a:pt x="388779" y="1736726"/>
                      <a:pt x="0" y="1347947"/>
                      <a:pt x="0" y="868363"/>
                    </a:cubicBezTo>
                    <a:cubicBezTo>
                      <a:pt x="0" y="388779"/>
                      <a:pt x="388779" y="0"/>
                      <a:pt x="86836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5" name="Овал 124">
                <a:extLst>
                  <a:ext uri="{FF2B5EF4-FFF2-40B4-BE49-F238E27FC236}">
                    <a16:creationId xmlns:a16="http://schemas.microsoft.com/office/drawing/2014/main" id="{AF779C4C-C198-114C-FA0A-04265AC9A0E0}"/>
                  </a:ext>
                </a:extLst>
              </p:cNvPr>
              <p:cNvSpPr/>
              <p:nvPr/>
            </p:nvSpPr>
            <p:spPr>
              <a:xfrm>
                <a:off x="8616949" y="3928745"/>
                <a:ext cx="854075" cy="85407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126" name="Рисунок 125">
                <a:extLst>
                  <a:ext uri="{FF2B5EF4-FFF2-40B4-BE49-F238E27FC236}">
                    <a16:creationId xmlns:a16="http://schemas.microsoft.com/office/drawing/2014/main" id="{96CD1EDE-17AB-A63D-6E7F-468C083FC5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2738" y="4154534"/>
                <a:ext cx="402497" cy="402497"/>
              </a:xfrm>
              <a:prstGeom prst="rect">
                <a:avLst/>
              </a:prstGeom>
            </p:spPr>
          </p:pic>
          <p:grpSp>
            <p:nvGrpSpPr>
              <p:cNvPr id="127" name="Группа 126">
                <a:extLst>
                  <a:ext uri="{FF2B5EF4-FFF2-40B4-BE49-F238E27FC236}">
                    <a16:creationId xmlns:a16="http://schemas.microsoft.com/office/drawing/2014/main" id="{ADF67763-7FB8-0FE9-D0FB-E4D60587D170}"/>
                  </a:ext>
                </a:extLst>
              </p:cNvPr>
              <p:cNvGrpSpPr/>
              <p:nvPr/>
            </p:nvGrpSpPr>
            <p:grpSpPr>
              <a:xfrm>
                <a:off x="8735681" y="4971070"/>
                <a:ext cx="616612" cy="616612"/>
                <a:chOff x="8735681" y="1017588"/>
                <a:chExt cx="616612" cy="616612"/>
              </a:xfrm>
            </p:grpSpPr>
            <p:sp>
              <p:nvSpPr>
                <p:cNvPr id="128" name="Овал 127">
                  <a:extLst>
                    <a:ext uri="{FF2B5EF4-FFF2-40B4-BE49-F238E27FC236}">
                      <a16:creationId xmlns:a16="http://schemas.microsoft.com/office/drawing/2014/main" id="{C08D6438-1D95-9C8E-A1EA-44ADBB9A7F20}"/>
                    </a:ext>
                  </a:extLst>
                </p:cNvPr>
                <p:cNvSpPr/>
                <p:nvPr/>
              </p:nvSpPr>
              <p:spPr>
                <a:xfrm>
                  <a:off x="8735681" y="1017588"/>
                  <a:ext cx="616612" cy="6166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9" name="TextBox 128">
                  <a:extLst>
                    <a:ext uri="{FF2B5EF4-FFF2-40B4-BE49-F238E27FC236}">
                      <a16:creationId xmlns:a16="http://schemas.microsoft.com/office/drawing/2014/main" id="{D4FFACA8-0372-6D7D-F716-80B4AC762EA6}"/>
                    </a:ext>
                  </a:extLst>
                </p:cNvPr>
                <p:cNvSpPr txBox="1"/>
                <p:nvPr/>
              </p:nvSpPr>
              <p:spPr>
                <a:xfrm>
                  <a:off x="8755063" y="1141228"/>
                  <a:ext cx="577849" cy="369332"/>
                </a:xfrm>
                <a:prstGeom prst="rect">
                  <a:avLst/>
                </a:prstGeom>
                <a:noFill/>
              </p:spPr>
              <p:txBody>
                <a:bodyPr wrap="square" rtlCol="0">
                  <a:spAutoFit/>
                </a:bodyPr>
                <a:lstStyle/>
                <a:p>
                  <a:pPr algn="ctr"/>
                  <a:r>
                    <a:rPr lang="en-US" b="1" dirty="0">
                      <a:solidFill>
                        <a:schemeClr val="tx2"/>
                      </a:solidFill>
                      <a:latin typeface="+mj-lt"/>
                      <a:cs typeface="Segoe Pro Light" panose="020F0502020204030204" pitchFamily="34" charset="0"/>
                    </a:rPr>
                    <a:t>0</a:t>
                  </a:r>
                  <a:r>
                    <a:rPr lang="ru-RU" b="1" dirty="0">
                      <a:solidFill>
                        <a:schemeClr val="tx2"/>
                      </a:solidFill>
                      <a:latin typeface="+mj-lt"/>
                      <a:cs typeface="Segoe Pro Light" panose="020F0502020204030204" pitchFamily="34" charset="0"/>
                    </a:rPr>
                    <a:t>3</a:t>
                  </a:r>
                </a:p>
              </p:txBody>
            </p:sp>
          </p:grpSp>
        </p:grpSp>
        <p:grpSp>
          <p:nvGrpSpPr>
            <p:cNvPr id="116" name="Группа 115">
              <a:extLst>
                <a:ext uri="{FF2B5EF4-FFF2-40B4-BE49-F238E27FC236}">
                  <a16:creationId xmlns:a16="http://schemas.microsoft.com/office/drawing/2014/main" id="{214BD604-6DAF-70A1-12C5-E9DF15181FBE}"/>
                </a:ext>
              </a:extLst>
            </p:cNvPr>
            <p:cNvGrpSpPr/>
            <p:nvPr/>
          </p:nvGrpSpPr>
          <p:grpSpPr>
            <a:xfrm>
              <a:off x="9164187" y="2442612"/>
              <a:ext cx="2100262" cy="1736726"/>
              <a:chOff x="9164187" y="2442612"/>
              <a:chExt cx="2100262" cy="1736726"/>
            </a:xfrm>
          </p:grpSpPr>
          <p:sp>
            <p:nvSpPr>
              <p:cNvPr id="117" name="Полилиния: фигура 116">
                <a:extLst>
                  <a:ext uri="{FF2B5EF4-FFF2-40B4-BE49-F238E27FC236}">
                    <a16:creationId xmlns:a16="http://schemas.microsoft.com/office/drawing/2014/main" id="{AEDB3131-D3DC-45B1-C629-BAB03143ED86}"/>
                  </a:ext>
                </a:extLst>
              </p:cNvPr>
              <p:cNvSpPr/>
              <p:nvPr/>
            </p:nvSpPr>
            <p:spPr>
              <a:xfrm rot="5400000">
                <a:off x="9164187" y="2442612"/>
                <a:ext cx="1736726" cy="1736726"/>
              </a:xfrm>
              <a:custGeom>
                <a:avLst/>
                <a:gdLst>
                  <a:gd name="connsiteX0" fmla="*/ 868362 w 1736726"/>
                  <a:gd name="connsiteY0" fmla="*/ 301625 h 1736726"/>
                  <a:gd name="connsiteX1" fmla="*/ 301624 w 1736726"/>
                  <a:gd name="connsiteY1" fmla="*/ 868362 h 1736726"/>
                  <a:gd name="connsiteX2" fmla="*/ 868362 w 1736726"/>
                  <a:gd name="connsiteY2" fmla="*/ 1435099 h 1736726"/>
                  <a:gd name="connsiteX3" fmla="*/ 1435100 w 1736726"/>
                  <a:gd name="connsiteY3" fmla="*/ 868362 h 1736726"/>
                  <a:gd name="connsiteX4" fmla="*/ 868362 w 1736726"/>
                  <a:gd name="connsiteY4" fmla="*/ 301625 h 1736726"/>
                  <a:gd name="connsiteX5" fmla="*/ 868363 w 1736726"/>
                  <a:gd name="connsiteY5" fmla="*/ 0 h 1736726"/>
                  <a:gd name="connsiteX6" fmla="*/ 1736726 w 1736726"/>
                  <a:gd name="connsiteY6" fmla="*/ 868363 h 1736726"/>
                  <a:gd name="connsiteX7" fmla="*/ 868363 w 1736726"/>
                  <a:gd name="connsiteY7" fmla="*/ 1736726 h 1736726"/>
                  <a:gd name="connsiteX8" fmla="*/ 0 w 1736726"/>
                  <a:gd name="connsiteY8" fmla="*/ 868363 h 1736726"/>
                  <a:gd name="connsiteX9" fmla="*/ 868363 w 1736726"/>
                  <a:gd name="connsiteY9" fmla="*/ 0 h 173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726" h="1736726">
                    <a:moveTo>
                      <a:pt x="868362" y="301625"/>
                    </a:moveTo>
                    <a:cubicBezTo>
                      <a:pt x="555361" y="301625"/>
                      <a:pt x="301624" y="555362"/>
                      <a:pt x="301624" y="868362"/>
                    </a:cubicBezTo>
                    <a:cubicBezTo>
                      <a:pt x="301624" y="1181362"/>
                      <a:pt x="555361" y="1435099"/>
                      <a:pt x="868362" y="1435099"/>
                    </a:cubicBezTo>
                    <a:cubicBezTo>
                      <a:pt x="1181363" y="1435099"/>
                      <a:pt x="1435100" y="1181362"/>
                      <a:pt x="1435100" y="868362"/>
                    </a:cubicBezTo>
                    <a:cubicBezTo>
                      <a:pt x="1435100" y="555362"/>
                      <a:pt x="1181363" y="301625"/>
                      <a:pt x="868362" y="301625"/>
                    </a:cubicBezTo>
                    <a:close/>
                    <a:moveTo>
                      <a:pt x="868363" y="0"/>
                    </a:moveTo>
                    <a:cubicBezTo>
                      <a:pt x="1347947" y="0"/>
                      <a:pt x="1736726" y="388779"/>
                      <a:pt x="1736726" y="868363"/>
                    </a:cubicBezTo>
                    <a:cubicBezTo>
                      <a:pt x="1736726" y="1347947"/>
                      <a:pt x="1347947" y="1736726"/>
                      <a:pt x="868363" y="1736726"/>
                    </a:cubicBezTo>
                    <a:cubicBezTo>
                      <a:pt x="388779" y="1736726"/>
                      <a:pt x="0" y="1347947"/>
                      <a:pt x="0" y="868363"/>
                    </a:cubicBezTo>
                    <a:cubicBezTo>
                      <a:pt x="0" y="388779"/>
                      <a:pt x="388779" y="0"/>
                      <a:pt x="868363"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8" name="Овал 117">
                <a:extLst>
                  <a:ext uri="{FF2B5EF4-FFF2-40B4-BE49-F238E27FC236}">
                    <a16:creationId xmlns:a16="http://schemas.microsoft.com/office/drawing/2014/main" id="{1B0D94AC-0A15-C0ED-3043-134A1F876C46}"/>
                  </a:ext>
                </a:extLst>
              </p:cNvPr>
              <p:cNvSpPr/>
              <p:nvPr/>
            </p:nvSpPr>
            <p:spPr>
              <a:xfrm>
                <a:off x="9605512" y="2883938"/>
                <a:ext cx="854075" cy="85407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119" name="Рисунок 118">
                <a:extLst>
                  <a:ext uri="{FF2B5EF4-FFF2-40B4-BE49-F238E27FC236}">
                    <a16:creationId xmlns:a16="http://schemas.microsoft.com/office/drawing/2014/main" id="{E0F89698-3407-461E-AF99-A2C71E6B32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31301" y="3109727"/>
                <a:ext cx="402497" cy="402497"/>
              </a:xfrm>
              <a:prstGeom prst="rect">
                <a:avLst/>
              </a:prstGeom>
            </p:spPr>
          </p:pic>
          <p:grpSp>
            <p:nvGrpSpPr>
              <p:cNvPr id="120" name="Группа 119">
                <a:extLst>
                  <a:ext uri="{FF2B5EF4-FFF2-40B4-BE49-F238E27FC236}">
                    <a16:creationId xmlns:a16="http://schemas.microsoft.com/office/drawing/2014/main" id="{06D466B1-6586-677F-57E6-DEB27ED9A193}"/>
                  </a:ext>
                </a:extLst>
              </p:cNvPr>
              <p:cNvGrpSpPr/>
              <p:nvPr/>
            </p:nvGrpSpPr>
            <p:grpSpPr>
              <a:xfrm>
                <a:off x="10647837" y="3002669"/>
                <a:ext cx="616612" cy="616612"/>
                <a:chOff x="8735681" y="1017588"/>
                <a:chExt cx="616612" cy="616612"/>
              </a:xfrm>
            </p:grpSpPr>
            <p:sp>
              <p:nvSpPr>
                <p:cNvPr id="121" name="Овал 120">
                  <a:extLst>
                    <a:ext uri="{FF2B5EF4-FFF2-40B4-BE49-F238E27FC236}">
                      <a16:creationId xmlns:a16="http://schemas.microsoft.com/office/drawing/2014/main" id="{67BE12E2-C9AC-4120-019C-051FD12B3157}"/>
                    </a:ext>
                  </a:extLst>
                </p:cNvPr>
                <p:cNvSpPr/>
                <p:nvPr/>
              </p:nvSpPr>
              <p:spPr>
                <a:xfrm>
                  <a:off x="8735681" y="1017588"/>
                  <a:ext cx="616612" cy="6166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2" name="TextBox 121">
                  <a:extLst>
                    <a:ext uri="{FF2B5EF4-FFF2-40B4-BE49-F238E27FC236}">
                      <a16:creationId xmlns:a16="http://schemas.microsoft.com/office/drawing/2014/main" id="{0E82A646-1456-E126-511C-D88DD66D0116}"/>
                    </a:ext>
                  </a:extLst>
                </p:cNvPr>
                <p:cNvSpPr txBox="1"/>
                <p:nvPr/>
              </p:nvSpPr>
              <p:spPr>
                <a:xfrm>
                  <a:off x="8755063" y="1141228"/>
                  <a:ext cx="577849" cy="369332"/>
                </a:xfrm>
                <a:prstGeom prst="rect">
                  <a:avLst/>
                </a:prstGeom>
                <a:noFill/>
              </p:spPr>
              <p:txBody>
                <a:bodyPr wrap="square" rtlCol="0">
                  <a:spAutoFit/>
                </a:bodyPr>
                <a:lstStyle/>
                <a:p>
                  <a:pPr algn="ctr"/>
                  <a:r>
                    <a:rPr lang="en-US" b="1" dirty="0">
                      <a:solidFill>
                        <a:schemeClr val="tx2"/>
                      </a:solidFill>
                      <a:latin typeface="+mj-lt"/>
                      <a:cs typeface="Segoe Pro Light" panose="020F0502020204030204" pitchFamily="34" charset="0"/>
                    </a:rPr>
                    <a:t>0</a:t>
                  </a:r>
                  <a:r>
                    <a:rPr lang="ru-RU" b="1" dirty="0">
                      <a:solidFill>
                        <a:schemeClr val="tx2"/>
                      </a:solidFill>
                      <a:latin typeface="+mj-lt"/>
                      <a:cs typeface="Segoe Pro Light" panose="020F0502020204030204" pitchFamily="34" charset="0"/>
                    </a:rPr>
                    <a:t>2</a:t>
                  </a:r>
                </a:p>
              </p:txBody>
            </p:sp>
          </p:grpSp>
        </p:grpSp>
        <p:grpSp>
          <p:nvGrpSpPr>
            <p:cNvPr id="130" name="Группа 129">
              <a:extLst>
                <a:ext uri="{FF2B5EF4-FFF2-40B4-BE49-F238E27FC236}">
                  <a16:creationId xmlns:a16="http://schemas.microsoft.com/office/drawing/2014/main" id="{6577EAE3-938B-486A-BFB9-B0256D0FA1FD}"/>
                </a:ext>
              </a:extLst>
            </p:cNvPr>
            <p:cNvGrpSpPr/>
            <p:nvPr/>
          </p:nvGrpSpPr>
          <p:grpSpPr>
            <a:xfrm>
              <a:off x="6817227" y="2442612"/>
              <a:ext cx="2100262" cy="1736726"/>
              <a:chOff x="6817227" y="2442612"/>
              <a:chExt cx="2100262" cy="1736726"/>
            </a:xfrm>
          </p:grpSpPr>
          <p:sp>
            <p:nvSpPr>
              <p:cNvPr id="131" name="Полилиния: фигура 130">
                <a:extLst>
                  <a:ext uri="{FF2B5EF4-FFF2-40B4-BE49-F238E27FC236}">
                    <a16:creationId xmlns:a16="http://schemas.microsoft.com/office/drawing/2014/main" id="{55F5ABFD-A115-F78F-F788-C0C3C8359F8A}"/>
                  </a:ext>
                </a:extLst>
              </p:cNvPr>
              <p:cNvSpPr/>
              <p:nvPr/>
            </p:nvSpPr>
            <p:spPr>
              <a:xfrm rot="16200000">
                <a:off x="7180763" y="2442612"/>
                <a:ext cx="1736726" cy="1736726"/>
              </a:xfrm>
              <a:custGeom>
                <a:avLst/>
                <a:gdLst>
                  <a:gd name="connsiteX0" fmla="*/ 868362 w 1736726"/>
                  <a:gd name="connsiteY0" fmla="*/ 301625 h 1736726"/>
                  <a:gd name="connsiteX1" fmla="*/ 301624 w 1736726"/>
                  <a:gd name="connsiteY1" fmla="*/ 868362 h 1736726"/>
                  <a:gd name="connsiteX2" fmla="*/ 868362 w 1736726"/>
                  <a:gd name="connsiteY2" fmla="*/ 1435099 h 1736726"/>
                  <a:gd name="connsiteX3" fmla="*/ 1435100 w 1736726"/>
                  <a:gd name="connsiteY3" fmla="*/ 868362 h 1736726"/>
                  <a:gd name="connsiteX4" fmla="*/ 868362 w 1736726"/>
                  <a:gd name="connsiteY4" fmla="*/ 301625 h 1736726"/>
                  <a:gd name="connsiteX5" fmla="*/ 868363 w 1736726"/>
                  <a:gd name="connsiteY5" fmla="*/ 0 h 1736726"/>
                  <a:gd name="connsiteX6" fmla="*/ 1736726 w 1736726"/>
                  <a:gd name="connsiteY6" fmla="*/ 868363 h 1736726"/>
                  <a:gd name="connsiteX7" fmla="*/ 868363 w 1736726"/>
                  <a:gd name="connsiteY7" fmla="*/ 1736726 h 1736726"/>
                  <a:gd name="connsiteX8" fmla="*/ 0 w 1736726"/>
                  <a:gd name="connsiteY8" fmla="*/ 868363 h 1736726"/>
                  <a:gd name="connsiteX9" fmla="*/ 868363 w 1736726"/>
                  <a:gd name="connsiteY9" fmla="*/ 0 h 173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726" h="1736726">
                    <a:moveTo>
                      <a:pt x="868362" y="301625"/>
                    </a:moveTo>
                    <a:cubicBezTo>
                      <a:pt x="555361" y="301625"/>
                      <a:pt x="301624" y="555362"/>
                      <a:pt x="301624" y="868362"/>
                    </a:cubicBezTo>
                    <a:cubicBezTo>
                      <a:pt x="301624" y="1181362"/>
                      <a:pt x="555361" y="1435099"/>
                      <a:pt x="868362" y="1435099"/>
                    </a:cubicBezTo>
                    <a:cubicBezTo>
                      <a:pt x="1181363" y="1435099"/>
                      <a:pt x="1435100" y="1181362"/>
                      <a:pt x="1435100" y="868362"/>
                    </a:cubicBezTo>
                    <a:cubicBezTo>
                      <a:pt x="1435100" y="555362"/>
                      <a:pt x="1181363" y="301625"/>
                      <a:pt x="868362" y="301625"/>
                    </a:cubicBezTo>
                    <a:close/>
                    <a:moveTo>
                      <a:pt x="868363" y="0"/>
                    </a:moveTo>
                    <a:cubicBezTo>
                      <a:pt x="1347947" y="0"/>
                      <a:pt x="1736726" y="388779"/>
                      <a:pt x="1736726" y="868363"/>
                    </a:cubicBezTo>
                    <a:cubicBezTo>
                      <a:pt x="1736726" y="1347947"/>
                      <a:pt x="1347947" y="1736726"/>
                      <a:pt x="868363" y="1736726"/>
                    </a:cubicBezTo>
                    <a:cubicBezTo>
                      <a:pt x="388779" y="1736726"/>
                      <a:pt x="0" y="1347947"/>
                      <a:pt x="0" y="868363"/>
                    </a:cubicBezTo>
                    <a:cubicBezTo>
                      <a:pt x="0" y="388779"/>
                      <a:pt x="388779" y="0"/>
                      <a:pt x="868363"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32" name="Овал 131">
                <a:extLst>
                  <a:ext uri="{FF2B5EF4-FFF2-40B4-BE49-F238E27FC236}">
                    <a16:creationId xmlns:a16="http://schemas.microsoft.com/office/drawing/2014/main" id="{31737A4E-2DD4-AAF8-86D8-297C89FA858F}"/>
                  </a:ext>
                </a:extLst>
              </p:cNvPr>
              <p:cNvSpPr/>
              <p:nvPr/>
            </p:nvSpPr>
            <p:spPr>
              <a:xfrm>
                <a:off x="7622089" y="2883937"/>
                <a:ext cx="854075" cy="854075"/>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133" name="Рисунок 132">
                <a:extLst>
                  <a:ext uri="{FF2B5EF4-FFF2-40B4-BE49-F238E27FC236}">
                    <a16:creationId xmlns:a16="http://schemas.microsoft.com/office/drawing/2014/main" id="{DFA28AFD-6EC0-9017-DA13-CC3E28873F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7878" y="3109726"/>
                <a:ext cx="402497" cy="402497"/>
              </a:xfrm>
              <a:prstGeom prst="rect">
                <a:avLst/>
              </a:prstGeom>
            </p:spPr>
          </p:pic>
          <p:grpSp>
            <p:nvGrpSpPr>
              <p:cNvPr id="134" name="Группа 133">
                <a:extLst>
                  <a:ext uri="{FF2B5EF4-FFF2-40B4-BE49-F238E27FC236}">
                    <a16:creationId xmlns:a16="http://schemas.microsoft.com/office/drawing/2014/main" id="{DB602103-5616-EB16-A476-11D5720840FE}"/>
                  </a:ext>
                </a:extLst>
              </p:cNvPr>
              <p:cNvGrpSpPr/>
              <p:nvPr/>
            </p:nvGrpSpPr>
            <p:grpSpPr>
              <a:xfrm>
                <a:off x="6817227" y="3002669"/>
                <a:ext cx="616612" cy="616612"/>
                <a:chOff x="8735681" y="1017588"/>
                <a:chExt cx="616612" cy="616612"/>
              </a:xfrm>
            </p:grpSpPr>
            <p:sp>
              <p:nvSpPr>
                <p:cNvPr id="135" name="Овал 134">
                  <a:extLst>
                    <a:ext uri="{FF2B5EF4-FFF2-40B4-BE49-F238E27FC236}">
                      <a16:creationId xmlns:a16="http://schemas.microsoft.com/office/drawing/2014/main" id="{F5114619-4AB6-5CAD-279C-2640D6345B3C}"/>
                    </a:ext>
                  </a:extLst>
                </p:cNvPr>
                <p:cNvSpPr/>
                <p:nvPr/>
              </p:nvSpPr>
              <p:spPr>
                <a:xfrm>
                  <a:off x="8735681" y="1017588"/>
                  <a:ext cx="616612" cy="6166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36" name="TextBox 135">
                  <a:extLst>
                    <a:ext uri="{FF2B5EF4-FFF2-40B4-BE49-F238E27FC236}">
                      <a16:creationId xmlns:a16="http://schemas.microsoft.com/office/drawing/2014/main" id="{E0877FF0-98A6-FFD1-63B7-169B390D5D4D}"/>
                    </a:ext>
                  </a:extLst>
                </p:cNvPr>
                <p:cNvSpPr txBox="1"/>
                <p:nvPr/>
              </p:nvSpPr>
              <p:spPr>
                <a:xfrm>
                  <a:off x="8755063" y="1141228"/>
                  <a:ext cx="577849" cy="369332"/>
                </a:xfrm>
                <a:prstGeom prst="rect">
                  <a:avLst/>
                </a:prstGeom>
                <a:noFill/>
              </p:spPr>
              <p:txBody>
                <a:bodyPr wrap="square" rtlCol="0">
                  <a:spAutoFit/>
                </a:bodyPr>
                <a:lstStyle/>
                <a:p>
                  <a:pPr algn="ctr"/>
                  <a:r>
                    <a:rPr lang="en-US" b="1" dirty="0">
                      <a:solidFill>
                        <a:schemeClr val="tx2"/>
                      </a:solidFill>
                      <a:latin typeface="+mj-lt"/>
                      <a:cs typeface="Segoe Pro Light" panose="020F0502020204030204" pitchFamily="34" charset="0"/>
                    </a:rPr>
                    <a:t>0</a:t>
                  </a:r>
                  <a:r>
                    <a:rPr lang="ru-RU" b="1" dirty="0">
                      <a:solidFill>
                        <a:schemeClr val="tx2"/>
                      </a:solidFill>
                      <a:latin typeface="+mj-lt"/>
                      <a:cs typeface="Segoe Pro Light" panose="020F0502020204030204" pitchFamily="34" charset="0"/>
                    </a:rPr>
                    <a:t>4</a:t>
                  </a:r>
                </a:p>
              </p:txBody>
            </p:sp>
          </p:grpSp>
        </p:grpSp>
      </p:grpSp>
    </p:spTree>
    <p:extLst>
      <p:ext uri="{BB962C8B-B14F-4D97-AF65-F5344CB8AC3E}">
        <p14:creationId xmlns:p14="http://schemas.microsoft.com/office/powerpoint/2010/main" val="3089478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a:extLst>
              <a:ext uri="{FF2B5EF4-FFF2-40B4-BE49-F238E27FC236}">
                <a16:creationId xmlns:a16="http://schemas.microsoft.com/office/drawing/2014/main" id="{04C91DAB-CC96-7312-32C6-6965EF9D17D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1269" r="21269"/>
          <a:stretch>
            <a:fillRect/>
          </a:stretch>
        </p:blipFill>
        <p:spPr/>
      </p:pic>
      <p:grpSp>
        <p:nvGrpSpPr>
          <p:cNvPr id="3" name="Группа 2">
            <a:extLst>
              <a:ext uri="{FF2B5EF4-FFF2-40B4-BE49-F238E27FC236}">
                <a16:creationId xmlns:a16="http://schemas.microsoft.com/office/drawing/2014/main" id="{EDF52EAD-14B0-9483-1F9F-931B8CD67735}"/>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7A377D19-43E4-52B5-8B69-375D79655036}"/>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2430AED0-0754-B2BD-D619-2F0CFBE6215D}"/>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4D2DA49E-2602-E293-0F51-4D0B31980E1F}"/>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87DA7ADD-35D7-4309-464E-E0659B33F0C9}"/>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E15DCAA8-7C52-F1CD-81E8-06D0DB9A5B86}"/>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073E8BEA-EC5A-FD2B-07F9-596A84ECCE82}"/>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E6BD1A49-EBEB-3CF4-81C1-91AB04DD0BE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9784B3BE-B184-CB7C-8078-42EE2E05680A}"/>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E59A52DF-FDF3-C3DE-E80A-92969811228D}"/>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DA68330C-F0F2-1EE1-15C5-1C6B414EEEF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4DD83F0F-57A1-FC6D-6156-CE3B3BD369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72B03625-51C6-7EB7-6BDB-5F11FA3301CC}"/>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6E417A63-0981-336A-BC54-01090CD31118}"/>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87752DF3-9C54-A220-78FA-6363C31B44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F10708DE-6310-659C-F5A1-0225B75C0233}"/>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7D6BBC7E-349D-CE16-A151-29631EDB36EC}"/>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1AAF9297-0157-8791-3D83-3BC1113FA9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53BB4552-FF66-E613-737A-7E1F8C326457}"/>
              </a:ext>
            </a:extLst>
          </p:cNvPr>
          <p:cNvGrpSpPr/>
          <p:nvPr/>
        </p:nvGrpSpPr>
        <p:grpSpPr>
          <a:xfrm>
            <a:off x="1092200" y="1224629"/>
            <a:ext cx="3994541" cy="1406084"/>
            <a:chOff x="1092200" y="1209642"/>
            <a:chExt cx="3994541" cy="1406084"/>
          </a:xfrm>
        </p:grpSpPr>
        <p:sp>
          <p:nvSpPr>
            <p:cNvPr id="22" name="Полилиния: фигура 21">
              <a:extLst>
                <a:ext uri="{FF2B5EF4-FFF2-40B4-BE49-F238E27FC236}">
                  <a16:creationId xmlns:a16="http://schemas.microsoft.com/office/drawing/2014/main" id="{EA5BE65B-B379-EA01-B9B6-9D7B0F685DC8}"/>
                </a:ext>
              </a:extLst>
            </p:cNvPr>
            <p:cNvSpPr/>
            <p:nvPr/>
          </p:nvSpPr>
          <p:spPr>
            <a:xfrm flipH="1">
              <a:off x="1092200" y="1209642"/>
              <a:ext cx="1561249" cy="1406084"/>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3" name="Полилиния: фигура 22">
              <a:extLst>
                <a:ext uri="{FF2B5EF4-FFF2-40B4-BE49-F238E27FC236}">
                  <a16:creationId xmlns:a16="http://schemas.microsoft.com/office/drawing/2014/main" id="{82F80D82-92CC-4134-DE9A-F45C3BE7B641}"/>
                </a:ext>
              </a:extLst>
            </p:cNvPr>
            <p:cNvSpPr/>
            <p:nvPr/>
          </p:nvSpPr>
          <p:spPr>
            <a:xfrm flipH="1">
              <a:off x="1365250" y="1480114"/>
              <a:ext cx="3721491" cy="865140"/>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4" name="TextBox 23">
              <a:extLst>
                <a:ext uri="{FF2B5EF4-FFF2-40B4-BE49-F238E27FC236}">
                  <a16:creationId xmlns:a16="http://schemas.microsoft.com/office/drawing/2014/main" id="{27C833AA-EB26-8FF2-186F-60CBF7CAF1EA}"/>
                </a:ext>
              </a:extLst>
            </p:cNvPr>
            <p:cNvSpPr txBox="1"/>
            <p:nvPr/>
          </p:nvSpPr>
          <p:spPr>
            <a:xfrm>
              <a:off x="1568451" y="1651074"/>
              <a:ext cx="723900" cy="523220"/>
            </a:xfrm>
            <a:prstGeom prst="rect">
              <a:avLst/>
            </a:prstGeom>
            <a:noFill/>
          </p:spPr>
          <p:txBody>
            <a:bodyPr wrap="square" rtlCol="0">
              <a:spAutoFit/>
            </a:bodyPr>
            <a:lstStyle/>
            <a:p>
              <a:pPr algn="ctr"/>
              <a:r>
                <a:rPr lang="en-US" sz="2800" b="1" dirty="0">
                  <a:solidFill>
                    <a:schemeClr val="bg1"/>
                  </a:solidFill>
                  <a:latin typeface="+mj-lt"/>
                  <a:cs typeface="Segoe Pro Light" panose="020F0502020204030204" pitchFamily="34" charset="0"/>
                </a:rPr>
                <a:t>01</a:t>
              </a:r>
              <a:endParaRPr lang="ru-RU" sz="2800" b="1" dirty="0">
                <a:solidFill>
                  <a:schemeClr val="bg1"/>
                </a:solidFill>
                <a:latin typeface="+mj-lt"/>
                <a:cs typeface="Segoe Pro Light" panose="020F0502020204030204" pitchFamily="34" charset="0"/>
              </a:endParaRPr>
            </a:p>
          </p:txBody>
        </p:sp>
        <p:pic>
          <p:nvPicPr>
            <p:cNvPr id="25" name="Рисунок 24">
              <a:extLst>
                <a:ext uri="{FF2B5EF4-FFF2-40B4-BE49-F238E27FC236}">
                  <a16:creationId xmlns:a16="http://schemas.microsoft.com/office/drawing/2014/main" id="{90A8BB14-CD34-6808-A7C2-2D8175F451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40496" y="1711436"/>
              <a:ext cx="402497" cy="402497"/>
            </a:xfrm>
            <a:prstGeom prst="rect">
              <a:avLst/>
            </a:prstGeom>
          </p:spPr>
        </p:pic>
        <p:sp>
          <p:nvSpPr>
            <p:cNvPr id="26" name="TextBox 25">
              <a:extLst>
                <a:ext uri="{FF2B5EF4-FFF2-40B4-BE49-F238E27FC236}">
                  <a16:creationId xmlns:a16="http://schemas.microsoft.com/office/drawing/2014/main" id="{351F0F4F-F2AC-1180-2522-C2F91EAD6F81}"/>
                </a:ext>
              </a:extLst>
            </p:cNvPr>
            <p:cNvSpPr txBox="1"/>
            <p:nvPr/>
          </p:nvSpPr>
          <p:spPr>
            <a:xfrm>
              <a:off x="2757213" y="1681852"/>
              <a:ext cx="1524275"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grpSp>
        <p:nvGrpSpPr>
          <p:cNvPr id="27" name="Группа 26">
            <a:extLst>
              <a:ext uri="{FF2B5EF4-FFF2-40B4-BE49-F238E27FC236}">
                <a16:creationId xmlns:a16="http://schemas.microsoft.com/office/drawing/2014/main" id="{C1C67E80-C9E6-3ECD-8B61-F0E2ED41E9A0}"/>
              </a:ext>
            </a:extLst>
          </p:cNvPr>
          <p:cNvGrpSpPr/>
          <p:nvPr/>
        </p:nvGrpSpPr>
        <p:grpSpPr>
          <a:xfrm>
            <a:off x="1092200" y="4065325"/>
            <a:ext cx="3994541" cy="1406084"/>
            <a:chOff x="1092200" y="1209642"/>
            <a:chExt cx="3994541" cy="1406084"/>
          </a:xfrm>
        </p:grpSpPr>
        <p:sp>
          <p:nvSpPr>
            <p:cNvPr id="28" name="Полилиния: фигура 27">
              <a:extLst>
                <a:ext uri="{FF2B5EF4-FFF2-40B4-BE49-F238E27FC236}">
                  <a16:creationId xmlns:a16="http://schemas.microsoft.com/office/drawing/2014/main" id="{73A5A8BF-4ED8-BDA6-4458-582175B2039F}"/>
                </a:ext>
              </a:extLst>
            </p:cNvPr>
            <p:cNvSpPr/>
            <p:nvPr/>
          </p:nvSpPr>
          <p:spPr>
            <a:xfrm flipH="1">
              <a:off x="1092200" y="1209642"/>
              <a:ext cx="1561249" cy="1406084"/>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9" name="Полилиния: фигура 28">
              <a:extLst>
                <a:ext uri="{FF2B5EF4-FFF2-40B4-BE49-F238E27FC236}">
                  <a16:creationId xmlns:a16="http://schemas.microsoft.com/office/drawing/2014/main" id="{E5D52230-75D0-23BE-0212-C6BC25EBD851}"/>
                </a:ext>
              </a:extLst>
            </p:cNvPr>
            <p:cNvSpPr/>
            <p:nvPr/>
          </p:nvSpPr>
          <p:spPr>
            <a:xfrm flipH="1">
              <a:off x="1365250" y="1480114"/>
              <a:ext cx="3721491" cy="865140"/>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0" name="TextBox 29">
              <a:extLst>
                <a:ext uri="{FF2B5EF4-FFF2-40B4-BE49-F238E27FC236}">
                  <a16:creationId xmlns:a16="http://schemas.microsoft.com/office/drawing/2014/main" id="{8815DB23-0A36-E5ED-C080-934AD63B39F2}"/>
                </a:ext>
              </a:extLst>
            </p:cNvPr>
            <p:cNvSpPr txBox="1"/>
            <p:nvPr/>
          </p:nvSpPr>
          <p:spPr>
            <a:xfrm>
              <a:off x="1568451" y="1651074"/>
              <a:ext cx="723900" cy="523220"/>
            </a:xfrm>
            <a:prstGeom prst="rect">
              <a:avLst/>
            </a:prstGeom>
            <a:noFill/>
          </p:spPr>
          <p:txBody>
            <a:bodyPr wrap="square" rtlCol="0">
              <a:spAutoFit/>
            </a:bodyPr>
            <a:lstStyle/>
            <a:p>
              <a:pPr algn="ctr"/>
              <a:r>
                <a:rPr lang="en-US" sz="2800" b="1" dirty="0">
                  <a:solidFill>
                    <a:schemeClr val="bg1"/>
                  </a:solidFill>
                  <a:latin typeface="+mj-lt"/>
                  <a:cs typeface="Segoe Pro Light" panose="020F0502020204030204" pitchFamily="34" charset="0"/>
                </a:rPr>
                <a:t>0</a:t>
              </a:r>
              <a:r>
                <a:rPr lang="ru-RU" sz="2800" b="1" dirty="0">
                  <a:solidFill>
                    <a:schemeClr val="bg1"/>
                  </a:solidFill>
                  <a:latin typeface="+mj-lt"/>
                  <a:cs typeface="Segoe Pro Light" panose="020F0502020204030204" pitchFamily="34" charset="0"/>
                </a:rPr>
                <a:t>3</a:t>
              </a:r>
            </a:p>
          </p:txBody>
        </p:sp>
        <p:pic>
          <p:nvPicPr>
            <p:cNvPr id="31" name="Рисунок 30">
              <a:extLst>
                <a:ext uri="{FF2B5EF4-FFF2-40B4-BE49-F238E27FC236}">
                  <a16:creationId xmlns:a16="http://schemas.microsoft.com/office/drawing/2014/main" id="{6339C394-BEDA-9A65-2B60-348F503D48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40496" y="1711436"/>
              <a:ext cx="402497" cy="402497"/>
            </a:xfrm>
            <a:prstGeom prst="rect">
              <a:avLst/>
            </a:prstGeom>
          </p:spPr>
        </p:pic>
        <p:sp>
          <p:nvSpPr>
            <p:cNvPr id="32" name="TextBox 31">
              <a:extLst>
                <a:ext uri="{FF2B5EF4-FFF2-40B4-BE49-F238E27FC236}">
                  <a16:creationId xmlns:a16="http://schemas.microsoft.com/office/drawing/2014/main" id="{467EBC19-4199-CF14-DD12-565F66C0FB11}"/>
                </a:ext>
              </a:extLst>
            </p:cNvPr>
            <p:cNvSpPr txBox="1"/>
            <p:nvPr/>
          </p:nvSpPr>
          <p:spPr>
            <a:xfrm>
              <a:off x="2757213" y="1681852"/>
              <a:ext cx="1524275"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grpSp>
        <p:nvGrpSpPr>
          <p:cNvPr id="33" name="Группа 32">
            <a:extLst>
              <a:ext uri="{FF2B5EF4-FFF2-40B4-BE49-F238E27FC236}">
                <a16:creationId xmlns:a16="http://schemas.microsoft.com/office/drawing/2014/main" id="{871618D3-72EB-5B66-CB28-859F2EC6D699}"/>
              </a:ext>
            </a:extLst>
          </p:cNvPr>
          <p:cNvGrpSpPr/>
          <p:nvPr/>
        </p:nvGrpSpPr>
        <p:grpSpPr>
          <a:xfrm>
            <a:off x="1502916" y="2644977"/>
            <a:ext cx="3994541" cy="1406084"/>
            <a:chOff x="1502916" y="2643263"/>
            <a:chExt cx="3994541" cy="1406084"/>
          </a:xfrm>
        </p:grpSpPr>
        <p:sp>
          <p:nvSpPr>
            <p:cNvPr id="34" name="Полилиния: фигура 33">
              <a:extLst>
                <a:ext uri="{FF2B5EF4-FFF2-40B4-BE49-F238E27FC236}">
                  <a16:creationId xmlns:a16="http://schemas.microsoft.com/office/drawing/2014/main" id="{38F96109-1136-7156-3847-A320C179FD86}"/>
                </a:ext>
              </a:extLst>
            </p:cNvPr>
            <p:cNvSpPr/>
            <p:nvPr/>
          </p:nvSpPr>
          <p:spPr>
            <a:xfrm>
              <a:off x="3936208" y="2643263"/>
              <a:ext cx="1561249" cy="1406084"/>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5" name="Полилиния: фигура 34">
              <a:extLst>
                <a:ext uri="{FF2B5EF4-FFF2-40B4-BE49-F238E27FC236}">
                  <a16:creationId xmlns:a16="http://schemas.microsoft.com/office/drawing/2014/main" id="{9BCE0261-3923-398F-C1C1-6BF48CF0CAD3}"/>
                </a:ext>
              </a:extLst>
            </p:cNvPr>
            <p:cNvSpPr/>
            <p:nvPr/>
          </p:nvSpPr>
          <p:spPr>
            <a:xfrm>
              <a:off x="1502916" y="2913735"/>
              <a:ext cx="3721491" cy="865140"/>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6" name="TextBox 35">
              <a:extLst>
                <a:ext uri="{FF2B5EF4-FFF2-40B4-BE49-F238E27FC236}">
                  <a16:creationId xmlns:a16="http://schemas.microsoft.com/office/drawing/2014/main" id="{0F1F86F3-39DF-5ED2-F554-E198176CE9E5}"/>
                </a:ext>
              </a:extLst>
            </p:cNvPr>
            <p:cNvSpPr txBox="1"/>
            <p:nvPr/>
          </p:nvSpPr>
          <p:spPr>
            <a:xfrm flipH="1">
              <a:off x="4297306" y="3084695"/>
              <a:ext cx="723900" cy="523220"/>
            </a:xfrm>
            <a:prstGeom prst="rect">
              <a:avLst/>
            </a:prstGeom>
            <a:noFill/>
          </p:spPr>
          <p:txBody>
            <a:bodyPr wrap="square" rtlCol="0">
              <a:spAutoFit/>
            </a:bodyPr>
            <a:lstStyle/>
            <a:p>
              <a:pPr algn="ctr"/>
              <a:r>
                <a:rPr lang="en-US" sz="2800" b="1" dirty="0">
                  <a:solidFill>
                    <a:schemeClr val="bg1"/>
                  </a:solidFill>
                  <a:latin typeface="+mj-lt"/>
                  <a:cs typeface="Segoe Pro Light" panose="020F0502020204030204" pitchFamily="34" charset="0"/>
                </a:rPr>
                <a:t>0</a:t>
              </a:r>
              <a:r>
                <a:rPr lang="ru-RU" sz="2800" b="1" dirty="0">
                  <a:solidFill>
                    <a:schemeClr val="bg1"/>
                  </a:solidFill>
                  <a:latin typeface="+mj-lt"/>
                  <a:cs typeface="Segoe Pro Light" panose="020F0502020204030204" pitchFamily="34" charset="0"/>
                </a:rPr>
                <a:t>2</a:t>
              </a:r>
            </a:p>
          </p:txBody>
        </p:sp>
        <p:sp>
          <p:nvSpPr>
            <p:cNvPr id="37" name="TextBox 36">
              <a:extLst>
                <a:ext uri="{FF2B5EF4-FFF2-40B4-BE49-F238E27FC236}">
                  <a16:creationId xmlns:a16="http://schemas.microsoft.com/office/drawing/2014/main" id="{7F024556-5E80-036E-0571-E88839008C18}"/>
                </a:ext>
              </a:extLst>
            </p:cNvPr>
            <p:cNvSpPr txBox="1"/>
            <p:nvPr/>
          </p:nvSpPr>
          <p:spPr>
            <a:xfrm flipH="1">
              <a:off x="2308169" y="3115473"/>
              <a:ext cx="1524275"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pic>
          <p:nvPicPr>
            <p:cNvPr id="38" name="Рисунок 37">
              <a:extLst>
                <a:ext uri="{FF2B5EF4-FFF2-40B4-BE49-F238E27FC236}">
                  <a16:creationId xmlns:a16="http://schemas.microsoft.com/office/drawing/2014/main" id="{F090A2E2-8B08-14B9-17A8-E7C167D2C2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6663" y="3145057"/>
              <a:ext cx="402497" cy="402497"/>
            </a:xfrm>
            <a:prstGeom prst="rect">
              <a:avLst/>
            </a:prstGeom>
          </p:spPr>
        </p:pic>
      </p:grpSp>
    </p:spTree>
    <p:extLst>
      <p:ext uri="{BB962C8B-B14F-4D97-AF65-F5344CB8AC3E}">
        <p14:creationId xmlns:p14="http://schemas.microsoft.com/office/powerpoint/2010/main" val="287379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лилиния: фигура 2">
            <a:extLst>
              <a:ext uri="{FF2B5EF4-FFF2-40B4-BE49-F238E27FC236}">
                <a16:creationId xmlns:a16="http://schemas.microsoft.com/office/drawing/2014/main" id="{D587593D-02E6-453D-5F9F-710C1A1DB537}"/>
              </a:ext>
            </a:extLst>
          </p:cNvPr>
          <p:cNvSpPr/>
          <p:nvPr/>
        </p:nvSpPr>
        <p:spPr>
          <a:xfrm>
            <a:off x="5889625" y="838200"/>
            <a:ext cx="6086475" cy="5172075"/>
          </a:xfrm>
          <a:custGeom>
            <a:avLst/>
            <a:gdLst>
              <a:gd name="connsiteX0" fmla="*/ 6086475 w 6086475"/>
              <a:gd name="connsiteY0" fmla="*/ 5172075 h 5172075"/>
              <a:gd name="connsiteX1" fmla="*/ 1838325 w 6086475"/>
              <a:gd name="connsiteY1" fmla="*/ 5172075 h 5172075"/>
              <a:gd name="connsiteX2" fmla="*/ 0 w 6086475"/>
              <a:gd name="connsiteY2" fmla="*/ 3333750 h 5172075"/>
              <a:gd name="connsiteX3" fmla="*/ 828675 w 6086475"/>
              <a:gd name="connsiteY3" fmla="*/ 828675 h 5172075"/>
              <a:gd name="connsiteX4" fmla="*/ 3324225 w 6086475"/>
              <a:gd name="connsiteY4" fmla="*/ 0 h 5172075"/>
              <a:gd name="connsiteX5" fmla="*/ 6076950 w 6086475"/>
              <a:gd name="connsiteY5" fmla="*/ 2743200 h 5172075"/>
              <a:gd name="connsiteX6" fmla="*/ 6086475 w 6086475"/>
              <a:gd name="connsiteY6" fmla="*/ 5172075 h 517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475" h="5172075">
                <a:moveTo>
                  <a:pt x="6086475" y="5172075"/>
                </a:moveTo>
                <a:lnTo>
                  <a:pt x="1838325" y="5172075"/>
                </a:lnTo>
                <a:lnTo>
                  <a:pt x="0" y="3333750"/>
                </a:lnTo>
                <a:lnTo>
                  <a:pt x="828675" y="828675"/>
                </a:lnTo>
                <a:lnTo>
                  <a:pt x="3324225" y="0"/>
                </a:lnTo>
                <a:lnTo>
                  <a:pt x="6076950" y="2743200"/>
                </a:lnTo>
                <a:lnTo>
                  <a:pt x="6086475" y="5172075"/>
                </a:lnTo>
                <a:close/>
              </a:path>
            </a:pathLst>
          </a:custGeom>
          <a:solidFill>
            <a:schemeClr val="bg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фигура 3">
            <a:extLst>
              <a:ext uri="{FF2B5EF4-FFF2-40B4-BE49-F238E27FC236}">
                <a16:creationId xmlns:a16="http://schemas.microsoft.com/office/drawing/2014/main" id="{14A01909-326F-D5A4-DACC-8A6A23BCE654}"/>
              </a:ext>
            </a:extLst>
          </p:cNvPr>
          <p:cNvSpPr/>
          <p:nvPr/>
        </p:nvSpPr>
        <p:spPr>
          <a:xfrm>
            <a:off x="6203950" y="619125"/>
            <a:ext cx="6086475" cy="5172075"/>
          </a:xfrm>
          <a:custGeom>
            <a:avLst/>
            <a:gdLst>
              <a:gd name="connsiteX0" fmla="*/ 6086475 w 6086475"/>
              <a:gd name="connsiteY0" fmla="*/ 5172075 h 5172075"/>
              <a:gd name="connsiteX1" fmla="*/ 1838325 w 6086475"/>
              <a:gd name="connsiteY1" fmla="*/ 5172075 h 5172075"/>
              <a:gd name="connsiteX2" fmla="*/ 0 w 6086475"/>
              <a:gd name="connsiteY2" fmla="*/ 3333750 h 5172075"/>
              <a:gd name="connsiteX3" fmla="*/ 828675 w 6086475"/>
              <a:gd name="connsiteY3" fmla="*/ 828675 h 5172075"/>
              <a:gd name="connsiteX4" fmla="*/ 3324225 w 6086475"/>
              <a:gd name="connsiteY4" fmla="*/ 0 h 5172075"/>
              <a:gd name="connsiteX5" fmla="*/ 6076950 w 6086475"/>
              <a:gd name="connsiteY5" fmla="*/ 2743200 h 5172075"/>
              <a:gd name="connsiteX6" fmla="*/ 6086475 w 6086475"/>
              <a:gd name="connsiteY6" fmla="*/ 5172075 h 517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475" h="5172075">
                <a:moveTo>
                  <a:pt x="6086475" y="5172075"/>
                </a:moveTo>
                <a:lnTo>
                  <a:pt x="1838325" y="5172075"/>
                </a:lnTo>
                <a:lnTo>
                  <a:pt x="0" y="3333750"/>
                </a:lnTo>
                <a:lnTo>
                  <a:pt x="828675" y="828675"/>
                </a:lnTo>
                <a:lnTo>
                  <a:pt x="3324225" y="0"/>
                </a:lnTo>
                <a:lnTo>
                  <a:pt x="6076950" y="2743200"/>
                </a:lnTo>
                <a:lnTo>
                  <a:pt x="6086475" y="5172075"/>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6950DA15-9E63-6324-6780-40B74CF25894}"/>
              </a:ext>
            </a:extLst>
          </p:cNvPr>
          <p:cNvSpPr txBox="1"/>
          <p:nvPr/>
        </p:nvSpPr>
        <p:spPr>
          <a:xfrm>
            <a:off x="3362829" y="1689986"/>
            <a:ext cx="2460930" cy="1323439"/>
          </a:xfrm>
          <a:prstGeom prst="rect">
            <a:avLst/>
          </a:prstGeom>
          <a:noFill/>
        </p:spPr>
        <p:txBody>
          <a:bodyPr wrap="none" rtlCol="0">
            <a:spAutoFit/>
          </a:bodyPr>
          <a:lstStyle/>
          <a:p>
            <a:pPr algn="ctr"/>
            <a:r>
              <a:rPr lang="ru-RU" sz="80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202</a:t>
            </a:r>
            <a:r>
              <a:rPr lang="de-DE" sz="80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5</a:t>
            </a:r>
            <a:endParaRPr lang="ru-RU" sz="8000" b="1"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endParaRPr>
          </a:p>
        </p:txBody>
      </p:sp>
      <p:sp>
        <p:nvSpPr>
          <p:cNvPr id="6" name="TextBox 5">
            <a:extLst>
              <a:ext uri="{FF2B5EF4-FFF2-40B4-BE49-F238E27FC236}">
                <a16:creationId xmlns:a16="http://schemas.microsoft.com/office/drawing/2014/main" id="{817F794C-559C-BCE6-C400-291313E6E97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7" name="Группа 6">
            <a:extLst>
              <a:ext uri="{FF2B5EF4-FFF2-40B4-BE49-F238E27FC236}">
                <a16:creationId xmlns:a16="http://schemas.microsoft.com/office/drawing/2014/main" id="{43BB9D42-95BB-77B1-AB8C-4BB611C3EF48}"/>
              </a:ext>
            </a:extLst>
          </p:cNvPr>
          <p:cNvGrpSpPr/>
          <p:nvPr/>
        </p:nvGrpSpPr>
        <p:grpSpPr>
          <a:xfrm>
            <a:off x="355600" y="6007100"/>
            <a:ext cx="11480800" cy="545746"/>
            <a:chOff x="355600" y="6007100"/>
            <a:chExt cx="11480800" cy="545746"/>
          </a:xfrm>
        </p:grpSpPr>
        <p:cxnSp>
          <p:nvCxnSpPr>
            <p:cNvPr id="8" name="Прямая соединительная линия 7">
              <a:extLst>
                <a:ext uri="{FF2B5EF4-FFF2-40B4-BE49-F238E27FC236}">
                  <a16:creationId xmlns:a16="http://schemas.microsoft.com/office/drawing/2014/main" id="{A2825D4D-3107-FB2A-0B44-55A8E93738F4}"/>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9" name="Группа 8">
              <a:extLst>
                <a:ext uri="{FF2B5EF4-FFF2-40B4-BE49-F238E27FC236}">
                  <a16:creationId xmlns:a16="http://schemas.microsoft.com/office/drawing/2014/main" id="{408F53A5-6E26-A4CC-6ACC-BB10D21DB606}"/>
                </a:ext>
              </a:extLst>
            </p:cNvPr>
            <p:cNvGrpSpPr/>
            <p:nvPr/>
          </p:nvGrpSpPr>
          <p:grpSpPr>
            <a:xfrm>
              <a:off x="534678" y="6275847"/>
              <a:ext cx="11122644" cy="276999"/>
              <a:chOff x="558800" y="6275847"/>
              <a:chExt cx="11122644" cy="276999"/>
            </a:xfrm>
          </p:grpSpPr>
          <p:sp>
            <p:nvSpPr>
              <p:cNvPr id="10" name="TextBox 9">
                <a:extLst>
                  <a:ext uri="{FF2B5EF4-FFF2-40B4-BE49-F238E27FC236}">
                    <a16:creationId xmlns:a16="http://schemas.microsoft.com/office/drawing/2014/main" id="{C9E18178-2146-DB4E-D7A7-26E3571249C7}"/>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D06B2324-E23B-B6E8-25FF-CA64460E2A2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2" name="TextBox 11">
                <a:extLst>
                  <a:ext uri="{FF2B5EF4-FFF2-40B4-BE49-F238E27FC236}">
                    <a16:creationId xmlns:a16="http://schemas.microsoft.com/office/drawing/2014/main" id="{449E2D08-BC6D-A294-A1AC-6F88F5BB92F3}"/>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3" name="TextBox 12">
                <a:extLst>
                  <a:ext uri="{FF2B5EF4-FFF2-40B4-BE49-F238E27FC236}">
                    <a16:creationId xmlns:a16="http://schemas.microsoft.com/office/drawing/2014/main" id="{E0AA2EEF-BC06-7375-5BEA-11E24FEEAAF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14" name="Группа 13">
            <a:extLst>
              <a:ext uri="{FF2B5EF4-FFF2-40B4-BE49-F238E27FC236}">
                <a16:creationId xmlns:a16="http://schemas.microsoft.com/office/drawing/2014/main" id="{3FD45B0B-4039-010E-AFF9-AB4479AAEDF0}"/>
              </a:ext>
            </a:extLst>
          </p:cNvPr>
          <p:cNvGrpSpPr/>
          <p:nvPr/>
        </p:nvGrpSpPr>
        <p:grpSpPr>
          <a:xfrm>
            <a:off x="1131848" y="1478176"/>
            <a:ext cx="4545053" cy="2500619"/>
            <a:chOff x="1233448" y="1838392"/>
            <a:chExt cx="4545053" cy="2500619"/>
          </a:xfrm>
        </p:grpSpPr>
        <p:sp>
          <p:nvSpPr>
            <p:cNvPr id="15" name="TextBox 14">
              <a:extLst>
                <a:ext uri="{FF2B5EF4-FFF2-40B4-BE49-F238E27FC236}">
                  <a16:creationId xmlns:a16="http://schemas.microsoft.com/office/drawing/2014/main" id="{E6A7C008-C9D5-30A7-300A-104B6BDE840E}"/>
                </a:ext>
              </a:extLst>
            </p:cNvPr>
            <p:cNvSpPr txBox="1"/>
            <p:nvPr/>
          </p:nvSpPr>
          <p:spPr>
            <a:xfrm>
              <a:off x="1233448" y="1992281"/>
              <a:ext cx="3389069" cy="1446550"/>
            </a:xfrm>
            <a:prstGeom prst="rect">
              <a:avLst/>
            </a:prstGeom>
            <a:noFill/>
          </p:spPr>
          <p:txBody>
            <a:bodyPr wrap="none" rtlCol="0">
              <a:spAutoFit/>
            </a:bodyPr>
            <a:lstStyle/>
            <a:p>
              <a:r>
                <a:rPr lang="en-US" sz="8800" b="1" dirty="0">
                  <a:solidFill>
                    <a:schemeClr val="bg1"/>
                  </a:solidFill>
                  <a:latin typeface="+mj-lt"/>
                  <a:cs typeface="Segoe Pro Light" panose="020F0502020204030204" pitchFamily="34" charset="0"/>
                </a:rPr>
                <a:t>NETX</a:t>
              </a:r>
              <a:endParaRPr lang="ru-RU" sz="8800" b="1" dirty="0">
                <a:solidFill>
                  <a:schemeClr val="bg1"/>
                </a:solidFill>
                <a:latin typeface="+mj-lt"/>
                <a:cs typeface="Segoe Pro Light" panose="020F0502020204030204" pitchFamily="34" charset="0"/>
              </a:endParaRPr>
            </a:p>
          </p:txBody>
        </p:sp>
        <p:sp>
          <p:nvSpPr>
            <p:cNvPr id="16" name="TextBox 15">
              <a:extLst>
                <a:ext uri="{FF2B5EF4-FFF2-40B4-BE49-F238E27FC236}">
                  <a16:creationId xmlns:a16="http://schemas.microsoft.com/office/drawing/2014/main" id="{9C354CE9-8488-0024-1E09-70E90B75F5B7}"/>
                </a:ext>
              </a:extLst>
            </p:cNvPr>
            <p:cNvSpPr txBox="1"/>
            <p:nvPr/>
          </p:nvSpPr>
          <p:spPr>
            <a:xfrm>
              <a:off x="1305824" y="1838392"/>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17" name="TextBox 16">
              <a:extLst>
                <a:ext uri="{FF2B5EF4-FFF2-40B4-BE49-F238E27FC236}">
                  <a16:creationId xmlns:a16="http://schemas.microsoft.com/office/drawing/2014/main" id="{8827F4F9-0035-2930-E837-AE37C9656FEE}"/>
                </a:ext>
              </a:extLst>
            </p:cNvPr>
            <p:cNvSpPr txBox="1"/>
            <p:nvPr/>
          </p:nvSpPr>
          <p:spPr>
            <a:xfrm>
              <a:off x="1315351" y="3508014"/>
              <a:ext cx="4463150"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grpSp>
      <p:grpSp>
        <p:nvGrpSpPr>
          <p:cNvPr id="18" name="Группа 17">
            <a:extLst>
              <a:ext uri="{FF2B5EF4-FFF2-40B4-BE49-F238E27FC236}">
                <a16:creationId xmlns:a16="http://schemas.microsoft.com/office/drawing/2014/main" id="{29F1B59E-248A-F9ED-A8CE-FC047328053F}"/>
              </a:ext>
            </a:extLst>
          </p:cNvPr>
          <p:cNvGrpSpPr/>
          <p:nvPr/>
        </p:nvGrpSpPr>
        <p:grpSpPr>
          <a:xfrm>
            <a:off x="1308100" y="4249884"/>
            <a:ext cx="1641475" cy="461963"/>
            <a:chOff x="1416050" y="4610100"/>
            <a:chExt cx="1641475" cy="461963"/>
          </a:xfrm>
        </p:grpSpPr>
        <p:sp>
          <p:nvSpPr>
            <p:cNvPr id="19" name="Прямоугольник: скругленные углы 18">
              <a:extLst>
                <a:ext uri="{FF2B5EF4-FFF2-40B4-BE49-F238E27FC236}">
                  <a16:creationId xmlns:a16="http://schemas.microsoft.com/office/drawing/2014/main" id="{999DD24F-7935-569B-E0C9-A9EA506B9290}"/>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0" name="Группа 19">
              <a:extLst>
                <a:ext uri="{FF2B5EF4-FFF2-40B4-BE49-F238E27FC236}">
                  <a16:creationId xmlns:a16="http://schemas.microsoft.com/office/drawing/2014/main" id="{21923111-4F6E-B055-EE50-FCA7CA0620C4}"/>
                </a:ext>
              </a:extLst>
            </p:cNvPr>
            <p:cNvGrpSpPr/>
            <p:nvPr/>
          </p:nvGrpSpPr>
          <p:grpSpPr>
            <a:xfrm>
              <a:off x="1489525" y="4702582"/>
              <a:ext cx="1421014" cy="276999"/>
              <a:chOff x="1489525" y="4702582"/>
              <a:chExt cx="1421014" cy="276999"/>
            </a:xfrm>
          </p:grpSpPr>
          <p:sp>
            <p:nvSpPr>
              <p:cNvPr id="21" name="TextBox 20">
                <a:extLst>
                  <a:ext uri="{FF2B5EF4-FFF2-40B4-BE49-F238E27FC236}">
                    <a16:creationId xmlns:a16="http://schemas.microsoft.com/office/drawing/2014/main" id="{A3062569-009E-E9CE-FFEF-C54EA933AD6A}"/>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22" name="Группа 21">
                <a:extLst>
                  <a:ext uri="{FF2B5EF4-FFF2-40B4-BE49-F238E27FC236}">
                    <a16:creationId xmlns:a16="http://schemas.microsoft.com/office/drawing/2014/main" id="{36478C4D-DC31-A08F-87B8-8EB1225411FA}"/>
                  </a:ext>
                </a:extLst>
              </p:cNvPr>
              <p:cNvGrpSpPr/>
              <p:nvPr/>
            </p:nvGrpSpPr>
            <p:grpSpPr>
              <a:xfrm>
                <a:off x="2647950" y="4709787"/>
                <a:ext cx="262589" cy="262589"/>
                <a:chOff x="2647950" y="4709787"/>
                <a:chExt cx="262589" cy="262589"/>
              </a:xfrm>
            </p:grpSpPr>
            <p:sp>
              <p:nvSpPr>
                <p:cNvPr id="23" name="Овал 22">
                  <a:extLst>
                    <a:ext uri="{FF2B5EF4-FFF2-40B4-BE49-F238E27FC236}">
                      <a16:creationId xmlns:a16="http://schemas.microsoft.com/office/drawing/2014/main" id="{53CC41CD-D357-0C61-88F9-5FFF028A8EC4}"/>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a:extLst>
                    <a:ext uri="{FF2B5EF4-FFF2-40B4-BE49-F238E27FC236}">
                      <a16:creationId xmlns:a16="http://schemas.microsoft.com/office/drawing/2014/main" id="{0510CA78-6948-575F-3A70-7546B3EEEC1C}"/>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sp>
        <p:nvSpPr>
          <p:cNvPr id="35" name="Полилиния: фигура 34">
            <a:extLst>
              <a:ext uri="{FF2B5EF4-FFF2-40B4-BE49-F238E27FC236}">
                <a16:creationId xmlns:a16="http://schemas.microsoft.com/office/drawing/2014/main" id="{D7FA1505-4116-1B5A-E5AD-976926078F4F}"/>
              </a:ext>
            </a:extLst>
          </p:cNvPr>
          <p:cNvSpPr/>
          <p:nvPr/>
        </p:nvSpPr>
        <p:spPr>
          <a:xfrm>
            <a:off x="3360311" y="-1"/>
            <a:ext cx="2125216" cy="486899"/>
          </a:xfrm>
          <a:custGeom>
            <a:avLst/>
            <a:gdLst>
              <a:gd name="connsiteX0" fmla="*/ 0 w 2125216"/>
              <a:gd name="connsiteY0" fmla="*/ 0 h 486899"/>
              <a:gd name="connsiteX1" fmla="*/ 2125216 w 2125216"/>
              <a:gd name="connsiteY1" fmla="*/ 0 h 486899"/>
              <a:gd name="connsiteX2" fmla="*/ 2057070 w 2125216"/>
              <a:gd name="connsiteY2" fmla="*/ 74980 h 486899"/>
              <a:gd name="connsiteX3" fmla="*/ 1062608 w 2125216"/>
              <a:gd name="connsiteY3" fmla="*/ 486899 h 486899"/>
              <a:gd name="connsiteX4" fmla="*/ 68147 w 2125216"/>
              <a:gd name="connsiteY4" fmla="*/ 74980 h 486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216" h="486899">
                <a:moveTo>
                  <a:pt x="0" y="0"/>
                </a:moveTo>
                <a:lnTo>
                  <a:pt x="2125216" y="0"/>
                </a:lnTo>
                <a:lnTo>
                  <a:pt x="2057070" y="74980"/>
                </a:lnTo>
                <a:cubicBezTo>
                  <a:pt x="1802565" y="329485"/>
                  <a:pt x="1450970" y="486899"/>
                  <a:pt x="1062608" y="486899"/>
                </a:cubicBezTo>
                <a:cubicBezTo>
                  <a:pt x="674247" y="486899"/>
                  <a:pt x="322651" y="329485"/>
                  <a:pt x="68147" y="74980"/>
                </a:cubicBezTo>
                <a:close/>
              </a:path>
            </a:pathLst>
          </a:custGeom>
          <a:gradFill>
            <a:gsLst>
              <a:gs pos="100000">
                <a:schemeClr val="accent2">
                  <a:lumMod val="50000"/>
                </a:schemeClr>
              </a:gs>
              <a:gs pos="0">
                <a:srgbClr val="DB1A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7" name="Рисунок 36">
            <a:extLst>
              <a:ext uri="{FF2B5EF4-FFF2-40B4-BE49-F238E27FC236}">
                <a16:creationId xmlns:a16="http://schemas.microsoft.com/office/drawing/2014/main" id="{2A0A0B92-E6A4-6337-9E46-2135DD72C9C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0580" r="20580"/>
          <a:stretch>
            <a:fillRect/>
          </a:stretch>
        </p:blipFill>
        <p:spPr/>
      </p:pic>
      <p:grpSp>
        <p:nvGrpSpPr>
          <p:cNvPr id="38" name="Группа 37">
            <a:extLst>
              <a:ext uri="{FF2B5EF4-FFF2-40B4-BE49-F238E27FC236}">
                <a16:creationId xmlns:a16="http://schemas.microsoft.com/office/drawing/2014/main" id="{0F67300F-67DB-70F9-C0AE-544A53C62BB5}"/>
              </a:ext>
            </a:extLst>
          </p:cNvPr>
          <p:cNvGrpSpPr/>
          <p:nvPr/>
        </p:nvGrpSpPr>
        <p:grpSpPr>
          <a:xfrm>
            <a:off x="10467105" y="368423"/>
            <a:ext cx="1208958" cy="323385"/>
            <a:chOff x="10467105" y="586136"/>
            <a:chExt cx="1208958" cy="323385"/>
          </a:xfrm>
        </p:grpSpPr>
        <p:grpSp>
          <p:nvGrpSpPr>
            <p:cNvPr id="39" name="Группа 38">
              <a:extLst>
                <a:ext uri="{FF2B5EF4-FFF2-40B4-BE49-F238E27FC236}">
                  <a16:creationId xmlns:a16="http://schemas.microsoft.com/office/drawing/2014/main" id="{0355826F-9B1A-08D3-E67A-129B731B1095}"/>
                </a:ext>
              </a:extLst>
            </p:cNvPr>
            <p:cNvGrpSpPr/>
            <p:nvPr/>
          </p:nvGrpSpPr>
          <p:grpSpPr>
            <a:xfrm>
              <a:off x="10467105" y="586136"/>
              <a:ext cx="323385" cy="323385"/>
              <a:chOff x="10467105" y="586136"/>
              <a:chExt cx="323385" cy="323385"/>
            </a:xfrm>
          </p:grpSpPr>
          <p:sp>
            <p:nvSpPr>
              <p:cNvPr id="46" name="Овал 45">
                <a:extLst>
                  <a:ext uri="{FF2B5EF4-FFF2-40B4-BE49-F238E27FC236}">
                    <a16:creationId xmlns:a16="http://schemas.microsoft.com/office/drawing/2014/main" id="{3D2E3FD9-4D4E-90E1-1036-CD340BEEA14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 name="Рисунок 46">
                <a:extLst>
                  <a:ext uri="{FF2B5EF4-FFF2-40B4-BE49-F238E27FC236}">
                    <a16:creationId xmlns:a16="http://schemas.microsoft.com/office/drawing/2014/main" id="{888D3C8A-8629-EEDC-B9F8-DD10AEF8CC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40" name="Группа 39">
              <a:extLst>
                <a:ext uri="{FF2B5EF4-FFF2-40B4-BE49-F238E27FC236}">
                  <a16:creationId xmlns:a16="http://schemas.microsoft.com/office/drawing/2014/main" id="{BC339C57-59BD-2823-EA27-B94153861FD2}"/>
                </a:ext>
              </a:extLst>
            </p:cNvPr>
            <p:cNvGrpSpPr/>
            <p:nvPr/>
          </p:nvGrpSpPr>
          <p:grpSpPr>
            <a:xfrm>
              <a:off x="10909891" y="586136"/>
              <a:ext cx="323385" cy="323385"/>
              <a:chOff x="10909892" y="586136"/>
              <a:chExt cx="323385" cy="323385"/>
            </a:xfrm>
          </p:grpSpPr>
          <p:sp>
            <p:nvSpPr>
              <p:cNvPr id="44" name="Овал 43">
                <a:extLst>
                  <a:ext uri="{FF2B5EF4-FFF2-40B4-BE49-F238E27FC236}">
                    <a16:creationId xmlns:a16="http://schemas.microsoft.com/office/drawing/2014/main" id="{8D52506A-2C43-97C0-5E40-11928CB89D1A}"/>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Рисунок 44">
                <a:extLst>
                  <a:ext uri="{FF2B5EF4-FFF2-40B4-BE49-F238E27FC236}">
                    <a16:creationId xmlns:a16="http://schemas.microsoft.com/office/drawing/2014/main" id="{3A5ACDBE-BC03-53D4-A381-4FCC078416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41" name="Группа 40">
              <a:extLst>
                <a:ext uri="{FF2B5EF4-FFF2-40B4-BE49-F238E27FC236}">
                  <a16:creationId xmlns:a16="http://schemas.microsoft.com/office/drawing/2014/main" id="{E7821361-83FD-10D2-3F95-E2210052A285}"/>
                </a:ext>
              </a:extLst>
            </p:cNvPr>
            <p:cNvGrpSpPr/>
            <p:nvPr/>
          </p:nvGrpSpPr>
          <p:grpSpPr>
            <a:xfrm>
              <a:off x="11352678" y="586136"/>
              <a:ext cx="323385" cy="323385"/>
              <a:chOff x="11352678" y="586136"/>
              <a:chExt cx="323385" cy="323385"/>
            </a:xfrm>
          </p:grpSpPr>
          <p:sp>
            <p:nvSpPr>
              <p:cNvPr id="42" name="Овал 41">
                <a:extLst>
                  <a:ext uri="{FF2B5EF4-FFF2-40B4-BE49-F238E27FC236}">
                    <a16:creationId xmlns:a16="http://schemas.microsoft.com/office/drawing/2014/main" id="{4F6111DE-DEDE-BC29-F87B-B9FCE0F2C1A1}"/>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3" name="Рисунок 42">
                <a:extLst>
                  <a:ext uri="{FF2B5EF4-FFF2-40B4-BE49-F238E27FC236}">
                    <a16:creationId xmlns:a16="http://schemas.microsoft.com/office/drawing/2014/main" id="{59747E52-AD6A-40AC-FF6C-E2FA86BC62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Tree>
    <p:extLst>
      <p:ext uri="{BB962C8B-B14F-4D97-AF65-F5344CB8AC3E}">
        <p14:creationId xmlns:p14="http://schemas.microsoft.com/office/powerpoint/2010/main" val="3874327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a:extLst>
              <a:ext uri="{FF2B5EF4-FFF2-40B4-BE49-F238E27FC236}">
                <a16:creationId xmlns:a16="http://schemas.microsoft.com/office/drawing/2014/main" id="{F6D98D8B-3FC5-AF35-EA57-888156C28CF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425" b="1425"/>
          <a:stretch>
            <a:fillRect/>
          </a:stretch>
        </p:blipFill>
        <p:spPr/>
      </p:pic>
      <p:grpSp>
        <p:nvGrpSpPr>
          <p:cNvPr id="3" name="Группа 2">
            <a:extLst>
              <a:ext uri="{FF2B5EF4-FFF2-40B4-BE49-F238E27FC236}">
                <a16:creationId xmlns:a16="http://schemas.microsoft.com/office/drawing/2014/main" id="{05D2DC32-F487-2CC4-9504-8F856E026B86}"/>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7D0B3028-6117-E935-E778-09A7DC6CF19E}"/>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72005ECD-6CA7-2784-3EC8-EDC73627EAE8}"/>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2F570FC6-BDA0-F96D-F906-D98A51CDE20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9B9253C9-AC11-8416-830F-B4093351F5C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C0CF2250-A986-222C-D028-FD8D7A7E85E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C1226FB5-703B-747B-AE24-2F8C823552AB}"/>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71815CB8-FE02-F570-AC49-D5A9E0D641E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BAC88B3F-F6FB-58CD-DDC7-7C4FF786E5BD}"/>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F8138B1F-93A3-4F8D-4003-D25B7FD4F3D8}"/>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5149F680-717B-F7A9-4250-A9F9E1D6E33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AABF29E0-1D31-34D1-D401-4E51CC0A4B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6AC526E5-E48B-58D2-2CE4-E22131F1105D}"/>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357E7FB9-DDB5-8BBF-EB02-9C1F03A38D8F}"/>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FEB667D2-CDE1-877A-7DB2-5BDA0D4C34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222E09C4-99B1-840E-2BF0-FE444FF1D922}"/>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F4830767-9640-DA1A-D5DC-2BFE10D0597E}"/>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210A00DD-899F-C0D9-2D62-8A8B91B320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
        <p:nvSpPr>
          <p:cNvPr id="21" name="Полилиния: фигура 20">
            <a:extLst>
              <a:ext uri="{FF2B5EF4-FFF2-40B4-BE49-F238E27FC236}">
                <a16:creationId xmlns:a16="http://schemas.microsoft.com/office/drawing/2014/main" id="{65F1FD43-5143-BAC3-EBDD-42588106C47B}"/>
              </a:ext>
            </a:extLst>
          </p:cNvPr>
          <p:cNvSpPr/>
          <p:nvPr/>
        </p:nvSpPr>
        <p:spPr>
          <a:xfrm>
            <a:off x="0" y="1056313"/>
            <a:ext cx="5077506" cy="1298641"/>
          </a:xfrm>
          <a:custGeom>
            <a:avLst/>
            <a:gdLst>
              <a:gd name="connsiteX0" fmla="*/ 403880 w 5077506"/>
              <a:gd name="connsiteY0" fmla="*/ 14 h 1298641"/>
              <a:gd name="connsiteX1" fmla="*/ 4348099 w 5077506"/>
              <a:gd name="connsiteY1" fmla="*/ 4603 h 1298641"/>
              <a:gd name="connsiteX2" fmla="*/ 4348099 w 5077506"/>
              <a:gd name="connsiteY2" fmla="*/ 5122 h 1298641"/>
              <a:gd name="connsiteX3" fmla="*/ 4626589 w 5077506"/>
              <a:gd name="connsiteY3" fmla="*/ 6548 h 1298641"/>
              <a:gd name="connsiteX4" fmla="*/ 4767102 w 5077506"/>
              <a:gd name="connsiteY4" fmla="*/ 74485 h 1298641"/>
              <a:gd name="connsiteX5" fmla="*/ 5041541 w 5077506"/>
              <a:gd name="connsiteY5" fmla="*/ 547847 h 1298641"/>
              <a:gd name="connsiteX6" fmla="*/ 5041541 w 5077506"/>
              <a:gd name="connsiteY6" fmla="*/ 758231 h 1298641"/>
              <a:gd name="connsiteX7" fmla="*/ 4791253 w 5077506"/>
              <a:gd name="connsiteY7" fmla="*/ 1196531 h 1298641"/>
              <a:gd name="connsiteX8" fmla="*/ 4655131 w 5077506"/>
              <a:gd name="connsiteY8" fmla="*/ 1297342 h 1298641"/>
              <a:gd name="connsiteX9" fmla="*/ 4378220 w 5077506"/>
              <a:gd name="connsiteY9" fmla="*/ 1298436 h 1298641"/>
              <a:gd name="connsiteX10" fmla="*/ 4348099 w 5077506"/>
              <a:gd name="connsiteY10" fmla="*/ 1298321 h 1298641"/>
              <a:gd name="connsiteX11" fmla="*/ 4348099 w 5077506"/>
              <a:gd name="connsiteY11" fmla="*/ 1298641 h 1298641"/>
              <a:gd name="connsiteX12" fmla="*/ 0 w 5077506"/>
              <a:gd name="connsiteY12" fmla="*/ 1298641 h 1298641"/>
              <a:gd name="connsiteX13" fmla="*/ 0 w 5077506"/>
              <a:gd name="connsiteY13" fmla="*/ 555 h 1298641"/>
              <a:gd name="connsiteX14" fmla="*/ 136915 w 5077506"/>
              <a:gd name="connsiteY14" fmla="*/ 234 h 1298641"/>
              <a:gd name="connsiteX15" fmla="*/ 403880 w 5077506"/>
              <a:gd name="connsiteY15" fmla="*/ 14 h 129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7506" h="1298641">
                <a:moveTo>
                  <a:pt x="403880" y="14"/>
                </a:moveTo>
                <a:cubicBezTo>
                  <a:pt x="1454723" y="-292"/>
                  <a:pt x="3253273" y="4603"/>
                  <a:pt x="4348099" y="4603"/>
                </a:cubicBezTo>
                <a:lnTo>
                  <a:pt x="4348099" y="5122"/>
                </a:lnTo>
                <a:lnTo>
                  <a:pt x="4626589" y="6548"/>
                </a:lnTo>
                <a:cubicBezTo>
                  <a:pt x="4708555" y="7278"/>
                  <a:pt x="4744416" y="38690"/>
                  <a:pt x="4767102" y="74485"/>
                </a:cubicBezTo>
                <a:cubicBezTo>
                  <a:pt x="4789789" y="110277"/>
                  <a:pt x="4982262" y="447039"/>
                  <a:pt x="5041541" y="547847"/>
                </a:cubicBezTo>
                <a:cubicBezTo>
                  <a:pt x="5100822" y="648658"/>
                  <a:pt x="5076671" y="696870"/>
                  <a:pt x="5041541" y="758231"/>
                </a:cubicBezTo>
                <a:cubicBezTo>
                  <a:pt x="4958113" y="904332"/>
                  <a:pt x="4823455" y="1136629"/>
                  <a:pt x="4791253" y="1196531"/>
                </a:cubicBezTo>
                <a:cubicBezTo>
                  <a:pt x="4759052" y="1256433"/>
                  <a:pt x="4713677" y="1294419"/>
                  <a:pt x="4655131" y="1297342"/>
                </a:cubicBezTo>
                <a:cubicBezTo>
                  <a:pt x="4625858" y="1298803"/>
                  <a:pt x="4502907" y="1298803"/>
                  <a:pt x="4378220" y="1298436"/>
                </a:cubicBezTo>
                <a:lnTo>
                  <a:pt x="4348099" y="1298321"/>
                </a:lnTo>
                <a:lnTo>
                  <a:pt x="4348099" y="1298641"/>
                </a:lnTo>
                <a:lnTo>
                  <a:pt x="0" y="1298641"/>
                </a:lnTo>
                <a:lnTo>
                  <a:pt x="0" y="555"/>
                </a:lnTo>
                <a:lnTo>
                  <a:pt x="136915" y="234"/>
                </a:lnTo>
                <a:cubicBezTo>
                  <a:pt x="218997" y="113"/>
                  <a:pt x="308349" y="42"/>
                  <a:pt x="403880" y="14"/>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2" name="Группа 21">
            <a:extLst>
              <a:ext uri="{FF2B5EF4-FFF2-40B4-BE49-F238E27FC236}">
                <a16:creationId xmlns:a16="http://schemas.microsoft.com/office/drawing/2014/main" id="{E9A1BA89-1658-E204-AAFA-66730A6DE1BB}"/>
              </a:ext>
            </a:extLst>
          </p:cNvPr>
          <p:cNvGrpSpPr/>
          <p:nvPr/>
        </p:nvGrpSpPr>
        <p:grpSpPr>
          <a:xfrm>
            <a:off x="408727" y="1213191"/>
            <a:ext cx="3293323" cy="984885"/>
            <a:chOff x="1308101" y="1190030"/>
            <a:chExt cx="3293323" cy="984885"/>
          </a:xfrm>
        </p:grpSpPr>
        <p:grpSp>
          <p:nvGrpSpPr>
            <p:cNvPr id="23" name="Группа 22">
              <a:extLst>
                <a:ext uri="{FF2B5EF4-FFF2-40B4-BE49-F238E27FC236}">
                  <a16:creationId xmlns:a16="http://schemas.microsoft.com/office/drawing/2014/main" id="{53D1DAD0-F3B5-1894-2B85-308640076C0A}"/>
                </a:ext>
              </a:extLst>
            </p:cNvPr>
            <p:cNvGrpSpPr/>
            <p:nvPr/>
          </p:nvGrpSpPr>
          <p:grpSpPr>
            <a:xfrm>
              <a:off x="1826938" y="1220808"/>
              <a:ext cx="2774486" cy="954107"/>
              <a:chOff x="1826938" y="1220808"/>
              <a:chExt cx="2774486" cy="954107"/>
            </a:xfrm>
          </p:grpSpPr>
          <p:sp>
            <p:nvSpPr>
              <p:cNvPr id="25" name="TextBox 24">
                <a:extLst>
                  <a:ext uri="{FF2B5EF4-FFF2-40B4-BE49-F238E27FC236}">
                    <a16:creationId xmlns:a16="http://schemas.microsoft.com/office/drawing/2014/main" id="{4B8A1B0D-6DE5-78EA-5048-B6F0EBFAC616}"/>
                  </a:ext>
                </a:extLst>
              </p:cNvPr>
              <p:cNvSpPr txBox="1"/>
              <p:nvPr/>
            </p:nvSpPr>
            <p:spPr>
              <a:xfrm>
                <a:off x="1826938" y="1528584"/>
                <a:ext cx="2774486" cy="646331"/>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a:t>
                </a:r>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53EEAB6D-766D-F437-2608-7D26B7CF2DCC}"/>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4" name="TextBox 23">
              <a:extLst>
                <a:ext uri="{FF2B5EF4-FFF2-40B4-BE49-F238E27FC236}">
                  <a16:creationId xmlns:a16="http://schemas.microsoft.com/office/drawing/2014/main" id="{FEF0A0B8-C333-A5CB-BCEC-B3A8760C947E}"/>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01</a:t>
              </a:r>
              <a:endParaRPr lang="ru-RU" b="1" dirty="0">
                <a:solidFill>
                  <a:schemeClr val="bg1"/>
                </a:solidFill>
                <a:latin typeface="+mj-lt"/>
                <a:cs typeface="Segoe Pro Light" panose="020F0502020204030204" pitchFamily="34" charset="0"/>
              </a:endParaRPr>
            </a:p>
          </p:txBody>
        </p:sp>
      </p:grpSp>
      <p:pic>
        <p:nvPicPr>
          <p:cNvPr id="27" name="Рисунок 26">
            <a:extLst>
              <a:ext uri="{FF2B5EF4-FFF2-40B4-BE49-F238E27FC236}">
                <a16:creationId xmlns:a16="http://schemas.microsoft.com/office/drawing/2014/main" id="{A8CD1C9F-9AF2-FA57-0DF6-774F250230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19550" y="1410587"/>
            <a:ext cx="590093" cy="590093"/>
          </a:xfrm>
          <a:prstGeom prst="rect">
            <a:avLst/>
          </a:prstGeom>
        </p:spPr>
      </p:pic>
      <p:sp>
        <p:nvSpPr>
          <p:cNvPr id="28" name="Полилиния: фигура 27">
            <a:extLst>
              <a:ext uri="{FF2B5EF4-FFF2-40B4-BE49-F238E27FC236}">
                <a16:creationId xmlns:a16="http://schemas.microsoft.com/office/drawing/2014/main" id="{3FCA3073-15FD-7F72-5975-B36A9E40DFF3}"/>
              </a:ext>
            </a:extLst>
          </p:cNvPr>
          <p:cNvSpPr/>
          <p:nvPr/>
        </p:nvSpPr>
        <p:spPr>
          <a:xfrm>
            <a:off x="0" y="4282582"/>
            <a:ext cx="5077506" cy="1298641"/>
          </a:xfrm>
          <a:custGeom>
            <a:avLst/>
            <a:gdLst>
              <a:gd name="connsiteX0" fmla="*/ 403880 w 5077506"/>
              <a:gd name="connsiteY0" fmla="*/ 14 h 1298641"/>
              <a:gd name="connsiteX1" fmla="*/ 4348099 w 5077506"/>
              <a:gd name="connsiteY1" fmla="*/ 4603 h 1298641"/>
              <a:gd name="connsiteX2" fmla="*/ 4348099 w 5077506"/>
              <a:gd name="connsiteY2" fmla="*/ 5122 h 1298641"/>
              <a:gd name="connsiteX3" fmla="*/ 4626589 w 5077506"/>
              <a:gd name="connsiteY3" fmla="*/ 6548 h 1298641"/>
              <a:gd name="connsiteX4" fmla="*/ 4767102 w 5077506"/>
              <a:gd name="connsiteY4" fmla="*/ 74485 h 1298641"/>
              <a:gd name="connsiteX5" fmla="*/ 5041541 w 5077506"/>
              <a:gd name="connsiteY5" fmla="*/ 547847 h 1298641"/>
              <a:gd name="connsiteX6" fmla="*/ 5041541 w 5077506"/>
              <a:gd name="connsiteY6" fmla="*/ 758231 h 1298641"/>
              <a:gd name="connsiteX7" fmla="*/ 4791253 w 5077506"/>
              <a:gd name="connsiteY7" fmla="*/ 1196531 h 1298641"/>
              <a:gd name="connsiteX8" fmla="*/ 4655131 w 5077506"/>
              <a:gd name="connsiteY8" fmla="*/ 1297342 h 1298641"/>
              <a:gd name="connsiteX9" fmla="*/ 4378220 w 5077506"/>
              <a:gd name="connsiteY9" fmla="*/ 1298436 h 1298641"/>
              <a:gd name="connsiteX10" fmla="*/ 4348099 w 5077506"/>
              <a:gd name="connsiteY10" fmla="*/ 1298321 h 1298641"/>
              <a:gd name="connsiteX11" fmla="*/ 4348099 w 5077506"/>
              <a:gd name="connsiteY11" fmla="*/ 1298641 h 1298641"/>
              <a:gd name="connsiteX12" fmla="*/ 0 w 5077506"/>
              <a:gd name="connsiteY12" fmla="*/ 1298641 h 1298641"/>
              <a:gd name="connsiteX13" fmla="*/ 0 w 5077506"/>
              <a:gd name="connsiteY13" fmla="*/ 555 h 1298641"/>
              <a:gd name="connsiteX14" fmla="*/ 136915 w 5077506"/>
              <a:gd name="connsiteY14" fmla="*/ 234 h 1298641"/>
              <a:gd name="connsiteX15" fmla="*/ 403880 w 5077506"/>
              <a:gd name="connsiteY15" fmla="*/ 14 h 129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7506" h="1298641">
                <a:moveTo>
                  <a:pt x="403880" y="14"/>
                </a:moveTo>
                <a:cubicBezTo>
                  <a:pt x="1454723" y="-292"/>
                  <a:pt x="3253273" y="4603"/>
                  <a:pt x="4348099" y="4603"/>
                </a:cubicBezTo>
                <a:lnTo>
                  <a:pt x="4348099" y="5122"/>
                </a:lnTo>
                <a:lnTo>
                  <a:pt x="4626589" y="6548"/>
                </a:lnTo>
                <a:cubicBezTo>
                  <a:pt x="4708555" y="7278"/>
                  <a:pt x="4744416" y="38690"/>
                  <a:pt x="4767102" y="74485"/>
                </a:cubicBezTo>
                <a:cubicBezTo>
                  <a:pt x="4789789" y="110277"/>
                  <a:pt x="4982262" y="447039"/>
                  <a:pt x="5041541" y="547847"/>
                </a:cubicBezTo>
                <a:cubicBezTo>
                  <a:pt x="5100822" y="648658"/>
                  <a:pt x="5076671" y="696870"/>
                  <a:pt x="5041541" y="758231"/>
                </a:cubicBezTo>
                <a:cubicBezTo>
                  <a:pt x="4958113" y="904332"/>
                  <a:pt x="4823455" y="1136629"/>
                  <a:pt x="4791253" y="1196531"/>
                </a:cubicBezTo>
                <a:cubicBezTo>
                  <a:pt x="4759052" y="1256433"/>
                  <a:pt x="4713677" y="1294419"/>
                  <a:pt x="4655131" y="1297342"/>
                </a:cubicBezTo>
                <a:cubicBezTo>
                  <a:pt x="4625858" y="1298803"/>
                  <a:pt x="4502907" y="1298803"/>
                  <a:pt x="4378220" y="1298436"/>
                </a:cubicBezTo>
                <a:lnTo>
                  <a:pt x="4348099" y="1298321"/>
                </a:lnTo>
                <a:lnTo>
                  <a:pt x="4348099" y="1298641"/>
                </a:lnTo>
                <a:lnTo>
                  <a:pt x="0" y="1298641"/>
                </a:lnTo>
                <a:lnTo>
                  <a:pt x="0" y="555"/>
                </a:lnTo>
                <a:lnTo>
                  <a:pt x="136915" y="234"/>
                </a:lnTo>
                <a:cubicBezTo>
                  <a:pt x="218997" y="113"/>
                  <a:pt x="308349" y="42"/>
                  <a:pt x="403880" y="14"/>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9" name="Группа 28">
            <a:extLst>
              <a:ext uri="{FF2B5EF4-FFF2-40B4-BE49-F238E27FC236}">
                <a16:creationId xmlns:a16="http://schemas.microsoft.com/office/drawing/2014/main" id="{D5FE8FCC-CD69-C694-8C9A-0883770326F1}"/>
              </a:ext>
            </a:extLst>
          </p:cNvPr>
          <p:cNvGrpSpPr/>
          <p:nvPr/>
        </p:nvGrpSpPr>
        <p:grpSpPr>
          <a:xfrm>
            <a:off x="408727" y="4439460"/>
            <a:ext cx="3293323" cy="984885"/>
            <a:chOff x="1308101" y="1190030"/>
            <a:chExt cx="3293323" cy="984885"/>
          </a:xfrm>
        </p:grpSpPr>
        <p:grpSp>
          <p:nvGrpSpPr>
            <p:cNvPr id="30" name="Группа 29">
              <a:extLst>
                <a:ext uri="{FF2B5EF4-FFF2-40B4-BE49-F238E27FC236}">
                  <a16:creationId xmlns:a16="http://schemas.microsoft.com/office/drawing/2014/main" id="{9FF73C85-9D34-CBCD-C3C0-DB7D01262DE5}"/>
                </a:ext>
              </a:extLst>
            </p:cNvPr>
            <p:cNvGrpSpPr/>
            <p:nvPr/>
          </p:nvGrpSpPr>
          <p:grpSpPr>
            <a:xfrm>
              <a:off x="1826938" y="1220808"/>
              <a:ext cx="2774486" cy="954107"/>
              <a:chOff x="1826938" y="1220808"/>
              <a:chExt cx="2774486" cy="954107"/>
            </a:xfrm>
          </p:grpSpPr>
          <p:sp>
            <p:nvSpPr>
              <p:cNvPr id="32" name="TextBox 31">
                <a:extLst>
                  <a:ext uri="{FF2B5EF4-FFF2-40B4-BE49-F238E27FC236}">
                    <a16:creationId xmlns:a16="http://schemas.microsoft.com/office/drawing/2014/main" id="{BA9CAEE8-19C0-FD9A-6DDB-0DD0FB3C867E}"/>
                  </a:ext>
                </a:extLst>
              </p:cNvPr>
              <p:cNvSpPr txBox="1"/>
              <p:nvPr/>
            </p:nvSpPr>
            <p:spPr>
              <a:xfrm>
                <a:off x="1826938" y="1528584"/>
                <a:ext cx="2774486"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a:t>
                </a:r>
                <a:endParaRPr lang="ru-RU" sz="1200" dirty="0">
                  <a:solidFill>
                    <a:schemeClr val="bg1"/>
                  </a:solidFill>
                  <a:cs typeface="Segoe Pro Light" panose="020F0502020204030204" pitchFamily="34" charset="0"/>
                </a:endParaRPr>
              </a:p>
            </p:txBody>
          </p:sp>
          <p:sp>
            <p:nvSpPr>
              <p:cNvPr id="33" name="TextBox 32">
                <a:extLst>
                  <a:ext uri="{FF2B5EF4-FFF2-40B4-BE49-F238E27FC236}">
                    <a16:creationId xmlns:a16="http://schemas.microsoft.com/office/drawing/2014/main" id="{2B33B8B4-A793-FE5F-6123-4C39B7217CDA}"/>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1" name="TextBox 30">
              <a:extLst>
                <a:ext uri="{FF2B5EF4-FFF2-40B4-BE49-F238E27FC236}">
                  <a16:creationId xmlns:a16="http://schemas.microsoft.com/office/drawing/2014/main" id="{A7CB3A8F-DFA2-CB76-2245-D7F5207F2220}"/>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3</a:t>
              </a:r>
            </a:p>
          </p:txBody>
        </p:sp>
      </p:grpSp>
      <p:pic>
        <p:nvPicPr>
          <p:cNvPr id="34" name="Рисунок 33">
            <a:extLst>
              <a:ext uri="{FF2B5EF4-FFF2-40B4-BE49-F238E27FC236}">
                <a16:creationId xmlns:a16="http://schemas.microsoft.com/office/drawing/2014/main" id="{7AD85906-A45F-7E2E-E75D-01B0C30AAC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19550" y="4636856"/>
            <a:ext cx="590093" cy="590093"/>
          </a:xfrm>
          <a:prstGeom prst="rect">
            <a:avLst/>
          </a:prstGeom>
        </p:spPr>
      </p:pic>
      <p:sp>
        <p:nvSpPr>
          <p:cNvPr id="35" name="Полилиния: фигура 34">
            <a:extLst>
              <a:ext uri="{FF2B5EF4-FFF2-40B4-BE49-F238E27FC236}">
                <a16:creationId xmlns:a16="http://schemas.microsoft.com/office/drawing/2014/main" id="{4F1B85B7-D3D9-3C65-4A74-22102B2DF167}"/>
              </a:ext>
            </a:extLst>
          </p:cNvPr>
          <p:cNvSpPr/>
          <p:nvPr/>
        </p:nvSpPr>
        <p:spPr>
          <a:xfrm>
            <a:off x="0" y="2669448"/>
            <a:ext cx="5077506" cy="1298641"/>
          </a:xfrm>
          <a:custGeom>
            <a:avLst/>
            <a:gdLst>
              <a:gd name="connsiteX0" fmla="*/ 403880 w 5077506"/>
              <a:gd name="connsiteY0" fmla="*/ 14 h 1298641"/>
              <a:gd name="connsiteX1" fmla="*/ 4348099 w 5077506"/>
              <a:gd name="connsiteY1" fmla="*/ 4603 h 1298641"/>
              <a:gd name="connsiteX2" fmla="*/ 4348099 w 5077506"/>
              <a:gd name="connsiteY2" fmla="*/ 5122 h 1298641"/>
              <a:gd name="connsiteX3" fmla="*/ 4626589 w 5077506"/>
              <a:gd name="connsiteY3" fmla="*/ 6548 h 1298641"/>
              <a:gd name="connsiteX4" fmla="*/ 4767102 w 5077506"/>
              <a:gd name="connsiteY4" fmla="*/ 74485 h 1298641"/>
              <a:gd name="connsiteX5" fmla="*/ 5041541 w 5077506"/>
              <a:gd name="connsiteY5" fmla="*/ 547847 h 1298641"/>
              <a:gd name="connsiteX6" fmla="*/ 5041541 w 5077506"/>
              <a:gd name="connsiteY6" fmla="*/ 758231 h 1298641"/>
              <a:gd name="connsiteX7" fmla="*/ 4791253 w 5077506"/>
              <a:gd name="connsiteY7" fmla="*/ 1196531 h 1298641"/>
              <a:gd name="connsiteX8" fmla="*/ 4655131 w 5077506"/>
              <a:gd name="connsiteY8" fmla="*/ 1297342 h 1298641"/>
              <a:gd name="connsiteX9" fmla="*/ 4378220 w 5077506"/>
              <a:gd name="connsiteY9" fmla="*/ 1298436 h 1298641"/>
              <a:gd name="connsiteX10" fmla="*/ 4348099 w 5077506"/>
              <a:gd name="connsiteY10" fmla="*/ 1298321 h 1298641"/>
              <a:gd name="connsiteX11" fmla="*/ 4348099 w 5077506"/>
              <a:gd name="connsiteY11" fmla="*/ 1298641 h 1298641"/>
              <a:gd name="connsiteX12" fmla="*/ 0 w 5077506"/>
              <a:gd name="connsiteY12" fmla="*/ 1298641 h 1298641"/>
              <a:gd name="connsiteX13" fmla="*/ 0 w 5077506"/>
              <a:gd name="connsiteY13" fmla="*/ 555 h 1298641"/>
              <a:gd name="connsiteX14" fmla="*/ 136915 w 5077506"/>
              <a:gd name="connsiteY14" fmla="*/ 234 h 1298641"/>
              <a:gd name="connsiteX15" fmla="*/ 403880 w 5077506"/>
              <a:gd name="connsiteY15" fmla="*/ 14 h 129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7506" h="1298641">
                <a:moveTo>
                  <a:pt x="403880" y="14"/>
                </a:moveTo>
                <a:cubicBezTo>
                  <a:pt x="1454723" y="-292"/>
                  <a:pt x="3253273" y="4603"/>
                  <a:pt x="4348099" y="4603"/>
                </a:cubicBezTo>
                <a:lnTo>
                  <a:pt x="4348099" y="5122"/>
                </a:lnTo>
                <a:lnTo>
                  <a:pt x="4626589" y="6548"/>
                </a:lnTo>
                <a:cubicBezTo>
                  <a:pt x="4708555" y="7278"/>
                  <a:pt x="4744416" y="38690"/>
                  <a:pt x="4767102" y="74485"/>
                </a:cubicBezTo>
                <a:cubicBezTo>
                  <a:pt x="4789789" y="110277"/>
                  <a:pt x="4982262" y="447039"/>
                  <a:pt x="5041541" y="547847"/>
                </a:cubicBezTo>
                <a:cubicBezTo>
                  <a:pt x="5100822" y="648658"/>
                  <a:pt x="5076671" y="696870"/>
                  <a:pt x="5041541" y="758231"/>
                </a:cubicBezTo>
                <a:cubicBezTo>
                  <a:pt x="4958113" y="904332"/>
                  <a:pt x="4823455" y="1136629"/>
                  <a:pt x="4791253" y="1196531"/>
                </a:cubicBezTo>
                <a:cubicBezTo>
                  <a:pt x="4759052" y="1256433"/>
                  <a:pt x="4713677" y="1294419"/>
                  <a:pt x="4655131" y="1297342"/>
                </a:cubicBezTo>
                <a:cubicBezTo>
                  <a:pt x="4625858" y="1298803"/>
                  <a:pt x="4502907" y="1298803"/>
                  <a:pt x="4378220" y="1298436"/>
                </a:cubicBezTo>
                <a:lnTo>
                  <a:pt x="4348099" y="1298321"/>
                </a:lnTo>
                <a:lnTo>
                  <a:pt x="4348099" y="1298641"/>
                </a:lnTo>
                <a:lnTo>
                  <a:pt x="0" y="1298641"/>
                </a:lnTo>
                <a:lnTo>
                  <a:pt x="0" y="555"/>
                </a:lnTo>
                <a:lnTo>
                  <a:pt x="136915" y="234"/>
                </a:lnTo>
                <a:cubicBezTo>
                  <a:pt x="218997" y="113"/>
                  <a:pt x="308349" y="42"/>
                  <a:pt x="403880" y="14"/>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36" name="Группа 35">
            <a:extLst>
              <a:ext uri="{FF2B5EF4-FFF2-40B4-BE49-F238E27FC236}">
                <a16:creationId xmlns:a16="http://schemas.microsoft.com/office/drawing/2014/main" id="{E3A154B1-E997-561D-C938-92698BE36884}"/>
              </a:ext>
            </a:extLst>
          </p:cNvPr>
          <p:cNvGrpSpPr/>
          <p:nvPr/>
        </p:nvGrpSpPr>
        <p:grpSpPr>
          <a:xfrm>
            <a:off x="408727" y="2826326"/>
            <a:ext cx="3293323" cy="984885"/>
            <a:chOff x="1308101" y="1190030"/>
            <a:chExt cx="3293323" cy="984885"/>
          </a:xfrm>
        </p:grpSpPr>
        <p:grpSp>
          <p:nvGrpSpPr>
            <p:cNvPr id="37" name="Группа 36">
              <a:extLst>
                <a:ext uri="{FF2B5EF4-FFF2-40B4-BE49-F238E27FC236}">
                  <a16:creationId xmlns:a16="http://schemas.microsoft.com/office/drawing/2014/main" id="{6EEB61FB-838A-8910-6C69-8AFD4D8B40E3}"/>
                </a:ext>
              </a:extLst>
            </p:cNvPr>
            <p:cNvGrpSpPr/>
            <p:nvPr/>
          </p:nvGrpSpPr>
          <p:grpSpPr>
            <a:xfrm>
              <a:off x="1826938" y="1220808"/>
              <a:ext cx="2774486" cy="954107"/>
              <a:chOff x="1826938" y="1220808"/>
              <a:chExt cx="2774486" cy="954107"/>
            </a:xfrm>
          </p:grpSpPr>
          <p:sp>
            <p:nvSpPr>
              <p:cNvPr id="39" name="TextBox 38">
                <a:extLst>
                  <a:ext uri="{FF2B5EF4-FFF2-40B4-BE49-F238E27FC236}">
                    <a16:creationId xmlns:a16="http://schemas.microsoft.com/office/drawing/2014/main" id="{A2282F1C-5BE6-21EF-4A68-DE0FD0F5D780}"/>
                  </a:ext>
                </a:extLst>
              </p:cNvPr>
              <p:cNvSpPr txBox="1"/>
              <p:nvPr/>
            </p:nvSpPr>
            <p:spPr>
              <a:xfrm>
                <a:off x="1826938" y="1528584"/>
                <a:ext cx="2774486"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a:t>
                </a:r>
                <a:endParaRPr lang="ru-RU"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C86A4D84-8475-AB7B-8BDD-5F8C2F3D64B1}"/>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8" name="TextBox 37">
              <a:extLst>
                <a:ext uri="{FF2B5EF4-FFF2-40B4-BE49-F238E27FC236}">
                  <a16:creationId xmlns:a16="http://schemas.microsoft.com/office/drawing/2014/main" id="{2C03FEA6-D2C9-A367-1579-3EC6F84CA485}"/>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2</a:t>
              </a:r>
            </a:p>
          </p:txBody>
        </p:sp>
      </p:grpSp>
      <p:pic>
        <p:nvPicPr>
          <p:cNvPr id="41" name="Рисунок 40">
            <a:extLst>
              <a:ext uri="{FF2B5EF4-FFF2-40B4-BE49-F238E27FC236}">
                <a16:creationId xmlns:a16="http://schemas.microsoft.com/office/drawing/2014/main" id="{163BE621-811D-FF01-4795-E9C9DB1B8A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19550" y="3023722"/>
            <a:ext cx="590093" cy="590093"/>
          </a:xfrm>
          <a:prstGeom prst="rect">
            <a:avLst/>
          </a:prstGeom>
        </p:spPr>
      </p:pic>
    </p:spTree>
    <p:extLst>
      <p:ext uri="{BB962C8B-B14F-4D97-AF65-F5344CB8AC3E}">
        <p14:creationId xmlns:p14="http://schemas.microsoft.com/office/powerpoint/2010/main" val="2832918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Рисунок 59">
            <a:extLst>
              <a:ext uri="{FF2B5EF4-FFF2-40B4-BE49-F238E27FC236}">
                <a16:creationId xmlns:a16="http://schemas.microsoft.com/office/drawing/2014/main" id="{DC297E46-9762-6423-0565-D1B6BA59D1A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409" r="409"/>
          <a:stretch>
            <a:fillRect/>
          </a:stretch>
        </p:blipFill>
        <p:spPr/>
      </p:pic>
      <p:sp>
        <p:nvSpPr>
          <p:cNvPr id="3" name="Прямоугольник: скругленные верхние углы 2">
            <a:extLst>
              <a:ext uri="{FF2B5EF4-FFF2-40B4-BE49-F238E27FC236}">
                <a16:creationId xmlns:a16="http://schemas.microsoft.com/office/drawing/2014/main" id="{81340B93-2837-FAAB-BDFE-2140860C6DF7}"/>
              </a:ext>
            </a:extLst>
          </p:cNvPr>
          <p:cNvSpPr/>
          <p:nvPr/>
        </p:nvSpPr>
        <p:spPr>
          <a:xfrm rot="16200000">
            <a:off x="6153159" y="-427751"/>
            <a:ext cx="4364166" cy="7713518"/>
          </a:xfrm>
          <a:prstGeom prst="round2SameRect">
            <a:avLst>
              <a:gd name="adj1" fmla="val 8334"/>
              <a:gd name="adj2" fmla="val 0"/>
            </a:avLst>
          </a:prstGeom>
          <a:gradFill>
            <a:gsLst>
              <a:gs pos="0">
                <a:schemeClr val="bg2"/>
              </a:gs>
              <a:gs pos="100000">
                <a:schemeClr val="bg2">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a:extLst>
              <a:ext uri="{FF2B5EF4-FFF2-40B4-BE49-F238E27FC236}">
                <a16:creationId xmlns:a16="http://schemas.microsoft.com/office/drawing/2014/main" id="{05CCE373-CC69-D52E-B7CA-60CA5C852AB2}"/>
              </a:ext>
            </a:extLst>
          </p:cNvPr>
          <p:cNvGrpSpPr/>
          <p:nvPr/>
        </p:nvGrpSpPr>
        <p:grpSpPr>
          <a:xfrm>
            <a:off x="355600" y="6007100"/>
            <a:ext cx="11480800" cy="545746"/>
            <a:chOff x="355600" y="6007100"/>
            <a:chExt cx="11480800" cy="545746"/>
          </a:xfrm>
        </p:grpSpPr>
        <p:cxnSp>
          <p:nvCxnSpPr>
            <p:cNvPr id="5" name="Прямая соединительная линия 4">
              <a:extLst>
                <a:ext uri="{FF2B5EF4-FFF2-40B4-BE49-F238E27FC236}">
                  <a16:creationId xmlns:a16="http://schemas.microsoft.com/office/drawing/2014/main" id="{16A6D97F-F346-ADF1-7F9B-403B22E4AD9B}"/>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EAB7C7B8-9D13-8155-460F-D6F788003BF5}"/>
                </a:ext>
              </a:extLst>
            </p:cNvPr>
            <p:cNvGrpSpPr/>
            <p:nvPr/>
          </p:nvGrpSpPr>
          <p:grpSpPr>
            <a:xfrm>
              <a:off x="534678" y="6275847"/>
              <a:ext cx="11122644" cy="276999"/>
              <a:chOff x="558800" y="6275847"/>
              <a:chExt cx="11122644" cy="276999"/>
            </a:xfrm>
          </p:grpSpPr>
          <p:sp>
            <p:nvSpPr>
              <p:cNvPr id="7" name="TextBox 6">
                <a:extLst>
                  <a:ext uri="{FF2B5EF4-FFF2-40B4-BE49-F238E27FC236}">
                    <a16:creationId xmlns:a16="http://schemas.microsoft.com/office/drawing/2014/main" id="{D4E4355E-86B9-697F-48C0-185FA51C7564}"/>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039D02C8-0804-BC94-4C66-7E035A83439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9" name="TextBox 8">
                <a:extLst>
                  <a:ext uri="{FF2B5EF4-FFF2-40B4-BE49-F238E27FC236}">
                    <a16:creationId xmlns:a16="http://schemas.microsoft.com/office/drawing/2014/main" id="{7ADD4B71-B3D8-8B71-684E-1A2F54B388E8}"/>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85F583A3-B4E7-6518-72FB-F3E07D725CB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1" name="TextBox 10">
            <a:extLst>
              <a:ext uri="{FF2B5EF4-FFF2-40B4-BE49-F238E27FC236}">
                <a16:creationId xmlns:a16="http://schemas.microsoft.com/office/drawing/2014/main" id="{A99BCAB3-7C5F-0D71-9270-1013F4EE159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2" name="Группа 11">
            <a:extLst>
              <a:ext uri="{FF2B5EF4-FFF2-40B4-BE49-F238E27FC236}">
                <a16:creationId xmlns:a16="http://schemas.microsoft.com/office/drawing/2014/main" id="{4CB6E207-AD2B-AEEA-B383-5E9957BABE39}"/>
              </a:ext>
            </a:extLst>
          </p:cNvPr>
          <p:cNvGrpSpPr/>
          <p:nvPr/>
        </p:nvGrpSpPr>
        <p:grpSpPr>
          <a:xfrm>
            <a:off x="10467105" y="368423"/>
            <a:ext cx="1208958" cy="323385"/>
            <a:chOff x="10467105" y="586136"/>
            <a:chExt cx="1208958" cy="323385"/>
          </a:xfrm>
        </p:grpSpPr>
        <p:grpSp>
          <p:nvGrpSpPr>
            <p:cNvPr id="13" name="Группа 12">
              <a:extLst>
                <a:ext uri="{FF2B5EF4-FFF2-40B4-BE49-F238E27FC236}">
                  <a16:creationId xmlns:a16="http://schemas.microsoft.com/office/drawing/2014/main" id="{EFAA556C-9FE9-9FEF-CBC0-4AAEA2B6F572}"/>
                </a:ext>
              </a:extLst>
            </p:cNvPr>
            <p:cNvGrpSpPr/>
            <p:nvPr/>
          </p:nvGrpSpPr>
          <p:grpSpPr>
            <a:xfrm>
              <a:off x="10467105" y="586136"/>
              <a:ext cx="323385" cy="323385"/>
              <a:chOff x="10467105" y="586136"/>
              <a:chExt cx="323385" cy="323385"/>
            </a:xfrm>
          </p:grpSpPr>
          <p:sp>
            <p:nvSpPr>
              <p:cNvPr id="20" name="Овал 19">
                <a:extLst>
                  <a:ext uri="{FF2B5EF4-FFF2-40B4-BE49-F238E27FC236}">
                    <a16:creationId xmlns:a16="http://schemas.microsoft.com/office/drawing/2014/main" id="{1968AC19-B472-8185-C1ED-9B02EF9A21B8}"/>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196723CC-96F6-8003-0299-D59EE11F0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4" name="Группа 13">
              <a:extLst>
                <a:ext uri="{FF2B5EF4-FFF2-40B4-BE49-F238E27FC236}">
                  <a16:creationId xmlns:a16="http://schemas.microsoft.com/office/drawing/2014/main" id="{E2C72444-86CC-1BFC-0396-FA7DDC1E6C9A}"/>
                </a:ext>
              </a:extLst>
            </p:cNvPr>
            <p:cNvGrpSpPr/>
            <p:nvPr/>
          </p:nvGrpSpPr>
          <p:grpSpPr>
            <a:xfrm>
              <a:off x="10909891" y="586136"/>
              <a:ext cx="323385" cy="323385"/>
              <a:chOff x="10909892" y="586136"/>
              <a:chExt cx="323385" cy="323385"/>
            </a:xfrm>
          </p:grpSpPr>
          <p:sp>
            <p:nvSpPr>
              <p:cNvPr id="18" name="Овал 17">
                <a:extLst>
                  <a:ext uri="{FF2B5EF4-FFF2-40B4-BE49-F238E27FC236}">
                    <a16:creationId xmlns:a16="http://schemas.microsoft.com/office/drawing/2014/main" id="{C138C8E3-CDFC-2B6E-57FF-6039343FD913}"/>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FECC457E-8F0E-9994-0154-DF6C4D5B66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5" name="Группа 14">
              <a:extLst>
                <a:ext uri="{FF2B5EF4-FFF2-40B4-BE49-F238E27FC236}">
                  <a16:creationId xmlns:a16="http://schemas.microsoft.com/office/drawing/2014/main" id="{CA21C289-056A-F7A1-E692-0F9222AB5CD1}"/>
                </a:ext>
              </a:extLst>
            </p:cNvPr>
            <p:cNvGrpSpPr/>
            <p:nvPr/>
          </p:nvGrpSpPr>
          <p:grpSpPr>
            <a:xfrm>
              <a:off x="11352678" y="586136"/>
              <a:ext cx="323385" cy="323385"/>
              <a:chOff x="11352678" y="586136"/>
              <a:chExt cx="323385" cy="323385"/>
            </a:xfrm>
          </p:grpSpPr>
          <p:sp>
            <p:nvSpPr>
              <p:cNvPr id="16" name="Овал 15">
                <a:extLst>
                  <a:ext uri="{FF2B5EF4-FFF2-40B4-BE49-F238E27FC236}">
                    <a16:creationId xmlns:a16="http://schemas.microsoft.com/office/drawing/2014/main" id="{41EAA6C8-4ADE-B489-5F5B-950AD1749625}"/>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 name="Рисунок 16">
                <a:extLst>
                  <a:ext uri="{FF2B5EF4-FFF2-40B4-BE49-F238E27FC236}">
                    <a16:creationId xmlns:a16="http://schemas.microsoft.com/office/drawing/2014/main" id="{1A906DCB-7732-B420-FD39-712F8A77C6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2" name="Группа 21">
            <a:extLst>
              <a:ext uri="{FF2B5EF4-FFF2-40B4-BE49-F238E27FC236}">
                <a16:creationId xmlns:a16="http://schemas.microsoft.com/office/drawing/2014/main" id="{BCF4FD79-524B-1711-A6D4-120BA7E7A818}"/>
              </a:ext>
            </a:extLst>
          </p:cNvPr>
          <p:cNvGrpSpPr/>
          <p:nvPr/>
        </p:nvGrpSpPr>
        <p:grpSpPr>
          <a:xfrm>
            <a:off x="965791" y="1259771"/>
            <a:ext cx="4076700" cy="954108"/>
            <a:chOff x="1289051" y="1763692"/>
            <a:chExt cx="4076700" cy="954108"/>
          </a:xfrm>
        </p:grpSpPr>
        <p:sp>
          <p:nvSpPr>
            <p:cNvPr id="23" name="TextBox 22">
              <a:extLst>
                <a:ext uri="{FF2B5EF4-FFF2-40B4-BE49-F238E27FC236}">
                  <a16:creationId xmlns:a16="http://schemas.microsoft.com/office/drawing/2014/main" id="{1ED1CAC1-047C-426E-27FA-3D6945A7FE4D}"/>
                </a:ext>
              </a:extLst>
            </p:cNvPr>
            <p:cNvSpPr txBox="1"/>
            <p:nvPr/>
          </p:nvSpPr>
          <p:spPr>
            <a:xfrm>
              <a:off x="1289051" y="2071469"/>
              <a:ext cx="4076700"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de-DE" sz="3600" b="1" dirty="0">
                <a:solidFill>
                  <a:schemeClr val="bg1"/>
                </a:solidFill>
                <a:latin typeface="+mj-lt"/>
                <a:cs typeface="Segoe Pro Light" panose="020F0502020204030204" pitchFamily="34" charset="0"/>
              </a:endParaRPr>
            </a:p>
          </p:txBody>
        </p:sp>
        <p:sp>
          <p:nvSpPr>
            <p:cNvPr id="24" name="TextBox 23">
              <a:extLst>
                <a:ext uri="{FF2B5EF4-FFF2-40B4-BE49-F238E27FC236}">
                  <a16:creationId xmlns:a16="http://schemas.microsoft.com/office/drawing/2014/main" id="{CF6C07F5-0881-A585-3A15-F91357DCF465}"/>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468012F9-B353-7B26-7066-DDBAABD5394E}"/>
              </a:ext>
            </a:extLst>
          </p:cNvPr>
          <p:cNvGrpSpPr/>
          <p:nvPr/>
        </p:nvGrpSpPr>
        <p:grpSpPr>
          <a:xfrm>
            <a:off x="1092200" y="2651435"/>
            <a:ext cx="4594224" cy="1044413"/>
            <a:chOff x="1092200" y="2651435"/>
            <a:chExt cx="4594224" cy="1044413"/>
          </a:xfrm>
        </p:grpSpPr>
        <p:sp>
          <p:nvSpPr>
            <p:cNvPr id="26" name="Полилиния: фигура 25">
              <a:extLst>
                <a:ext uri="{FF2B5EF4-FFF2-40B4-BE49-F238E27FC236}">
                  <a16:creationId xmlns:a16="http://schemas.microsoft.com/office/drawing/2014/main" id="{8ACD7040-F188-CC86-BFBA-E4E9EC007217}"/>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7" name="Группа 26">
              <a:extLst>
                <a:ext uri="{FF2B5EF4-FFF2-40B4-BE49-F238E27FC236}">
                  <a16:creationId xmlns:a16="http://schemas.microsoft.com/office/drawing/2014/main" id="{6C924FBC-0F9D-5610-F39F-FBB9B77ED8D8}"/>
                </a:ext>
              </a:extLst>
            </p:cNvPr>
            <p:cNvGrpSpPr/>
            <p:nvPr/>
          </p:nvGrpSpPr>
          <p:grpSpPr>
            <a:xfrm>
              <a:off x="2341913" y="2788921"/>
              <a:ext cx="2801010" cy="769441"/>
              <a:chOff x="1858111" y="1135583"/>
              <a:chExt cx="2801010" cy="769441"/>
            </a:xfrm>
          </p:grpSpPr>
          <p:sp>
            <p:nvSpPr>
              <p:cNvPr id="31" name="TextBox 30">
                <a:extLst>
                  <a:ext uri="{FF2B5EF4-FFF2-40B4-BE49-F238E27FC236}">
                    <a16:creationId xmlns:a16="http://schemas.microsoft.com/office/drawing/2014/main" id="{E208B053-85B8-178A-0376-52598148FE88}"/>
                  </a:ext>
                </a:extLst>
              </p:cNvPr>
              <p:cNvSpPr txBox="1"/>
              <p:nvPr/>
            </p:nvSpPr>
            <p:spPr>
              <a:xfrm>
                <a:off x="1858111" y="1443359"/>
                <a:ext cx="2801010" cy="46166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32" name="TextBox 31">
                <a:extLst>
                  <a:ext uri="{FF2B5EF4-FFF2-40B4-BE49-F238E27FC236}">
                    <a16:creationId xmlns:a16="http://schemas.microsoft.com/office/drawing/2014/main" id="{DEB48CD3-2A4D-D07F-7BAA-7949F8B9D0DA}"/>
                  </a:ext>
                </a:extLst>
              </p:cNvPr>
              <p:cNvSpPr txBox="1"/>
              <p:nvPr/>
            </p:nvSpPr>
            <p:spPr>
              <a:xfrm>
                <a:off x="1858112" y="1135583"/>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7EF32A0F-B898-8DAE-22FE-0E3105223858}"/>
                </a:ext>
              </a:extLst>
            </p:cNvPr>
            <p:cNvGrpSpPr/>
            <p:nvPr/>
          </p:nvGrpSpPr>
          <p:grpSpPr>
            <a:xfrm>
              <a:off x="1092200" y="2651435"/>
              <a:ext cx="1159667" cy="1044413"/>
              <a:chOff x="1092200" y="2651435"/>
              <a:chExt cx="1159667" cy="1044413"/>
            </a:xfrm>
          </p:grpSpPr>
          <p:sp>
            <p:nvSpPr>
              <p:cNvPr id="29" name="Полилиния: фигура 28">
                <a:extLst>
                  <a:ext uri="{FF2B5EF4-FFF2-40B4-BE49-F238E27FC236}">
                    <a16:creationId xmlns:a16="http://schemas.microsoft.com/office/drawing/2014/main" id="{8433EAD2-EA20-1D70-0680-C1C6818C65F1}"/>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0" name="Рисунок 29">
                <a:extLst>
                  <a:ext uri="{FF2B5EF4-FFF2-40B4-BE49-F238E27FC236}">
                    <a16:creationId xmlns:a16="http://schemas.microsoft.com/office/drawing/2014/main" id="{34C20EBD-A276-FDE5-D27D-15AD2DA8D0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5669" y="2917277"/>
                <a:ext cx="512728" cy="512728"/>
              </a:xfrm>
              <a:prstGeom prst="rect">
                <a:avLst/>
              </a:prstGeom>
            </p:spPr>
          </p:pic>
        </p:grpSp>
      </p:grpSp>
      <p:grpSp>
        <p:nvGrpSpPr>
          <p:cNvPr id="33" name="Группа 32">
            <a:extLst>
              <a:ext uri="{FF2B5EF4-FFF2-40B4-BE49-F238E27FC236}">
                <a16:creationId xmlns:a16="http://schemas.microsoft.com/office/drawing/2014/main" id="{F1FD6D71-EC80-AEF9-254B-1F2CA20FBE34}"/>
              </a:ext>
            </a:extLst>
          </p:cNvPr>
          <p:cNvGrpSpPr/>
          <p:nvPr/>
        </p:nvGrpSpPr>
        <p:grpSpPr>
          <a:xfrm>
            <a:off x="5872881" y="2651435"/>
            <a:ext cx="4594224" cy="1044413"/>
            <a:chOff x="1092200" y="2651435"/>
            <a:chExt cx="4594224" cy="1044413"/>
          </a:xfrm>
        </p:grpSpPr>
        <p:sp>
          <p:nvSpPr>
            <p:cNvPr id="34" name="Полилиния: фигура 33">
              <a:extLst>
                <a:ext uri="{FF2B5EF4-FFF2-40B4-BE49-F238E27FC236}">
                  <a16:creationId xmlns:a16="http://schemas.microsoft.com/office/drawing/2014/main" id="{BF313D04-2067-260C-DB7F-6738F3A7D8DC}"/>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35" name="Группа 34">
              <a:extLst>
                <a:ext uri="{FF2B5EF4-FFF2-40B4-BE49-F238E27FC236}">
                  <a16:creationId xmlns:a16="http://schemas.microsoft.com/office/drawing/2014/main" id="{5071AB2D-85B5-F6C5-1CCB-7EEFA3975A1A}"/>
                </a:ext>
              </a:extLst>
            </p:cNvPr>
            <p:cNvGrpSpPr/>
            <p:nvPr/>
          </p:nvGrpSpPr>
          <p:grpSpPr>
            <a:xfrm>
              <a:off x="2341913" y="2788921"/>
              <a:ext cx="2801010" cy="769441"/>
              <a:chOff x="1858111" y="1135583"/>
              <a:chExt cx="2801010" cy="769441"/>
            </a:xfrm>
          </p:grpSpPr>
          <p:sp>
            <p:nvSpPr>
              <p:cNvPr id="39" name="TextBox 38">
                <a:extLst>
                  <a:ext uri="{FF2B5EF4-FFF2-40B4-BE49-F238E27FC236}">
                    <a16:creationId xmlns:a16="http://schemas.microsoft.com/office/drawing/2014/main" id="{85E922A7-4D92-6B62-39EC-929D3EA4442A}"/>
                  </a:ext>
                </a:extLst>
              </p:cNvPr>
              <p:cNvSpPr txBox="1"/>
              <p:nvPr/>
            </p:nvSpPr>
            <p:spPr>
              <a:xfrm>
                <a:off x="1858111" y="1443359"/>
                <a:ext cx="2801010"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E3D71F98-93D1-93D1-B4CA-BAC9EDCB9288}"/>
                  </a:ext>
                </a:extLst>
              </p:cNvPr>
              <p:cNvSpPr txBox="1"/>
              <p:nvPr/>
            </p:nvSpPr>
            <p:spPr>
              <a:xfrm>
                <a:off x="1858112" y="1135583"/>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36" name="Группа 35">
              <a:extLst>
                <a:ext uri="{FF2B5EF4-FFF2-40B4-BE49-F238E27FC236}">
                  <a16:creationId xmlns:a16="http://schemas.microsoft.com/office/drawing/2014/main" id="{B76FEAC4-81F9-3376-4718-07149A7C2F25}"/>
                </a:ext>
              </a:extLst>
            </p:cNvPr>
            <p:cNvGrpSpPr/>
            <p:nvPr/>
          </p:nvGrpSpPr>
          <p:grpSpPr>
            <a:xfrm>
              <a:off x="1092200" y="2651435"/>
              <a:ext cx="1159667" cy="1044413"/>
              <a:chOff x="1092200" y="2651435"/>
              <a:chExt cx="1159667" cy="1044413"/>
            </a:xfrm>
          </p:grpSpPr>
          <p:sp>
            <p:nvSpPr>
              <p:cNvPr id="37" name="Полилиния: фигура 36">
                <a:extLst>
                  <a:ext uri="{FF2B5EF4-FFF2-40B4-BE49-F238E27FC236}">
                    <a16:creationId xmlns:a16="http://schemas.microsoft.com/office/drawing/2014/main" id="{06182FA7-35EA-085C-231D-F5C984830237}"/>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8" name="Рисунок 37">
                <a:extLst>
                  <a:ext uri="{FF2B5EF4-FFF2-40B4-BE49-F238E27FC236}">
                    <a16:creationId xmlns:a16="http://schemas.microsoft.com/office/drawing/2014/main" id="{6BDCA1B5-15A4-E965-D48E-B2260F9B3B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5669" y="2917277"/>
                <a:ext cx="512728" cy="512728"/>
              </a:xfrm>
              <a:prstGeom prst="rect">
                <a:avLst/>
              </a:prstGeom>
            </p:spPr>
          </p:pic>
        </p:grpSp>
      </p:grpSp>
      <p:grpSp>
        <p:nvGrpSpPr>
          <p:cNvPr id="41" name="Группа 40">
            <a:extLst>
              <a:ext uri="{FF2B5EF4-FFF2-40B4-BE49-F238E27FC236}">
                <a16:creationId xmlns:a16="http://schemas.microsoft.com/office/drawing/2014/main" id="{6A3A9D86-399E-6A00-5806-31EF7F67E8D9}"/>
              </a:ext>
            </a:extLst>
          </p:cNvPr>
          <p:cNvGrpSpPr/>
          <p:nvPr/>
        </p:nvGrpSpPr>
        <p:grpSpPr>
          <a:xfrm>
            <a:off x="1092200" y="4112217"/>
            <a:ext cx="4594224" cy="1044413"/>
            <a:chOff x="1092200" y="2651435"/>
            <a:chExt cx="4594224" cy="1044413"/>
          </a:xfrm>
        </p:grpSpPr>
        <p:sp>
          <p:nvSpPr>
            <p:cNvPr id="42" name="Полилиния: фигура 41">
              <a:extLst>
                <a:ext uri="{FF2B5EF4-FFF2-40B4-BE49-F238E27FC236}">
                  <a16:creationId xmlns:a16="http://schemas.microsoft.com/office/drawing/2014/main" id="{94C2ECE3-7F4B-69B4-7608-18B347F9D294}"/>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43" name="Группа 42">
              <a:extLst>
                <a:ext uri="{FF2B5EF4-FFF2-40B4-BE49-F238E27FC236}">
                  <a16:creationId xmlns:a16="http://schemas.microsoft.com/office/drawing/2014/main" id="{E66B57EB-B591-664C-C1E2-CE2F4AAD2906}"/>
                </a:ext>
              </a:extLst>
            </p:cNvPr>
            <p:cNvGrpSpPr/>
            <p:nvPr/>
          </p:nvGrpSpPr>
          <p:grpSpPr>
            <a:xfrm>
              <a:off x="2341913" y="2788921"/>
              <a:ext cx="2801010" cy="769441"/>
              <a:chOff x="1858111" y="1135583"/>
              <a:chExt cx="2801010" cy="769441"/>
            </a:xfrm>
          </p:grpSpPr>
          <p:sp>
            <p:nvSpPr>
              <p:cNvPr id="47" name="TextBox 46">
                <a:extLst>
                  <a:ext uri="{FF2B5EF4-FFF2-40B4-BE49-F238E27FC236}">
                    <a16:creationId xmlns:a16="http://schemas.microsoft.com/office/drawing/2014/main" id="{EF34373F-D013-FA4A-0A2E-161D69119B7F}"/>
                  </a:ext>
                </a:extLst>
              </p:cNvPr>
              <p:cNvSpPr txBox="1"/>
              <p:nvPr/>
            </p:nvSpPr>
            <p:spPr>
              <a:xfrm>
                <a:off x="1858111" y="1443359"/>
                <a:ext cx="2801010"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8" name="TextBox 47">
                <a:extLst>
                  <a:ext uri="{FF2B5EF4-FFF2-40B4-BE49-F238E27FC236}">
                    <a16:creationId xmlns:a16="http://schemas.microsoft.com/office/drawing/2014/main" id="{23A5176C-C57E-B3EF-2AD3-156748246F92}"/>
                  </a:ext>
                </a:extLst>
              </p:cNvPr>
              <p:cNvSpPr txBox="1"/>
              <p:nvPr/>
            </p:nvSpPr>
            <p:spPr>
              <a:xfrm>
                <a:off x="1858112" y="1135583"/>
                <a:ext cx="2157686"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nvGrpSpPr>
            <p:cNvPr id="44" name="Группа 43">
              <a:extLst>
                <a:ext uri="{FF2B5EF4-FFF2-40B4-BE49-F238E27FC236}">
                  <a16:creationId xmlns:a16="http://schemas.microsoft.com/office/drawing/2014/main" id="{ECB38C05-A89D-AB92-690F-68CCA47D9EC5}"/>
                </a:ext>
              </a:extLst>
            </p:cNvPr>
            <p:cNvGrpSpPr/>
            <p:nvPr/>
          </p:nvGrpSpPr>
          <p:grpSpPr>
            <a:xfrm>
              <a:off x="1092200" y="2651435"/>
              <a:ext cx="1159667" cy="1044413"/>
              <a:chOff x="1092200" y="2651435"/>
              <a:chExt cx="1159667" cy="1044413"/>
            </a:xfrm>
          </p:grpSpPr>
          <p:sp>
            <p:nvSpPr>
              <p:cNvPr id="45" name="Полилиния: фигура 44">
                <a:extLst>
                  <a:ext uri="{FF2B5EF4-FFF2-40B4-BE49-F238E27FC236}">
                    <a16:creationId xmlns:a16="http://schemas.microsoft.com/office/drawing/2014/main" id="{C4DD8461-055A-85D8-1DB4-B513A80E1910}"/>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6" name="Рисунок 45">
                <a:extLst>
                  <a:ext uri="{FF2B5EF4-FFF2-40B4-BE49-F238E27FC236}">
                    <a16:creationId xmlns:a16="http://schemas.microsoft.com/office/drawing/2014/main" id="{66F7AB87-C140-0A0F-2ED8-BBD9F0F59C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5669" y="2917277"/>
                <a:ext cx="512728" cy="512728"/>
              </a:xfrm>
              <a:prstGeom prst="rect">
                <a:avLst/>
              </a:prstGeom>
            </p:spPr>
          </p:pic>
        </p:grpSp>
      </p:grpSp>
      <p:grpSp>
        <p:nvGrpSpPr>
          <p:cNvPr id="49" name="Группа 48">
            <a:extLst>
              <a:ext uri="{FF2B5EF4-FFF2-40B4-BE49-F238E27FC236}">
                <a16:creationId xmlns:a16="http://schemas.microsoft.com/office/drawing/2014/main" id="{7212C4F1-DA6E-24E5-C0C1-F3E01DCF60B5}"/>
              </a:ext>
            </a:extLst>
          </p:cNvPr>
          <p:cNvGrpSpPr/>
          <p:nvPr/>
        </p:nvGrpSpPr>
        <p:grpSpPr>
          <a:xfrm>
            <a:off x="5872881" y="4112217"/>
            <a:ext cx="4594224" cy="1044413"/>
            <a:chOff x="1092200" y="2651435"/>
            <a:chExt cx="4594224" cy="1044413"/>
          </a:xfrm>
        </p:grpSpPr>
        <p:sp>
          <p:nvSpPr>
            <p:cNvPr id="50" name="Полилиния: фигура 49">
              <a:extLst>
                <a:ext uri="{FF2B5EF4-FFF2-40B4-BE49-F238E27FC236}">
                  <a16:creationId xmlns:a16="http://schemas.microsoft.com/office/drawing/2014/main" id="{844263B2-0946-16C2-C5E4-BECF33459079}"/>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51" name="Группа 50">
              <a:extLst>
                <a:ext uri="{FF2B5EF4-FFF2-40B4-BE49-F238E27FC236}">
                  <a16:creationId xmlns:a16="http://schemas.microsoft.com/office/drawing/2014/main" id="{C5D79DD0-9407-1230-5690-B58650F581A9}"/>
                </a:ext>
              </a:extLst>
            </p:cNvPr>
            <p:cNvGrpSpPr/>
            <p:nvPr/>
          </p:nvGrpSpPr>
          <p:grpSpPr>
            <a:xfrm>
              <a:off x="2341913" y="2788921"/>
              <a:ext cx="2801010" cy="769441"/>
              <a:chOff x="1858111" y="1135583"/>
              <a:chExt cx="2801010" cy="769441"/>
            </a:xfrm>
          </p:grpSpPr>
          <p:sp>
            <p:nvSpPr>
              <p:cNvPr id="55" name="TextBox 54">
                <a:extLst>
                  <a:ext uri="{FF2B5EF4-FFF2-40B4-BE49-F238E27FC236}">
                    <a16:creationId xmlns:a16="http://schemas.microsoft.com/office/drawing/2014/main" id="{D661BFF3-C175-38C2-4C1D-C661821DA8D6}"/>
                  </a:ext>
                </a:extLst>
              </p:cNvPr>
              <p:cNvSpPr txBox="1"/>
              <p:nvPr/>
            </p:nvSpPr>
            <p:spPr>
              <a:xfrm>
                <a:off x="1858111" y="1443359"/>
                <a:ext cx="2801010"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6" name="TextBox 55">
                <a:extLst>
                  <a:ext uri="{FF2B5EF4-FFF2-40B4-BE49-F238E27FC236}">
                    <a16:creationId xmlns:a16="http://schemas.microsoft.com/office/drawing/2014/main" id="{EE91098B-F3FD-2F66-C787-DCDC8D103639}"/>
                  </a:ext>
                </a:extLst>
              </p:cNvPr>
              <p:cNvSpPr txBox="1"/>
              <p:nvPr/>
            </p:nvSpPr>
            <p:spPr>
              <a:xfrm>
                <a:off x="1858112" y="1135583"/>
                <a:ext cx="2157686"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nvGrpSpPr>
            <p:cNvPr id="52" name="Группа 51">
              <a:extLst>
                <a:ext uri="{FF2B5EF4-FFF2-40B4-BE49-F238E27FC236}">
                  <a16:creationId xmlns:a16="http://schemas.microsoft.com/office/drawing/2014/main" id="{5E433224-E4E9-959E-9CBA-91F6F2699D2E}"/>
                </a:ext>
              </a:extLst>
            </p:cNvPr>
            <p:cNvGrpSpPr/>
            <p:nvPr/>
          </p:nvGrpSpPr>
          <p:grpSpPr>
            <a:xfrm>
              <a:off x="1092200" y="2651435"/>
              <a:ext cx="1159667" cy="1044413"/>
              <a:chOff x="1092200" y="2651435"/>
              <a:chExt cx="1159667" cy="1044413"/>
            </a:xfrm>
          </p:grpSpPr>
          <p:sp>
            <p:nvSpPr>
              <p:cNvPr id="53" name="Полилиния: фигура 52">
                <a:extLst>
                  <a:ext uri="{FF2B5EF4-FFF2-40B4-BE49-F238E27FC236}">
                    <a16:creationId xmlns:a16="http://schemas.microsoft.com/office/drawing/2014/main" id="{5100A3EB-2175-AC4A-F793-183163F6495C}"/>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54" name="Рисунок 53">
                <a:extLst>
                  <a:ext uri="{FF2B5EF4-FFF2-40B4-BE49-F238E27FC236}">
                    <a16:creationId xmlns:a16="http://schemas.microsoft.com/office/drawing/2014/main" id="{F22DD2AC-B9E6-F4E8-B473-7632322DB6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5669" y="2917277"/>
                <a:ext cx="512728" cy="512728"/>
              </a:xfrm>
              <a:prstGeom prst="rect">
                <a:avLst/>
              </a:prstGeom>
            </p:spPr>
          </p:pic>
        </p:grpSp>
      </p:grpSp>
    </p:spTree>
    <p:extLst>
      <p:ext uri="{BB962C8B-B14F-4D97-AF65-F5344CB8AC3E}">
        <p14:creationId xmlns:p14="http://schemas.microsoft.com/office/powerpoint/2010/main" val="2147819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Рисунок 58">
            <a:extLst>
              <a:ext uri="{FF2B5EF4-FFF2-40B4-BE49-F238E27FC236}">
                <a16:creationId xmlns:a16="http://schemas.microsoft.com/office/drawing/2014/main" id="{38174325-454B-F40F-E46E-EE934BFFB4C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7797" r="27797"/>
          <a:stretch>
            <a:fillRect/>
          </a:stretch>
        </p:blipFill>
        <p:spPr/>
      </p:pic>
      <p:pic>
        <p:nvPicPr>
          <p:cNvPr id="61" name="Рисунок 60">
            <a:extLst>
              <a:ext uri="{FF2B5EF4-FFF2-40B4-BE49-F238E27FC236}">
                <a16:creationId xmlns:a16="http://schemas.microsoft.com/office/drawing/2014/main" id="{AB1DC0FE-6634-A0B5-9B4C-D01F91744692}"/>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23594" r="23594"/>
          <a:stretch>
            <a:fillRect/>
          </a:stretch>
        </p:blipFill>
        <p:spPr/>
      </p:pic>
      <p:pic>
        <p:nvPicPr>
          <p:cNvPr id="65" name="Рисунок 64">
            <a:extLst>
              <a:ext uri="{FF2B5EF4-FFF2-40B4-BE49-F238E27FC236}">
                <a16:creationId xmlns:a16="http://schemas.microsoft.com/office/drawing/2014/main" id="{7D294269-AA18-50F7-3B54-38FFCE37EAD3}"/>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l="10385" r="10385"/>
          <a:stretch>
            <a:fillRect/>
          </a:stretch>
        </p:blipFill>
        <p:spPr/>
      </p:pic>
      <p:pic>
        <p:nvPicPr>
          <p:cNvPr id="75" name="Рисунок 74">
            <a:extLst>
              <a:ext uri="{FF2B5EF4-FFF2-40B4-BE49-F238E27FC236}">
                <a16:creationId xmlns:a16="http://schemas.microsoft.com/office/drawing/2014/main" id="{E6E60118-BB56-FFC7-D442-45A74FBDF093}"/>
              </a:ext>
            </a:extLst>
          </p:cNvPr>
          <p:cNvPicPr>
            <a:picLocks noGrp="1" noChangeAspect="1"/>
          </p:cNvPicPr>
          <p:nvPr>
            <p:ph type="pic" sz="quarter" idx="12"/>
          </p:nvPr>
        </p:nvPicPr>
        <p:blipFill>
          <a:blip r:embed="rId6" cstate="screen">
            <a:extLst>
              <a:ext uri="{28A0092B-C50C-407E-A947-70E740481C1C}">
                <a14:useLocalDpi xmlns:a14="http://schemas.microsoft.com/office/drawing/2010/main"/>
              </a:ext>
            </a:extLst>
          </a:blip>
          <a:srcRect l="27798" r="27798"/>
          <a:stretch>
            <a:fillRect/>
          </a:stretch>
        </p:blipFill>
        <p:spPr/>
      </p:pic>
      <p:sp>
        <p:nvSpPr>
          <p:cNvPr id="30" name="Прямоугольник: скругленные углы 29">
            <a:extLst>
              <a:ext uri="{FF2B5EF4-FFF2-40B4-BE49-F238E27FC236}">
                <a16:creationId xmlns:a16="http://schemas.microsoft.com/office/drawing/2014/main" id="{6BBA5C51-98BA-A4F8-0A09-0CF7902B9C6D}"/>
              </a:ext>
            </a:extLst>
          </p:cNvPr>
          <p:cNvSpPr/>
          <p:nvPr/>
        </p:nvSpPr>
        <p:spPr>
          <a:xfrm>
            <a:off x="3803198" y="2627955"/>
            <a:ext cx="2289175" cy="2887978"/>
          </a:xfrm>
          <a:prstGeom prst="roundRect">
            <a:avLst>
              <a:gd name="adj" fmla="val 12134"/>
            </a:avLst>
          </a:prstGeom>
          <a:gradFill>
            <a:gsLst>
              <a:gs pos="100000">
                <a:schemeClr val="bg2"/>
              </a:gs>
              <a:gs pos="0">
                <a:schemeClr val="bg2">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скругленные углы 36">
            <a:extLst>
              <a:ext uri="{FF2B5EF4-FFF2-40B4-BE49-F238E27FC236}">
                <a16:creationId xmlns:a16="http://schemas.microsoft.com/office/drawing/2014/main" id="{28D07FD7-8300-6C06-3787-8A9F06540EE0}"/>
              </a:ext>
            </a:extLst>
          </p:cNvPr>
          <p:cNvSpPr/>
          <p:nvPr/>
        </p:nvSpPr>
        <p:spPr>
          <a:xfrm>
            <a:off x="1092200" y="2627955"/>
            <a:ext cx="2289175" cy="2887978"/>
          </a:xfrm>
          <a:prstGeom prst="roundRect">
            <a:avLst>
              <a:gd name="adj" fmla="val 12134"/>
            </a:avLst>
          </a:prstGeom>
          <a:gradFill>
            <a:gsLst>
              <a:gs pos="100000">
                <a:schemeClr val="bg2"/>
              </a:gs>
              <a:gs pos="0">
                <a:schemeClr val="bg2">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скругленные углы 43">
            <a:extLst>
              <a:ext uri="{FF2B5EF4-FFF2-40B4-BE49-F238E27FC236}">
                <a16:creationId xmlns:a16="http://schemas.microsoft.com/office/drawing/2014/main" id="{7B653310-2E88-BF0E-E828-6C6888B50517}"/>
              </a:ext>
            </a:extLst>
          </p:cNvPr>
          <p:cNvSpPr/>
          <p:nvPr/>
        </p:nvSpPr>
        <p:spPr>
          <a:xfrm>
            <a:off x="9225195" y="2627955"/>
            <a:ext cx="2289175" cy="2887978"/>
          </a:xfrm>
          <a:prstGeom prst="roundRect">
            <a:avLst>
              <a:gd name="adj" fmla="val 12134"/>
            </a:avLst>
          </a:prstGeom>
          <a:gradFill>
            <a:gsLst>
              <a:gs pos="100000">
                <a:schemeClr val="bg2"/>
              </a:gs>
              <a:gs pos="0">
                <a:schemeClr val="bg2">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1A47BABB-4051-2974-12DB-C9DB7CB67699}"/>
              </a:ext>
            </a:extLst>
          </p:cNvPr>
          <p:cNvSpPr/>
          <p:nvPr/>
        </p:nvSpPr>
        <p:spPr>
          <a:xfrm>
            <a:off x="6514196" y="2627955"/>
            <a:ext cx="2289175" cy="2887978"/>
          </a:xfrm>
          <a:prstGeom prst="roundRect">
            <a:avLst>
              <a:gd name="adj" fmla="val 12134"/>
            </a:avLst>
          </a:prstGeom>
          <a:gradFill>
            <a:gsLst>
              <a:gs pos="100000">
                <a:schemeClr val="bg2"/>
              </a:gs>
              <a:gs pos="0">
                <a:schemeClr val="bg2">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a16="http://schemas.microsoft.com/office/drawing/2014/main" id="{3327128F-F035-F757-0E44-A9B84B359B1D}"/>
              </a:ext>
            </a:extLst>
          </p:cNvPr>
          <p:cNvGrpSpPr/>
          <p:nvPr/>
        </p:nvGrpSpPr>
        <p:grpSpPr>
          <a:xfrm>
            <a:off x="355600" y="6007100"/>
            <a:ext cx="11480800" cy="545746"/>
            <a:chOff x="355600" y="6007100"/>
            <a:chExt cx="11480800" cy="545746"/>
          </a:xfrm>
        </p:grpSpPr>
        <p:cxnSp>
          <p:nvCxnSpPr>
            <p:cNvPr id="7" name="Прямая соединительная линия 6">
              <a:extLst>
                <a:ext uri="{FF2B5EF4-FFF2-40B4-BE49-F238E27FC236}">
                  <a16:creationId xmlns:a16="http://schemas.microsoft.com/office/drawing/2014/main" id="{80ECBD26-3B5E-C13B-8FA4-B3CB0343601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F1EB07D2-C3B1-19EF-40EC-FCE0D432356E}"/>
                </a:ext>
              </a:extLst>
            </p:cNvPr>
            <p:cNvGrpSpPr/>
            <p:nvPr/>
          </p:nvGrpSpPr>
          <p:grpSpPr>
            <a:xfrm>
              <a:off x="534678" y="6275847"/>
              <a:ext cx="11122644" cy="276999"/>
              <a:chOff x="558800" y="6275847"/>
              <a:chExt cx="11122644" cy="276999"/>
            </a:xfrm>
          </p:grpSpPr>
          <p:sp>
            <p:nvSpPr>
              <p:cNvPr id="9" name="TextBox 8">
                <a:extLst>
                  <a:ext uri="{FF2B5EF4-FFF2-40B4-BE49-F238E27FC236}">
                    <a16:creationId xmlns:a16="http://schemas.microsoft.com/office/drawing/2014/main" id="{E37B2270-A9B4-502C-D298-416160938D9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23B8D2B8-3C7C-FC6C-B37F-40D339CF35F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1" name="TextBox 10">
                <a:extLst>
                  <a:ext uri="{FF2B5EF4-FFF2-40B4-BE49-F238E27FC236}">
                    <a16:creationId xmlns:a16="http://schemas.microsoft.com/office/drawing/2014/main" id="{8CBC6F10-BC0A-2C0E-9A0D-FBF6B43ACA48}"/>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2" name="TextBox 11">
                <a:extLst>
                  <a:ext uri="{FF2B5EF4-FFF2-40B4-BE49-F238E27FC236}">
                    <a16:creationId xmlns:a16="http://schemas.microsoft.com/office/drawing/2014/main" id="{818F3D25-7ADF-2C34-91B6-0E43FC761C82}"/>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3" name="TextBox 12">
            <a:extLst>
              <a:ext uri="{FF2B5EF4-FFF2-40B4-BE49-F238E27FC236}">
                <a16:creationId xmlns:a16="http://schemas.microsoft.com/office/drawing/2014/main" id="{83C900F0-E976-E0EA-D2B4-760DDA3ED899}"/>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4" name="Группа 13">
            <a:extLst>
              <a:ext uri="{FF2B5EF4-FFF2-40B4-BE49-F238E27FC236}">
                <a16:creationId xmlns:a16="http://schemas.microsoft.com/office/drawing/2014/main" id="{AF511567-8A31-2725-6FA5-101DCC0E23CC}"/>
              </a:ext>
            </a:extLst>
          </p:cNvPr>
          <p:cNvGrpSpPr/>
          <p:nvPr/>
        </p:nvGrpSpPr>
        <p:grpSpPr>
          <a:xfrm>
            <a:off x="10467105" y="368423"/>
            <a:ext cx="1208958" cy="323385"/>
            <a:chOff x="10467105" y="586136"/>
            <a:chExt cx="1208958" cy="323385"/>
          </a:xfrm>
        </p:grpSpPr>
        <p:grpSp>
          <p:nvGrpSpPr>
            <p:cNvPr id="15" name="Группа 14">
              <a:extLst>
                <a:ext uri="{FF2B5EF4-FFF2-40B4-BE49-F238E27FC236}">
                  <a16:creationId xmlns:a16="http://schemas.microsoft.com/office/drawing/2014/main" id="{2E3DEC38-D494-DEFE-0534-09D8AF73CBF9}"/>
                </a:ext>
              </a:extLst>
            </p:cNvPr>
            <p:cNvGrpSpPr/>
            <p:nvPr/>
          </p:nvGrpSpPr>
          <p:grpSpPr>
            <a:xfrm>
              <a:off x="10467105" y="586136"/>
              <a:ext cx="323385" cy="323385"/>
              <a:chOff x="10467105" y="586136"/>
              <a:chExt cx="323385" cy="323385"/>
            </a:xfrm>
          </p:grpSpPr>
          <p:sp>
            <p:nvSpPr>
              <p:cNvPr id="22" name="Овал 21">
                <a:extLst>
                  <a:ext uri="{FF2B5EF4-FFF2-40B4-BE49-F238E27FC236}">
                    <a16:creationId xmlns:a16="http://schemas.microsoft.com/office/drawing/2014/main" id="{5761B294-FCF2-EB6D-8AE6-FAF561924CAE}"/>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E4C46707-206F-8594-2B9A-43346DA645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26026" y="645057"/>
                <a:ext cx="205543" cy="205543"/>
              </a:xfrm>
              <a:prstGeom prst="rect">
                <a:avLst/>
              </a:prstGeom>
            </p:spPr>
          </p:pic>
        </p:grpSp>
        <p:grpSp>
          <p:nvGrpSpPr>
            <p:cNvPr id="16" name="Группа 15">
              <a:extLst>
                <a:ext uri="{FF2B5EF4-FFF2-40B4-BE49-F238E27FC236}">
                  <a16:creationId xmlns:a16="http://schemas.microsoft.com/office/drawing/2014/main" id="{98C03B53-0D1C-A638-963C-D00B0E8C75E5}"/>
                </a:ext>
              </a:extLst>
            </p:cNvPr>
            <p:cNvGrpSpPr/>
            <p:nvPr/>
          </p:nvGrpSpPr>
          <p:grpSpPr>
            <a:xfrm>
              <a:off x="10909891" y="586136"/>
              <a:ext cx="323385" cy="323385"/>
              <a:chOff x="10909892" y="586136"/>
              <a:chExt cx="323385" cy="323385"/>
            </a:xfrm>
          </p:grpSpPr>
          <p:sp>
            <p:nvSpPr>
              <p:cNvPr id="20" name="Овал 19">
                <a:extLst>
                  <a:ext uri="{FF2B5EF4-FFF2-40B4-BE49-F238E27FC236}">
                    <a16:creationId xmlns:a16="http://schemas.microsoft.com/office/drawing/2014/main" id="{E59206C1-1B00-7979-86C3-09CA2BE4B9D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FFDA5028-1622-828F-FFF4-3953CFB383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8813" y="645057"/>
                <a:ext cx="205543" cy="205543"/>
              </a:xfrm>
              <a:prstGeom prst="rect">
                <a:avLst/>
              </a:prstGeom>
            </p:spPr>
          </p:pic>
        </p:grpSp>
        <p:grpSp>
          <p:nvGrpSpPr>
            <p:cNvPr id="17" name="Группа 16">
              <a:extLst>
                <a:ext uri="{FF2B5EF4-FFF2-40B4-BE49-F238E27FC236}">
                  <a16:creationId xmlns:a16="http://schemas.microsoft.com/office/drawing/2014/main" id="{FDE3CA3C-FAFF-F37E-E436-1C960B7A8A72}"/>
                </a:ext>
              </a:extLst>
            </p:cNvPr>
            <p:cNvGrpSpPr/>
            <p:nvPr/>
          </p:nvGrpSpPr>
          <p:grpSpPr>
            <a:xfrm>
              <a:off x="11352678" y="586136"/>
              <a:ext cx="323385" cy="323385"/>
              <a:chOff x="11352678" y="586136"/>
              <a:chExt cx="323385" cy="323385"/>
            </a:xfrm>
          </p:grpSpPr>
          <p:sp>
            <p:nvSpPr>
              <p:cNvPr id="18" name="Овал 17">
                <a:extLst>
                  <a:ext uri="{FF2B5EF4-FFF2-40B4-BE49-F238E27FC236}">
                    <a16:creationId xmlns:a16="http://schemas.microsoft.com/office/drawing/2014/main" id="{48D8AD4B-9CCE-8CCD-AF44-01220666BDD8}"/>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9" name="Рисунок 18">
                <a:extLst>
                  <a:ext uri="{FF2B5EF4-FFF2-40B4-BE49-F238E27FC236}">
                    <a16:creationId xmlns:a16="http://schemas.microsoft.com/office/drawing/2014/main" id="{0828457F-F979-45F2-9E94-BD2B84D9EF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3971" y="647429"/>
                <a:ext cx="200798" cy="200798"/>
              </a:xfrm>
              <a:prstGeom prst="rect">
                <a:avLst/>
              </a:prstGeom>
            </p:spPr>
          </p:pic>
        </p:grpSp>
      </p:grpSp>
      <p:grpSp>
        <p:nvGrpSpPr>
          <p:cNvPr id="24" name="Группа 23">
            <a:extLst>
              <a:ext uri="{FF2B5EF4-FFF2-40B4-BE49-F238E27FC236}">
                <a16:creationId xmlns:a16="http://schemas.microsoft.com/office/drawing/2014/main" id="{5842B4F0-697D-046F-6E53-FB256AA8C554}"/>
              </a:ext>
            </a:extLst>
          </p:cNvPr>
          <p:cNvGrpSpPr/>
          <p:nvPr/>
        </p:nvGrpSpPr>
        <p:grpSpPr>
          <a:xfrm>
            <a:off x="965791" y="1259771"/>
            <a:ext cx="4076700" cy="954108"/>
            <a:chOff x="1289051" y="1763692"/>
            <a:chExt cx="4076700" cy="954108"/>
          </a:xfrm>
        </p:grpSpPr>
        <p:sp>
          <p:nvSpPr>
            <p:cNvPr id="25" name="TextBox 24">
              <a:extLst>
                <a:ext uri="{FF2B5EF4-FFF2-40B4-BE49-F238E27FC236}">
                  <a16:creationId xmlns:a16="http://schemas.microsoft.com/office/drawing/2014/main" id="{DFFDFF75-926F-EBC7-5CBC-2FC0C2F95DCE}"/>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6" name="TextBox 25">
              <a:extLst>
                <a:ext uri="{FF2B5EF4-FFF2-40B4-BE49-F238E27FC236}">
                  <a16:creationId xmlns:a16="http://schemas.microsoft.com/office/drawing/2014/main" id="{A04FEEBD-9051-60FA-C592-83FD06EF82EF}"/>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7" name="Группа 26">
            <a:extLst>
              <a:ext uri="{FF2B5EF4-FFF2-40B4-BE49-F238E27FC236}">
                <a16:creationId xmlns:a16="http://schemas.microsoft.com/office/drawing/2014/main" id="{59E1807D-8950-CFEA-2383-D6E218FF6DF1}"/>
              </a:ext>
            </a:extLst>
          </p:cNvPr>
          <p:cNvGrpSpPr/>
          <p:nvPr/>
        </p:nvGrpSpPr>
        <p:grpSpPr>
          <a:xfrm>
            <a:off x="4958678" y="1352105"/>
            <a:ext cx="6555692" cy="1138773"/>
            <a:chOff x="927564" y="1243969"/>
            <a:chExt cx="6555692" cy="1138773"/>
          </a:xfrm>
        </p:grpSpPr>
        <p:sp>
          <p:nvSpPr>
            <p:cNvPr id="28" name="TextBox 27">
              <a:extLst>
                <a:ext uri="{FF2B5EF4-FFF2-40B4-BE49-F238E27FC236}">
                  <a16:creationId xmlns:a16="http://schemas.microsoft.com/office/drawing/2014/main" id="{3B3A1742-86DA-76FC-2A90-39D5C353C1AA}"/>
                </a:ext>
              </a:extLst>
            </p:cNvPr>
            <p:cNvSpPr txBox="1"/>
            <p:nvPr/>
          </p:nvSpPr>
          <p:spPr>
            <a:xfrm>
              <a:off x="927564" y="1551745"/>
              <a:ext cx="6555692"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9" name="TextBox 28">
              <a:extLst>
                <a:ext uri="{FF2B5EF4-FFF2-40B4-BE49-F238E27FC236}">
                  <a16:creationId xmlns:a16="http://schemas.microsoft.com/office/drawing/2014/main" id="{B20D04FE-9C7E-15ED-AD0B-1BFEE4ED6B00}"/>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1" name="Группа 30">
            <a:extLst>
              <a:ext uri="{FF2B5EF4-FFF2-40B4-BE49-F238E27FC236}">
                <a16:creationId xmlns:a16="http://schemas.microsoft.com/office/drawing/2014/main" id="{B1826FE7-BF98-6621-F47F-53DD3D67089A}"/>
              </a:ext>
            </a:extLst>
          </p:cNvPr>
          <p:cNvGrpSpPr/>
          <p:nvPr/>
        </p:nvGrpSpPr>
        <p:grpSpPr>
          <a:xfrm>
            <a:off x="5294755" y="2815856"/>
            <a:ext cx="638869" cy="638869"/>
            <a:chOff x="5142806" y="2618681"/>
            <a:chExt cx="638869" cy="638869"/>
          </a:xfrm>
        </p:grpSpPr>
        <p:sp>
          <p:nvSpPr>
            <p:cNvPr id="32" name="Овал 31">
              <a:extLst>
                <a:ext uri="{FF2B5EF4-FFF2-40B4-BE49-F238E27FC236}">
                  <a16:creationId xmlns:a16="http://schemas.microsoft.com/office/drawing/2014/main" id="{E3181CBA-51F9-7401-797F-514E0B0904A2}"/>
                </a:ext>
              </a:extLst>
            </p:cNvPr>
            <p:cNvSpPr/>
            <p:nvPr/>
          </p:nvSpPr>
          <p:spPr>
            <a:xfrm>
              <a:off x="5142806" y="2618681"/>
              <a:ext cx="638869" cy="63886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3" name="TextBox 32">
              <a:extLst>
                <a:ext uri="{FF2B5EF4-FFF2-40B4-BE49-F238E27FC236}">
                  <a16:creationId xmlns:a16="http://schemas.microsoft.com/office/drawing/2014/main" id="{177A2B24-9D39-E434-1507-8BA76CA45EDF}"/>
                </a:ext>
              </a:extLst>
            </p:cNvPr>
            <p:cNvSpPr txBox="1"/>
            <p:nvPr/>
          </p:nvSpPr>
          <p:spPr>
            <a:xfrm>
              <a:off x="5163358" y="2753449"/>
              <a:ext cx="597765"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2</a:t>
              </a:r>
            </a:p>
          </p:txBody>
        </p:sp>
      </p:grpSp>
      <p:grpSp>
        <p:nvGrpSpPr>
          <p:cNvPr id="34" name="Группа 33">
            <a:extLst>
              <a:ext uri="{FF2B5EF4-FFF2-40B4-BE49-F238E27FC236}">
                <a16:creationId xmlns:a16="http://schemas.microsoft.com/office/drawing/2014/main" id="{5B6859D6-63FA-D8C3-1475-FA062C9B389E}"/>
              </a:ext>
            </a:extLst>
          </p:cNvPr>
          <p:cNvGrpSpPr/>
          <p:nvPr/>
        </p:nvGrpSpPr>
        <p:grpSpPr>
          <a:xfrm>
            <a:off x="3970854" y="4320954"/>
            <a:ext cx="1953862" cy="954107"/>
            <a:chOff x="2341913" y="2788921"/>
            <a:chExt cx="1953862" cy="954107"/>
          </a:xfrm>
        </p:grpSpPr>
        <p:sp>
          <p:nvSpPr>
            <p:cNvPr id="35" name="TextBox 34">
              <a:extLst>
                <a:ext uri="{FF2B5EF4-FFF2-40B4-BE49-F238E27FC236}">
                  <a16:creationId xmlns:a16="http://schemas.microsoft.com/office/drawing/2014/main" id="{4067608A-56E3-F721-9966-02863857C3C7}"/>
                </a:ext>
              </a:extLst>
            </p:cNvPr>
            <p:cNvSpPr txBox="1"/>
            <p:nvPr/>
          </p:nvSpPr>
          <p:spPr>
            <a:xfrm>
              <a:off x="2341913" y="3096697"/>
              <a:ext cx="1677637" cy="646331"/>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36" name="TextBox 35">
              <a:extLst>
                <a:ext uri="{FF2B5EF4-FFF2-40B4-BE49-F238E27FC236}">
                  <a16:creationId xmlns:a16="http://schemas.microsoft.com/office/drawing/2014/main" id="{C36A5C0F-1E87-77AD-07E6-51460B304109}"/>
                </a:ext>
              </a:extLst>
            </p:cNvPr>
            <p:cNvSpPr txBox="1"/>
            <p:nvPr/>
          </p:nvSpPr>
          <p:spPr>
            <a:xfrm>
              <a:off x="2341914" y="2788921"/>
              <a:ext cx="1953861"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8" name="Группа 37">
            <a:extLst>
              <a:ext uri="{FF2B5EF4-FFF2-40B4-BE49-F238E27FC236}">
                <a16:creationId xmlns:a16="http://schemas.microsoft.com/office/drawing/2014/main" id="{42084208-0351-477A-5984-C0FE7F3D0F9D}"/>
              </a:ext>
            </a:extLst>
          </p:cNvPr>
          <p:cNvGrpSpPr/>
          <p:nvPr/>
        </p:nvGrpSpPr>
        <p:grpSpPr>
          <a:xfrm>
            <a:off x="2583757" y="2815856"/>
            <a:ext cx="638869" cy="638869"/>
            <a:chOff x="5142806" y="2618681"/>
            <a:chExt cx="638869" cy="638869"/>
          </a:xfrm>
        </p:grpSpPr>
        <p:sp>
          <p:nvSpPr>
            <p:cNvPr id="39" name="Овал 38">
              <a:extLst>
                <a:ext uri="{FF2B5EF4-FFF2-40B4-BE49-F238E27FC236}">
                  <a16:creationId xmlns:a16="http://schemas.microsoft.com/office/drawing/2014/main" id="{EC364247-1FAE-148C-B29D-7D29A3860B18}"/>
                </a:ext>
              </a:extLst>
            </p:cNvPr>
            <p:cNvSpPr/>
            <p:nvPr/>
          </p:nvSpPr>
          <p:spPr>
            <a:xfrm>
              <a:off x="5142806" y="2618681"/>
              <a:ext cx="638869" cy="63886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0" name="TextBox 39">
              <a:extLst>
                <a:ext uri="{FF2B5EF4-FFF2-40B4-BE49-F238E27FC236}">
                  <a16:creationId xmlns:a16="http://schemas.microsoft.com/office/drawing/2014/main" id="{0434D0EF-C4D2-FBDB-92AA-6A7156DA3710}"/>
                </a:ext>
              </a:extLst>
            </p:cNvPr>
            <p:cNvSpPr txBox="1"/>
            <p:nvPr/>
          </p:nvSpPr>
          <p:spPr>
            <a:xfrm>
              <a:off x="5163358" y="2753449"/>
              <a:ext cx="597765"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01</a:t>
              </a:r>
              <a:endParaRPr lang="ru-RU" b="1" dirty="0">
                <a:solidFill>
                  <a:schemeClr val="bg1"/>
                </a:solidFill>
                <a:latin typeface="+mj-lt"/>
                <a:cs typeface="Segoe Pro Light" panose="020F0502020204030204" pitchFamily="34" charset="0"/>
              </a:endParaRPr>
            </a:p>
          </p:txBody>
        </p:sp>
      </p:grpSp>
      <p:grpSp>
        <p:nvGrpSpPr>
          <p:cNvPr id="41" name="Группа 40">
            <a:extLst>
              <a:ext uri="{FF2B5EF4-FFF2-40B4-BE49-F238E27FC236}">
                <a16:creationId xmlns:a16="http://schemas.microsoft.com/office/drawing/2014/main" id="{69BB59A4-9E12-E423-EEFF-BE2E9985F610}"/>
              </a:ext>
            </a:extLst>
          </p:cNvPr>
          <p:cNvGrpSpPr/>
          <p:nvPr/>
        </p:nvGrpSpPr>
        <p:grpSpPr>
          <a:xfrm>
            <a:off x="1259856" y="4320954"/>
            <a:ext cx="1953862" cy="954107"/>
            <a:chOff x="2341913" y="2788921"/>
            <a:chExt cx="1953862" cy="954107"/>
          </a:xfrm>
        </p:grpSpPr>
        <p:sp>
          <p:nvSpPr>
            <p:cNvPr id="42" name="TextBox 41">
              <a:extLst>
                <a:ext uri="{FF2B5EF4-FFF2-40B4-BE49-F238E27FC236}">
                  <a16:creationId xmlns:a16="http://schemas.microsoft.com/office/drawing/2014/main" id="{999F5BAA-C8E2-FEBF-8237-5A78AA4EFDBB}"/>
                </a:ext>
              </a:extLst>
            </p:cNvPr>
            <p:cNvSpPr txBox="1"/>
            <p:nvPr/>
          </p:nvSpPr>
          <p:spPr>
            <a:xfrm>
              <a:off x="2341913" y="3096697"/>
              <a:ext cx="1677637"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3" name="TextBox 42">
              <a:extLst>
                <a:ext uri="{FF2B5EF4-FFF2-40B4-BE49-F238E27FC236}">
                  <a16:creationId xmlns:a16="http://schemas.microsoft.com/office/drawing/2014/main" id="{CDA7386D-8054-23D5-23F4-0886BFB6AE8E}"/>
                </a:ext>
              </a:extLst>
            </p:cNvPr>
            <p:cNvSpPr txBox="1"/>
            <p:nvPr/>
          </p:nvSpPr>
          <p:spPr>
            <a:xfrm>
              <a:off x="2341914" y="2788921"/>
              <a:ext cx="1953861"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45" name="Группа 44">
            <a:extLst>
              <a:ext uri="{FF2B5EF4-FFF2-40B4-BE49-F238E27FC236}">
                <a16:creationId xmlns:a16="http://schemas.microsoft.com/office/drawing/2014/main" id="{4C971508-8A5A-49AA-AC1A-995BCDB69354}"/>
              </a:ext>
            </a:extLst>
          </p:cNvPr>
          <p:cNvGrpSpPr/>
          <p:nvPr/>
        </p:nvGrpSpPr>
        <p:grpSpPr>
          <a:xfrm>
            <a:off x="10716752" y="2815856"/>
            <a:ext cx="638869" cy="638869"/>
            <a:chOff x="5142806" y="2618681"/>
            <a:chExt cx="638869" cy="638869"/>
          </a:xfrm>
        </p:grpSpPr>
        <p:sp>
          <p:nvSpPr>
            <p:cNvPr id="46" name="Овал 45">
              <a:extLst>
                <a:ext uri="{FF2B5EF4-FFF2-40B4-BE49-F238E27FC236}">
                  <a16:creationId xmlns:a16="http://schemas.microsoft.com/office/drawing/2014/main" id="{2EBA1A00-400B-A788-AA12-6723E2CD69AF}"/>
                </a:ext>
              </a:extLst>
            </p:cNvPr>
            <p:cNvSpPr/>
            <p:nvPr/>
          </p:nvSpPr>
          <p:spPr>
            <a:xfrm>
              <a:off x="5142806" y="2618681"/>
              <a:ext cx="638869" cy="63886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7" name="TextBox 46">
              <a:extLst>
                <a:ext uri="{FF2B5EF4-FFF2-40B4-BE49-F238E27FC236}">
                  <a16:creationId xmlns:a16="http://schemas.microsoft.com/office/drawing/2014/main" id="{AF345502-737C-F136-FFD7-156A507F1546}"/>
                </a:ext>
              </a:extLst>
            </p:cNvPr>
            <p:cNvSpPr txBox="1"/>
            <p:nvPr/>
          </p:nvSpPr>
          <p:spPr>
            <a:xfrm>
              <a:off x="5163358" y="2753449"/>
              <a:ext cx="597765"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4</a:t>
              </a:r>
            </a:p>
          </p:txBody>
        </p:sp>
      </p:grpSp>
      <p:grpSp>
        <p:nvGrpSpPr>
          <p:cNvPr id="48" name="Группа 47">
            <a:extLst>
              <a:ext uri="{FF2B5EF4-FFF2-40B4-BE49-F238E27FC236}">
                <a16:creationId xmlns:a16="http://schemas.microsoft.com/office/drawing/2014/main" id="{5B405C16-1DBD-656E-B1F4-FFF4ED76EAA2}"/>
              </a:ext>
            </a:extLst>
          </p:cNvPr>
          <p:cNvGrpSpPr/>
          <p:nvPr/>
        </p:nvGrpSpPr>
        <p:grpSpPr>
          <a:xfrm>
            <a:off x="9392851" y="4320954"/>
            <a:ext cx="1953862" cy="954107"/>
            <a:chOff x="2341913" y="2788921"/>
            <a:chExt cx="1953862" cy="954107"/>
          </a:xfrm>
        </p:grpSpPr>
        <p:sp>
          <p:nvSpPr>
            <p:cNvPr id="49" name="TextBox 48">
              <a:extLst>
                <a:ext uri="{FF2B5EF4-FFF2-40B4-BE49-F238E27FC236}">
                  <a16:creationId xmlns:a16="http://schemas.microsoft.com/office/drawing/2014/main" id="{0E10D352-0764-C43C-9D13-5759B487704E}"/>
                </a:ext>
              </a:extLst>
            </p:cNvPr>
            <p:cNvSpPr txBox="1"/>
            <p:nvPr/>
          </p:nvSpPr>
          <p:spPr>
            <a:xfrm>
              <a:off x="2341913" y="3096697"/>
              <a:ext cx="1677637"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0" name="TextBox 49">
              <a:extLst>
                <a:ext uri="{FF2B5EF4-FFF2-40B4-BE49-F238E27FC236}">
                  <a16:creationId xmlns:a16="http://schemas.microsoft.com/office/drawing/2014/main" id="{DF70B0BC-B275-FEF0-6F88-5F10175FC806}"/>
                </a:ext>
              </a:extLst>
            </p:cNvPr>
            <p:cNvSpPr txBox="1"/>
            <p:nvPr/>
          </p:nvSpPr>
          <p:spPr>
            <a:xfrm>
              <a:off x="2341914" y="2788921"/>
              <a:ext cx="1953861"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52" name="Группа 51">
            <a:extLst>
              <a:ext uri="{FF2B5EF4-FFF2-40B4-BE49-F238E27FC236}">
                <a16:creationId xmlns:a16="http://schemas.microsoft.com/office/drawing/2014/main" id="{1380216E-30F4-6003-E1B6-58969C8DA49D}"/>
              </a:ext>
            </a:extLst>
          </p:cNvPr>
          <p:cNvGrpSpPr/>
          <p:nvPr/>
        </p:nvGrpSpPr>
        <p:grpSpPr>
          <a:xfrm>
            <a:off x="8005753" y="2815856"/>
            <a:ext cx="638869" cy="638869"/>
            <a:chOff x="5142806" y="2618681"/>
            <a:chExt cx="638869" cy="638869"/>
          </a:xfrm>
        </p:grpSpPr>
        <p:sp>
          <p:nvSpPr>
            <p:cNvPr id="53" name="Овал 52">
              <a:extLst>
                <a:ext uri="{FF2B5EF4-FFF2-40B4-BE49-F238E27FC236}">
                  <a16:creationId xmlns:a16="http://schemas.microsoft.com/office/drawing/2014/main" id="{7F577154-C459-0201-98FE-3B6AF8F0BFD3}"/>
                </a:ext>
              </a:extLst>
            </p:cNvPr>
            <p:cNvSpPr/>
            <p:nvPr/>
          </p:nvSpPr>
          <p:spPr>
            <a:xfrm>
              <a:off x="5142806" y="2618681"/>
              <a:ext cx="638869" cy="638869"/>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4" name="TextBox 53">
              <a:extLst>
                <a:ext uri="{FF2B5EF4-FFF2-40B4-BE49-F238E27FC236}">
                  <a16:creationId xmlns:a16="http://schemas.microsoft.com/office/drawing/2014/main" id="{A1FA32A3-3662-7B09-D5D7-09E85410BD82}"/>
                </a:ext>
              </a:extLst>
            </p:cNvPr>
            <p:cNvSpPr txBox="1"/>
            <p:nvPr/>
          </p:nvSpPr>
          <p:spPr>
            <a:xfrm>
              <a:off x="5163358" y="2753449"/>
              <a:ext cx="597765" cy="369332"/>
            </a:xfrm>
            <a:prstGeom prst="rect">
              <a:avLst/>
            </a:prstGeom>
            <a:noFill/>
          </p:spPr>
          <p:txBody>
            <a:bodyPr wrap="square" rtlCol="0">
              <a:spAutoFit/>
            </a:bodyPr>
            <a:lstStyle/>
            <a:p>
              <a:pPr algn="ctr"/>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3</a:t>
              </a:r>
            </a:p>
          </p:txBody>
        </p:sp>
      </p:grpSp>
      <p:grpSp>
        <p:nvGrpSpPr>
          <p:cNvPr id="55" name="Группа 54">
            <a:extLst>
              <a:ext uri="{FF2B5EF4-FFF2-40B4-BE49-F238E27FC236}">
                <a16:creationId xmlns:a16="http://schemas.microsoft.com/office/drawing/2014/main" id="{D315BA75-B07F-AAEA-C225-5CCF19F033D7}"/>
              </a:ext>
            </a:extLst>
          </p:cNvPr>
          <p:cNvGrpSpPr/>
          <p:nvPr/>
        </p:nvGrpSpPr>
        <p:grpSpPr>
          <a:xfrm>
            <a:off x="6681852" y="4320954"/>
            <a:ext cx="1953862" cy="954107"/>
            <a:chOff x="2341913" y="2788921"/>
            <a:chExt cx="1953862" cy="954107"/>
          </a:xfrm>
        </p:grpSpPr>
        <p:sp>
          <p:nvSpPr>
            <p:cNvPr id="56" name="TextBox 55">
              <a:extLst>
                <a:ext uri="{FF2B5EF4-FFF2-40B4-BE49-F238E27FC236}">
                  <a16:creationId xmlns:a16="http://schemas.microsoft.com/office/drawing/2014/main" id="{A51FF37A-0431-21B3-BA30-DB1D8FBFA423}"/>
                </a:ext>
              </a:extLst>
            </p:cNvPr>
            <p:cNvSpPr txBox="1"/>
            <p:nvPr/>
          </p:nvSpPr>
          <p:spPr>
            <a:xfrm>
              <a:off x="2341913" y="3096697"/>
              <a:ext cx="1677637" cy="646331"/>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57" name="TextBox 56">
              <a:extLst>
                <a:ext uri="{FF2B5EF4-FFF2-40B4-BE49-F238E27FC236}">
                  <a16:creationId xmlns:a16="http://schemas.microsoft.com/office/drawing/2014/main" id="{CB90F865-CE81-2218-64BB-251975D848DD}"/>
                </a:ext>
              </a:extLst>
            </p:cNvPr>
            <p:cNvSpPr txBox="1"/>
            <p:nvPr/>
          </p:nvSpPr>
          <p:spPr>
            <a:xfrm>
              <a:off x="2341914" y="2788921"/>
              <a:ext cx="1953861"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418836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a:extLst>
              <a:ext uri="{FF2B5EF4-FFF2-40B4-BE49-F238E27FC236}">
                <a16:creationId xmlns:a16="http://schemas.microsoft.com/office/drawing/2014/main" id="{56FBAF5D-A2B0-7FAD-346E-96F8945BAF88}"/>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t="13047" b="13047"/>
          <a:stretch>
            <a:fillRect/>
          </a:stretch>
        </p:blipFill>
        <p:spPr>
          <a:xfrm>
            <a:off x="0" y="0"/>
            <a:ext cx="12192000" cy="6007100"/>
          </a:xfrm>
          <a:prstGeom prst="rect">
            <a:avLst/>
          </a:prstGeom>
        </p:spPr>
      </p:pic>
      <p:sp>
        <p:nvSpPr>
          <p:cNvPr id="57" name="Прямоугольник 56">
            <a:extLst>
              <a:ext uri="{FF2B5EF4-FFF2-40B4-BE49-F238E27FC236}">
                <a16:creationId xmlns:a16="http://schemas.microsoft.com/office/drawing/2014/main" id="{6BEC2A9C-561D-6BF2-CEA1-A6A34353A7F1}"/>
              </a:ext>
            </a:extLst>
          </p:cNvPr>
          <p:cNvSpPr/>
          <p:nvPr/>
        </p:nvSpPr>
        <p:spPr>
          <a:xfrm>
            <a:off x="0" y="0"/>
            <a:ext cx="12192000" cy="6007085"/>
          </a:xfrm>
          <a:prstGeom prst="rect">
            <a:avLst/>
          </a:prstGeom>
          <a:solidFill>
            <a:schemeClr val="bg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E98805E1-8E58-4401-F726-938453B92A5D}"/>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4F04C790-3AAD-9B3B-E79A-5F364AD86D72}"/>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C55FD12D-BEEC-CC6B-2324-1C82E4098E9C}"/>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4FE9824B-FB7A-2F38-94A9-63101701EFBA}"/>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78038A46-3971-A51B-8863-753B302C2D1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22DE662A-3A17-D59E-55C0-BD44561D57A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05DF32CC-51A5-0B7A-134C-E57477A057C5}"/>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A2EB00DC-2A23-83BA-345D-492A86B025C5}"/>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E558382D-6D62-B7D5-D981-4C141C2C84C8}"/>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6B0AC37C-B3CC-A30F-5DE3-2A0C519C4026}"/>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4A7A5DA5-5667-3B85-971B-674B5F073BA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60CA89B9-374E-B15C-5248-6413575B5E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08C607B6-66F9-7D3C-8423-8B6108E971A8}"/>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DE46BF6C-222F-85D3-7266-5C413CA1591B}"/>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9695B4F2-5929-021C-0FB7-9C637895EC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B37804B5-AB7D-D5A4-F204-193240FD02DC}"/>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35E94D37-F686-97EA-DDBD-42388EACB21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C959525D-9B69-A471-7896-6F37880626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D12393F3-02AB-538A-C358-C5EC99C7115C}"/>
              </a:ext>
            </a:extLst>
          </p:cNvPr>
          <p:cNvGrpSpPr/>
          <p:nvPr/>
        </p:nvGrpSpPr>
        <p:grpSpPr>
          <a:xfrm>
            <a:off x="8271255" y="1298720"/>
            <a:ext cx="2576134" cy="1996917"/>
            <a:chOff x="5343905" y="1298720"/>
            <a:chExt cx="2576134" cy="1996917"/>
          </a:xfrm>
        </p:grpSpPr>
        <p:sp>
          <p:nvSpPr>
            <p:cNvPr id="22" name="Прямоугольник: скругленные углы 21">
              <a:extLst>
                <a:ext uri="{FF2B5EF4-FFF2-40B4-BE49-F238E27FC236}">
                  <a16:creationId xmlns:a16="http://schemas.microsoft.com/office/drawing/2014/main" id="{D19EB073-B3D8-35EA-3CB6-D8DC477F4EA8}"/>
                </a:ext>
              </a:extLst>
            </p:cNvPr>
            <p:cNvSpPr/>
            <p:nvPr/>
          </p:nvSpPr>
          <p:spPr>
            <a:xfrm>
              <a:off x="5343905" y="1298720"/>
              <a:ext cx="2576134" cy="1996917"/>
            </a:xfrm>
            <a:prstGeom prst="roundRect">
              <a:avLst>
                <a:gd name="adj" fmla="val 13805"/>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3" name="Группа 22">
              <a:extLst>
                <a:ext uri="{FF2B5EF4-FFF2-40B4-BE49-F238E27FC236}">
                  <a16:creationId xmlns:a16="http://schemas.microsoft.com/office/drawing/2014/main" id="{25F6F77C-FA8B-BB4B-93FD-225F8EABED65}"/>
                </a:ext>
              </a:extLst>
            </p:cNvPr>
            <p:cNvGrpSpPr/>
            <p:nvPr/>
          </p:nvGrpSpPr>
          <p:grpSpPr>
            <a:xfrm>
              <a:off x="5577230" y="1572230"/>
              <a:ext cx="2109485" cy="1634562"/>
              <a:chOff x="1567166" y="3217095"/>
              <a:chExt cx="2109485" cy="1634562"/>
            </a:xfrm>
          </p:grpSpPr>
          <p:pic>
            <p:nvPicPr>
              <p:cNvPr id="24" name="Рисунок 23">
                <a:extLst>
                  <a:ext uri="{FF2B5EF4-FFF2-40B4-BE49-F238E27FC236}">
                    <a16:creationId xmlns:a16="http://schemas.microsoft.com/office/drawing/2014/main" id="{1268C70D-C4EA-3FD2-DDCC-5763F51E5D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956" y="3217095"/>
                <a:ext cx="534550" cy="534550"/>
              </a:xfrm>
              <a:prstGeom prst="rect">
                <a:avLst/>
              </a:prstGeom>
            </p:spPr>
          </p:pic>
          <p:grpSp>
            <p:nvGrpSpPr>
              <p:cNvPr id="25" name="Группа 24">
                <a:extLst>
                  <a:ext uri="{FF2B5EF4-FFF2-40B4-BE49-F238E27FC236}">
                    <a16:creationId xmlns:a16="http://schemas.microsoft.com/office/drawing/2014/main" id="{AADBEA3C-FD84-6327-CDD1-75AAD2856EBD}"/>
                  </a:ext>
                </a:extLst>
              </p:cNvPr>
              <p:cNvGrpSpPr/>
              <p:nvPr/>
            </p:nvGrpSpPr>
            <p:grpSpPr>
              <a:xfrm>
                <a:off x="1567166" y="3897549"/>
                <a:ext cx="2109485" cy="954108"/>
                <a:chOff x="1857184" y="2748707"/>
                <a:chExt cx="2109485" cy="954108"/>
              </a:xfrm>
            </p:grpSpPr>
            <p:sp>
              <p:nvSpPr>
                <p:cNvPr id="26" name="TextBox 25">
                  <a:extLst>
                    <a:ext uri="{FF2B5EF4-FFF2-40B4-BE49-F238E27FC236}">
                      <a16:creationId xmlns:a16="http://schemas.microsoft.com/office/drawing/2014/main" id="{8FC5B5A7-A380-514E-69A5-261FD70A367D}"/>
                    </a:ext>
                  </a:extLst>
                </p:cNvPr>
                <p:cNvSpPr txBox="1"/>
                <p:nvPr/>
              </p:nvSpPr>
              <p:spPr>
                <a:xfrm>
                  <a:off x="1857184" y="3056484"/>
                  <a:ext cx="1959324"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27" name="TextBox 26">
                  <a:extLst>
                    <a:ext uri="{FF2B5EF4-FFF2-40B4-BE49-F238E27FC236}">
                      <a16:creationId xmlns:a16="http://schemas.microsoft.com/office/drawing/2014/main" id="{3DA51249-1291-8F78-94C5-243893F9BD97}"/>
                    </a:ext>
                  </a:extLst>
                </p:cNvPr>
                <p:cNvSpPr txBox="1"/>
                <p:nvPr/>
              </p:nvSpPr>
              <p:spPr>
                <a:xfrm>
                  <a:off x="1857185" y="2748707"/>
                  <a:ext cx="2109484" cy="523220"/>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grpSp>
      <p:sp>
        <p:nvSpPr>
          <p:cNvPr id="29" name="Прямоугольник: скругленные углы 28">
            <a:extLst>
              <a:ext uri="{FF2B5EF4-FFF2-40B4-BE49-F238E27FC236}">
                <a16:creationId xmlns:a16="http://schemas.microsoft.com/office/drawing/2014/main" id="{B6D106AA-8908-325A-E349-1E224356437D}"/>
              </a:ext>
            </a:extLst>
          </p:cNvPr>
          <p:cNvSpPr/>
          <p:nvPr/>
        </p:nvSpPr>
        <p:spPr>
          <a:xfrm>
            <a:off x="5343905" y="1298720"/>
            <a:ext cx="2576134" cy="1996917"/>
          </a:xfrm>
          <a:prstGeom prst="roundRect">
            <a:avLst>
              <a:gd name="adj" fmla="val 13805"/>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0" name="Группа 29">
            <a:extLst>
              <a:ext uri="{FF2B5EF4-FFF2-40B4-BE49-F238E27FC236}">
                <a16:creationId xmlns:a16="http://schemas.microsoft.com/office/drawing/2014/main" id="{7FCD9847-C52A-B692-6D5E-12A431B61C91}"/>
              </a:ext>
            </a:extLst>
          </p:cNvPr>
          <p:cNvGrpSpPr/>
          <p:nvPr/>
        </p:nvGrpSpPr>
        <p:grpSpPr>
          <a:xfrm>
            <a:off x="5577230" y="1572230"/>
            <a:ext cx="2109485" cy="1634562"/>
            <a:chOff x="1567166" y="3217095"/>
            <a:chExt cx="2109485" cy="1634562"/>
          </a:xfrm>
        </p:grpSpPr>
        <p:pic>
          <p:nvPicPr>
            <p:cNvPr id="31" name="Рисунок 30">
              <a:extLst>
                <a:ext uri="{FF2B5EF4-FFF2-40B4-BE49-F238E27FC236}">
                  <a16:creationId xmlns:a16="http://schemas.microsoft.com/office/drawing/2014/main" id="{FFF8C75B-77B8-D022-EF6B-BEF572945F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956" y="3217095"/>
              <a:ext cx="534550" cy="534550"/>
            </a:xfrm>
            <a:prstGeom prst="rect">
              <a:avLst/>
            </a:prstGeom>
          </p:spPr>
        </p:pic>
        <p:grpSp>
          <p:nvGrpSpPr>
            <p:cNvPr id="32" name="Группа 31">
              <a:extLst>
                <a:ext uri="{FF2B5EF4-FFF2-40B4-BE49-F238E27FC236}">
                  <a16:creationId xmlns:a16="http://schemas.microsoft.com/office/drawing/2014/main" id="{38E10D5D-594A-A476-D588-037E80C89FE3}"/>
                </a:ext>
              </a:extLst>
            </p:cNvPr>
            <p:cNvGrpSpPr/>
            <p:nvPr/>
          </p:nvGrpSpPr>
          <p:grpSpPr>
            <a:xfrm>
              <a:off x="1567166" y="3897549"/>
              <a:ext cx="2109485" cy="954108"/>
              <a:chOff x="1857184" y="2748707"/>
              <a:chExt cx="2109485" cy="954108"/>
            </a:xfrm>
          </p:grpSpPr>
          <p:sp>
            <p:nvSpPr>
              <p:cNvPr id="33" name="TextBox 32">
                <a:extLst>
                  <a:ext uri="{FF2B5EF4-FFF2-40B4-BE49-F238E27FC236}">
                    <a16:creationId xmlns:a16="http://schemas.microsoft.com/office/drawing/2014/main" id="{D97CEC08-F625-139E-1AB4-4065158085B5}"/>
                  </a:ext>
                </a:extLst>
              </p:cNvPr>
              <p:cNvSpPr txBox="1"/>
              <p:nvPr/>
            </p:nvSpPr>
            <p:spPr>
              <a:xfrm>
                <a:off x="1857184" y="3056484"/>
                <a:ext cx="1959324"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4" name="TextBox 33">
                <a:extLst>
                  <a:ext uri="{FF2B5EF4-FFF2-40B4-BE49-F238E27FC236}">
                    <a16:creationId xmlns:a16="http://schemas.microsoft.com/office/drawing/2014/main" id="{D13E0B38-E9B8-B64B-7FC9-92765C1C15C2}"/>
                  </a:ext>
                </a:extLst>
              </p:cNvPr>
              <p:cNvSpPr txBox="1"/>
              <p:nvPr/>
            </p:nvSpPr>
            <p:spPr>
              <a:xfrm>
                <a:off x="1857185" y="2748707"/>
                <a:ext cx="2109484"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grpSp>
        <p:nvGrpSpPr>
          <p:cNvPr id="35" name="Группа 34">
            <a:extLst>
              <a:ext uri="{FF2B5EF4-FFF2-40B4-BE49-F238E27FC236}">
                <a16:creationId xmlns:a16="http://schemas.microsoft.com/office/drawing/2014/main" id="{78CC7974-D0B4-ECB3-83D0-35B016E02258}"/>
              </a:ext>
            </a:extLst>
          </p:cNvPr>
          <p:cNvGrpSpPr/>
          <p:nvPr/>
        </p:nvGrpSpPr>
        <p:grpSpPr>
          <a:xfrm>
            <a:off x="5880007" y="3603414"/>
            <a:ext cx="2576134" cy="1996917"/>
            <a:chOff x="5343905" y="1298720"/>
            <a:chExt cx="2576134" cy="1996917"/>
          </a:xfrm>
        </p:grpSpPr>
        <p:sp>
          <p:nvSpPr>
            <p:cNvPr id="36" name="Прямоугольник: скругленные углы 35">
              <a:extLst>
                <a:ext uri="{FF2B5EF4-FFF2-40B4-BE49-F238E27FC236}">
                  <a16:creationId xmlns:a16="http://schemas.microsoft.com/office/drawing/2014/main" id="{C5BF28AF-95A4-AB24-E115-77AA144EEA69}"/>
                </a:ext>
              </a:extLst>
            </p:cNvPr>
            <p:cNvSpPr/>
            <p:nvPr/>
          </p:nvSpPr>
          <p:spPr>
            <a:xfrm>
              <a:off x="5343905" y="1298720"/>
              <a:ext cx="2576134" cy="1996917"/>
            </a:xfrm>
            <a:prstGeom prst="roundRect">
              <a:avLst>
                <a:gd name="adj" fmla="val 13805"/>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7" name="Группа 36">
              <a:extLst>
                <a:ext uri="{FF2B5EF4-FFF2-40B4-BE49-F238E27FC236}">
                  <a16:creationId xmlns:a16="http://schemas.microsoft.com/office/drawing/2014/main" id="{8D1FEF02-39D0-0990-7ACE-12318502AD06}"/>
                </a:ext>
              </a:extLst>
            </p:cNvPr>
            <p:cNvGrpSpPr/>
            <p:nvPr/>
          </p:nvGrpSpPr>
          <p:grpSpPr>
            <a:xfrm>
              <a:off x="5577230" y="1572230"/>
              <a:ext cx="2109485" cy="1634562"/>
              <a:chOff x="1567166" y="3217095"/>
              <a:chExt cx="2109485" cy="1634562"/>
            </a:xfrm>
          </p:grpSpPr>
          <p:pic>
            <p:nvPicPr>
              <p:cNvPr id="38" name="Рисунок 37">
                <a:extLst>
                  <a:ext uri="{FF2B5EF4-FFF2-40B4-BE49-F238E27FC236}">
                    <a16:creationId xmlns:a16="http://schemas.microsoft.com/office/drawing/2014/main" id="{B95B0E87-D8E4-786E-1DD9-507253AE3B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956" y="3217095"/>
                <a:ext cx="534550" cy="534550"/>
              </a:xfrm>
              <a:prstGeom prst="rect">
                <a:avLst/>
              </a:prstGeom>
            </p:spPr>
          </p:pic>
          <p:grpSp>
            <p:nvGrpSpPr>
              <p:cNvPr id="39" name="Группа 38">
                <a:extLst>
                  <a:ext uri="{FF2B5EF4-FFF2-40B4-BE49-F238E27FC236}">
                    <a16:creationId xmlns:a16="http://schemas.microsoft.com/office/drawing/2014/main" id="{7A0BC7EE-73D1-70DF-604E-48E1521B03E2}"/>
                  </a:ext>
                </a:extLst>
              </p:cNvPr>
              <p:cNvGrpSpPr/>
              <p:nvPr/>
            </p:nvGrpSpPr>
            <p:grpSpPr>
              <a:xfrm>
                <a:off x="1567166" y="3897549"/>
                <a:ext cx="2109485" cy="954108"/>
                <a:chOff x="1857184" y="2748707"/>
                <a:chExt cx="2109485" cy="954108"/>
              </a:xfrm>
            </p:grpSpPr>
            <p:sp>
              <p:nvSpPr>
                <p:cNvPr id="40" name="TextBox 39">
                  <a:extLst>
                    <a:ext uri="{FF2B5EF4-FFF2-40B4-BE49-F238E27FC236}">
                      <a16:creationId xmlns:a16="http://schemas.microsoft.com/office/drawing/2014/main" id="{0834BD01-ACDB-8F8F-8177-C9FE5AC465C3}"/>
                    </a:ext>
                  </a:extLst>
                </p:cNvPr>
                <p:cNvSpPr txBox="1"/>
                <p:nvPr/>
              </p:nvSpPr>
              <p:spPr>
                <a:xfrm>
                  <a:off x="1857184" y="3056484"/>
                  <a:ext cx="1959324"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41" name="TextBox 40">
                  <a:extLst>
                    <a:ext uri="{FF2B5EF4-FFF2-40B4-BE49-F238E27FC236}">
                      <a16:creationId xmlns:a16="http://schemas.microsoft.com/office/drawing/2014/main" id="{53DAD02B-DDFB-1B71-6D1D-04EB54E6C1F2}"/>
                    </a:ext>
                  </a:extLst>
                </p:cNvPr>
                <p:cNvSpPr txBox="1"/>
                <p:nvPr/>
              </p:nvSpPr>
              <p:spPr>
                <a:xfrm>
                  <a:off x="1857185" y="2748707"/>
                  <a:ext cx="2109484"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grpSp>
      <p:grpSp>
        <p:nvGrpSpPr>
          <p:cNvPr id="42" name="Группа 41">
            <a:extLst>
              <a:ext uri="{FF2B5EF4-FFF2-40B4-BE49-F238E27FC236}">
                <a16:creationId xmlns:a16="http://schemas.microsoft.com/office/drawing/2014/main" id="{9AF9AFAC-4186-1091-697A-F5D058237BFE}"/>
              </a:ext>
            </a:extLst>
          </p:cNvPr>
          <p:cNvGrpSpPr/>
          <p:nvPr/>
        </p:nvGrpSpPr>
        <p:grpSpPr>
          <a:xfrm>
            <a:off x="8807357" y="3603414"/>
            <a:ext cx="2576134" cy="1996917"/>
            <a:chOff x="5343905" y="1298720"/>
            <a:chExt cx="2576134" cy="1996917"/>
          </a:xfrm>
        </p:grpSpPr>
        <p:sp>
          <p:nvSpPr>
            <p:cNvPr id="43" name="Прямоугольник: скругленные углы 42">
              <a:extLst>
                <a:ext uri="{FF2B5EF4-FFF2-40B4-BE49-F238E27FC236}">
                  <a16:creationId xmlns:a16="http://schemas.microsoft.com/office/drawing/2014/main" id="{DD2921B7-BA53-A288-DD75-E8AA6C52C0C6}"/>
                </a:ext>
              </a:extLst>
            </p:cNvPr>
            <p:cNvSpPr/>
            <p:nvPr/>
          </p:nvSpPr>
          <p:spPr>
            <a:xfrm>
              <a:off x="5343905" y="1298720"/>
              <a:ext cx="2576134" cy="1996917"/>
            </a:xfrm>
            <a:prstGeom prst="roundRect">
              <a:avLst>
                <a:gd name="adj" fmla="val 13805"/>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4" name="Группа 43">
              <a:extLst>
                <a:ext uri="{FF2B5EF4-FFF2-40B4-BE49-F238E27FC236}">
                  <a16:creationId xmlns:a16="http://schemas.microsoft.com/office/drawing/2014/main" id="{C7504079-0CD9-F9E8-7884-FA2A74D2D6CD}"/>
                </a:ext>
              </a:extLst>
            </p:cNvPr>
            <p:cNvGrpSpPr/>
            <p:nvPr/>
          </p:nvGrpSpPr>
          <p:grpSpPr>
            <a:xfrm>
              <a:off x="5577230" y="1572230"/>
              <a:ext cx="2109485" cy="1634562"/>
              <a:chOff x="1567166" y="3217095"/>
              <a:chExt cx="2109485" cy="1634562"/>
            </a:xfrm>
          </p:grpSpPr>
          <p:pic>
            <p:nvPicPr>
              <p:cNvPr id="45" name="Рисунок 44">
                <a:extLst>
                  <a:ext uri="{FF2B5EF4-FFF2-40B4-BE49-F238E27FC236}">
                    <a16:creationId xmlns:a16="http://schemas.microsoft.com/office/drawing/2014/main" id="{3FA86331-74BF-DA1A-F123-EF6D9A7AC4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956" y="3217095"/>
                <a:ext cx="534550" cy="534550"/>
              </a:xfrm>
              <a:prstGeom prst="rect">
                <a:avLst/>
              </a:prstGeom>
            </p:spPr>
          </p:pic>
          <p:grpSp>
            <p:nvGrpSpPr>
              <p:cNvPr id="46" name="Группа 45">
                <a:extLst>
                  <a:ext uri="{FF2B5EF4-FFF2-40B4-BE49-F238E27FC236}">
                    <a16:creationId xmlns:a16="http://schemas.microsoft.com/office/drawing/2014/main" id="{7443D23E-1193-97C9-13AC-AD57C07C974D}"/>
                  </a:ext>
                </a:extLst>
              </p:cNvPr>
              <p:cNvGrpSpPr/>
              <p:nvPr/>
            </p:nvGrpSpPr>
            <p:grpSpPr>
              <a:xfrm>
                <a:off x="1567166" y="3897549"/>
                <a:ext cx="2109485" cy="954108"/>
                <a:chOff x="1857184" y="2748707"/>
                <a:chExt cx="2109485" cy="954108"/>
              </a:xfrm>
            </p:grpSpPr>
            <p:sp>
              <p:nvSpPr>
                <p:cNvPr id="47" name="TextBox 46">
                  <a:extLst>
                    <a:ext uri="{FF2B5EF4-FFF2-40B4-BE49-F238E27FC236}">
                      <a16:creationId xmlns:a16="http://schemas.microsoft.com/office/drawing/2014/main" id="{81ED4BDA-EB6B-88D8-75A9-02901437A5B0}"/>
                    </a:ext>
                  </a:extLst>
                </p:cNvPr>
                <p:cNvSpPr txBox="1"/>
                <p:nvPr/>
              </p:nvSpPr>
              <p:spPr>
                <a:xfrm>
                  <a:off x="1857184" y="3056484"/>
                  <a:ext cx="1959324"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p>
              </p:txBody>
            </p:sp>
            <p:sp>
              <p:nvSpPr>
                <p:cNvPr id="48" name="TextBox 47">
                  <a:extLst>
                    <a:ext uri="{FF2B5EF4-FFF2-40B4-BE49-F238E27FC236}">
                      <a16:creationId xmlns:a16="http://schemas.microsoft.com/office/drawing/2014/main" id="{AA810459-E53E-7055-5C44-F77ED09516F7}"/>
                    </a:ext>
                  </a:extLst>
                </p:cNvPr>
                <p:cNvSpPr txBox="1"/>
                <p:nvPr/>
              </p:nvSpPr>
              <p:spPr>
                <a:xfrm>
                  <a:off x="1857185" y="2748707"/>
                  <a:ext cx="2109484" cy="523220"/>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grpSp>
      <p:grpSp>
        <p:nvGrpSpPr>
          <p:cNvPr id="49" name="Группа 48">
            <a:extLst>
              <a:ext uri="{FF2B5EF4-FFF2-40B4-BE49-F238E27FC236}">
                <a16:creationId xmlns:a16="http://schemas.microsoft.com/office/drawing/2014/main" id="{FFC38F28-2E48-A862-D936-A02CCC48E68F}"/>
              </a:ext>
            </a:extLst>
          </p:cNvPr>
          <p:cNvGrpSpPr/>
          <p:nvPr/>
        </p:nvGrpSpPr>
        <p:grpSpPr>
          <a:xfrm>
            <a:off x="965791" y="2167792"/>
            <a:ext cx="4076700" cy="954108"/>
            <a:chOff x="1289051" y="1763692"/>
            <a:chExt cx="4076700" cy="954108"/>
          </a:xfrm>
        </p:grpSpPr>
        <p:sp>
          <p:nvSpPr>
            <p:cNvPr id="50" name="TextBox 49">
              <a:extLst>
                <a:ext uri="{FF2B5EF4-FFF2-40B4-BE49-F238E27FC236}">
                  <a16:creationId xmlns:a16="http://schemas.microsoft.com/office/drawing/2014/main" id="{07D32FDF-63F7-43C5-A737-8A3152BDA2A1}"/>
                </a:ext>
              </a:extLst>
            </p:cNvPr>
            <p:cNvSpPr txBox="1"/>
            <p:nvPr/>
          </p:nvSpPr>
          <p:spPr>
            <a:xfrm>
              <a:off x="1289051" y="2071469"/>
              <a:ext cx="4076700"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de-DE" sz="3600" b="1" dirty="0">
                <a:solidFill>
                  <a:schemeClr val="bg1"/>
                </a:solidFill>
                <a:latin typeface="+mj-lt"/>
                <a:cs typeface="Segoe Pro Light" panose="020F0502020204030204" pitchFamily="34" charset="0"/>
              </a:endParaRPr>
            </a:p>
          </p:txBody>
        </p:sp>
        <p:sp>
          <p:nvSpPr>
            <p:cNvPr id="51" name="TextBox 50">
              <a:extLst>
                <a:ext uri="{FF2B5EF4-FFF2-40B4-BE49-F238E27FC236}">
                  <a16:creationId xmlns:a16="http://schemas.microsoft.com/office/drawing/2014/main" id="{70799AB9-78E5-63AC-A01C-F2F88AE8A75A}"/>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52" name="Группа 51">
            <a:extLst>
              <a:ext uri="{FF2B5EF4-FFF2-40B4-BE49-F238E27FC236}">
                <a16:creationId xmlns:a16="http://schemas.microsoft.com/office/drawing/2014/main" id="{E49E611D-62EF-969C-2B5E-3AABAA6C23C2}"/>
              </a:ext>
            </a:extLst>
          </p:cNvPr>
          <p:cNvGrpSpPr/>
          <p:nvPr/>
        </p:nvGrpSpPr>
        <p:grpSpPr>
          <a:xfrm>
            <a:off x="986033" y="3592485"/>
            <a:ext cx="3565236" cy="1508105"/>
            <a:chOff x="927564" y="1243969"/>
            <a:chExt cx="3565236" cy="1508105"/>
          </a:xfrm>
        </p:grpSpPr>
        <p:sp>
          <p:nvSpPr>
            <p:cNvPr id="53" name="TextBox 52">
              <a:extLst>
                <a:ext uri="{FF2B5EF4-FFF2-40B4-BE49-F238E27FC236}">
                  <a16:creationId xmlns:a16="http://schemas.microsoft.com/office/drawing/2014/main" id="{F5162B80-3D61-C010-95BA-0FCF26919C37}"/>
                </a:ext>
              </a:extLst>
            </p:cNvPr>
            <p:cNvSpPr txBox="1"/>
            <p:nvPr/>
          </p:nvSpPr>
          <p:spPr>
            <a:xfrm>
              <a:off x="927564" y="1551745"/>
              <a:ext cx="3565236"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54" name="TextBox 53">
              <a:extLst>
                <a:ext uri="{FF2B5EF4-FFF2-40B4-BE49-F238E27FC236}">
                  <a16:creationId xmlns:a16="http://schemas.microsoft.com/office/drawing/2014/main" id="{33658728-44C2-D638-B5FF-BACC37DF88F8}"/>
                </a:ext>
              </a:extLst>
            </p:cNvPr>
            <p:cNvSpPr txBox="1"/>
            <p:nvPr/>
          </p:nvSpPr>
          <p:spPr>
            <a:xfrm>
              <a:off x="927565" y="1243969"/>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1111635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810C2FA9-38FE-0946-7D5D-9838B31C5BA4}"/>
              </a:ext>
            </a:extLst>
          </p:cNvPr>
          <p:cNvGrpSpPr/>
          <p:nvPr/>
        </p:nvGrpSpPr>
        <p:grpSpPr>
          <a:xfrm>
            <a:off x="4057650" y="850899"/>
            <a:ext cx="4076700" cy="954108"/>
            <a:chOff x="957251" y="1076209"/>
            <a:chExt cx="4076700" cy="954108"/>
          </a:xfrm>
        </p:grpSpPr>
        <p:sp>
          <p:nvSpPr>
            <p:cNvPr id="21" name="TextBox 20">
              <a:extLst>
                <a:ext uri="{FF2B5EF4-FFF2-40B4-BE49-F238E27FC236}">
                  <a16:creationId xmlns:a16="http://schemas.microsoft.com/office/drawing/2014/main" id="{27AFBF0D-B4BF-9085-B584-B0DA9305E12E}"/>
                </a:ext>
              </a:extLst>
            </p:cNvPr>
            <p:cNvSpPr txBox="1"/>
            <p:nvPr/>
          </p:nvSpPr>
          <p:spPr>
            <a:xfrm>
              <a:off x="957251" y="1383986"/>
              <a:ext cx="4076700"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p>
          </p:txBody>
        </p:sp>
        <p:sp>
          <p:nvSpPr>
            <p:cNvPr id="22" name="TextBox 21">
              <a:extLst>
                <a:ext uri="{FF2B5EF4-FFF2-40B4-BE49-F238E27FC236}">
                  <a16:creationId xmlns:a16="http://schemas.microsoft.com/office/drawing/2014/main" id="{567F62AC-C41F-29E8-6D9D-C226DA34A682}"/>
                </a:ext>
              </a:extLst>
            </p:cNvPr>
            <p:cNvSpPr txBox="1"/>
            <p:nvPr/>
          </p:nvSpPr>
          <p:spPr>
            <a:xfrm>
              <a:off x="2686863" y="1076209"/>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3" name="TextBox 22">
            <a:extLst>
              <a:ext uri="{FF2B5EF4-FFF2-40B4-BE49-F238E27FC236}">
                <a16:creationId xmlns:a16="http://schemas.microsoft.com/office/drawing/2014/main" id="{0442153A-FF1C-0784-C7A0-EB4C2F0F96B2}"/>
              </a:ext>
            </a:extLst>
          </p:cNvPr>
          <p:cNvSpPr txBox="1"/>
          <p:nvPr/>
        </p:nvSpPr>
        <p:spPr>
          <a:xfrm>
            <a:off x="3032760" y="1902897"/>
            <a:ext cx="6126480" cy="830997"/>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pPr algn="ctr"/>
            <a:endParaRPr lang="ru-RU" sz="1200" dirty="0">
              <a:solidFill>
                <a:schemeClr val="bg1"/>
              </a:solidFill>
              <a:cs typeface="Segoe Pro Light" panose="020F0502020204030204" pitchFamily="34" charset="0"/>
            </a:endParaRPr>
          </a:p>
        </p:txBody>
      </p:sp>
      <p:grpSp>
        <p:nvGrpSpPr>
          <p:cNvPr id="59" name="Группа 58">
            <a:extLst>
              <a:ext uri="{FF2B5EF4-FFF2-40B4-BE49-F238E27FC236}">
                <a16:creationId xmlns:a16="http://schemas.microsoft.com/office/drawing/2014/main" id="{DA803AD8-A5C0-F3F9-AFAC-1A280961804F}"/>
              </a:ext>
            </a:extLst>
          </p:cNvPr>
          <p:cNvGrpSpPr/>
          <p:nvPr/>
        </p:nvGrpSpPr>
        <p:grpSpPr>
          <a:xfrm>
            <a:off x="538330" y="2674140"/>
            <a:ext cx="11115340" cy="2538412"/>
            <a:chOff x="537529" y="2674140"/>
            <a:chExt cx="11115340" cy="2538412"/>
          </a:xfrm>
        </p:grpSpPr>
        <p:grpSp>
          <p:nvGrpSpPr>
            <p:cNvPr id="33" name="Группа 32">
              <a:extLst>
                <a:ext uri="{FF2B5EF4-FFF2-40B4-BE49-F238E27FC236}">
                  <a16:creationId xmlns:a16="http://schemas.microsoft.com/office/drawing/2014/main" id="{057FE161-A724-60CA-B636-AC9B5292C0F6}"/>
                </a:ext>
              </a:extLst>
            </p:cNvPr>
            <p:cNvGrpSpPr/>
            <p:nvPr/>
          </p:nvGrpSpPr>
          <p:grpSpPr>
            <a:xfrm>
              <a:off x="3396505" y="2674140"/>
              <a:ext cx="2538412" cy="2538412"/>
              <a:chOff x="3557588" y="2674140"/>
              <a:chExt cx="2538412" cy="2538412"/>
            </a:xfrm>
          </p:grpSpPr>
          <p:sp>
            <p:nvSpPr>
              <p:cNvPr id="25" name="Овал 24">
                <a:extLst>
                  <a:ext uri="{FF2B5EF4-FFF2-40B4-BE49-F238E27FC236}">
                    <a16:creationId xmlns:a16="http://schemas.microsoft.com/office/drawing/2014/main" id="{C8EE48CB-767E-D55B-B2EF-9D18D81ABBD0}"/>
                  </a:ext>
                </a:extLst>
              </p:cNvPr>
              <p:cNvSpPr/>
              <p:nvPr/>
            </p:nvSpPr>
            <p:spPr>
              <a:xfrm>
                <a:off x="3743916" y="2860468"/>
                <a:ext cx="2165756" cy="21657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6" name="Овал 25">
                <a:extLst>
                  <a:ext uri="{FF2B5EF4-FFF2-40B4-BE49-F238E27FC236}">
                    <a16:creationId xmlns:a16="http://schemas.microsoft.com/office/drawing/2014/main" id="{132F3D75-F754-B866-3E90-B62AE51CD9C1}"/>
                  </a:ext>
                </a:extLst>
              </p:cNvPr>
              <p:cNvSpPr/>
              <p:nvPr/>
            </p:nvSpPr>
            <p:spPr>
              <a:xfrm>
                <a:off x="3557588" y="2674140"/>
                <a:ext cx="2538412" cy="2538412"/>
              </a:xfrm>
              <a:prstGeom prst="ellipse">
                <a:avLst/>
              </a:prstGeom>
              <a:no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2" name="Группа 31">
                <a:extLst>
                  <a:ext uri="{FF2B5EF4-FFF2-40B4-BE49-F238E27FC236}">
                    <a16:creationId xmlns:a16="http://schemas.microsoft.com/office/drawing/2014/main" id="{5FDCFFA2-51B8-2200-E9BA-3F4DEC5F967B}"/>
                  </a:ext>
                </a:extLst>
              </p:cNvPr>
              <p:cNvGrpSpPr/>
              <p:nvPr/>
            </p:nvGrpSpPr>
            <p:grpSpPr>
              <a:xfrm>
                <a:off x="3772052" y="3205187"/>
                <a:ext cx="2109484" cy="1180699"/>
                <a:chOff x="3772052" y="3205187"/>
                <a:chExt cx="2109484" cy="1180699"/>
              </a:xfrm>
            </p:grpSpPr>
            <p:pic>
              <p:nvPicPr>
                <p:cNvPr id="27" name="Рисунок 26">
                  <a:extLst>
                    <a:ext uri="{FF2B5EF4-FFF2-40B4-BE49-F238E27FC236}">
                      <a16:creationId xmlns:a16="http://schemas.microsoft.com/office/drawing/2014/main" id="{C803398D-E665-4A5F-EFEF-5555F70A0B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59519" y="3205187"/>
                  <a:ext cx="534550" cy="534550"/>
                </a:xfrm>
                <a:prstGeom prst="rect">
                  <a:avLst/>
                </a:prstGeom>
              </p:spPr>
            </p:pic>
            <p:grpSp>
              <p:nvGrpSpPr>
                <p:cNvPr id="31" name="Группа 30">
                  <a:extLst>
                    <a:ext uri="{FF2B5EF4-FFF2-40B4-BE49-F238E27FC236}">
                      <a16:creationId xmlns:a16="http://schemas.microsoft.com/office/drawing/2014/main" id="{F51B6C43-C3AE-8495-68C2-8D4992973EAF}"/>
                    </a:ext>
                  </a:extLst>
                </p:cNvPr>
                <p:cNvGrpSpPr/>
                <p:nvPr/>
              </p:nvGrpSpPr>
              <p:grpSpPr>
                <a:xfrm>
                  <a:off x="3772052" y="3801110"/>
                  <a:ext cx="2109484" cy="584776"/>
                  <a:chOff x="3834155" y="3753347"/>
                  <a:chExt cx="2109484" cy="584776"/>
                </a:xfrm>
              </p:grpSpPr>
              <p:sp>
                <p:nvSpPr>
                  <p:cNvPr id="29" name="TextBox 28">
                    <a:extLst>
                      <a:ext uri="{FF2B5EF4-FFF2-40B4-BE49-F238E27FC236}">
                        <a16:creationId xmlns:a16="http://schemas.microsoft.com/office/drawing/2014/main" id="{ACA11216-8F78-238F-C8AA-4E9A09F3E433}"/>
                      </a:ext>
                    </a:extLst>
                  </p:cNvPr>
                  <p:cNvSpPr txBox="1"/>
                  <p:nvPr/>
                </p:nvSpPr>
                <p:spPr>
                  <a:xfrm>
                    <a:off x="3909235" y="4061124"/>
                    <a:ext cx="1959324"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26F5CB04-02CC-EDBB-18F4-6D9AACDDCC9F}"/>
                      </a:ext>
                    </a:extLst>
                  </p:cNvPr>
                  <p:cNvSpPr txBox="1"/>
                  <p:nvPr/>
                </p:nvSpPr>
                <p:spPr>
                  <a:xfrm>
                    <a:off x="3834155" y="3753347"/>
                    <a:ext cx="210948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34" name="Группа 33">
              <a:extLst>
                <a:ext uri="{FF2B5EF4-FFF2-40B4-BE49-F238E27FC236}">
                  <a16:creationId xmlns:a16="http://schemas.microsoft.com/office/drawing/2014/main" id="{07813125-8950-76C4-FDBA-B3352164D533}"/>
                </a:ext>
              </a:extLst>
            </p:cNvPr>
            <p:cNvGrpSpPr/>
            <p:nvPr/>
          </p:nvGrpSpPr>
          <p:grpSpPr>
            <a:xfrm>
              <a:off x="537529" y="2674140"/>
              <a:ext cx="2538412" cy="2538412"/>
              <a:chOff x="3557588" y="2674140"/>
              <a:chExt cx="2538412" cy="2538412"/>
            </a:xfrm>
          </p:grpSpPr>
          <p:sp>
            <p:nvSpPr>
              <p:cNvPr id="35" name="Овал 34">
                <a:extLst>
                  <a:ext uri="{FF2B5EF4-FFF2-40B4-BE49-F238E27FC236}">
                    <a16:creationId xmlns:a16="http://schemas.microsoft.com/office/drawing/2014/main" id="{7EFDBEAE-CDDE-08BF-01BB-AF853CD98CAD}"/>
                  </a:ext>
                </a:extLst>
              </p:cNvPr>
              <p:cNvSpPr/>
              <p:nvPr/>
            </p:nvSpPr>
            <p:spPr>
              <a:xfrm>
                <a:off x="3743916" y="2860468"/>
                <a:ext cx="2165756" cy="21657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6" name="Овал 35">
                <a:extLst>
                  <a:ext uri="{FF2B5EF4-FFF2-40B4-BE49-F238E27FC236}">
                    <a16:creationId xmlns:a16="http://schemas.microsoft.com/office/drawing/2014/main" id="{88758C1C-6398-35FF-8728-969FB97894DB}"/>
                  </a:ext>
                </a:extLst>
              </p:cNvPr>
              <p:cNvSpPr/>
              <p:nvPr/>
            </p:nvSpPr>
            <p:spPr>
              <a:xfrm>
                <a:off x="3557588" y="2674140"/>
                <a:ext cx="2538412" cy="2538412"/>
              </a:xfrm>
              <a:prstGeom prst="ellipse">
                <a:avLst/>
              </a:prstGeom>
              <a:no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7" name="Группа 36">
                <a:extLst>
                  <a:ext uri="{FF2B5EF4-FFF2-40B4-BE49-F238E27FC236}">
                    <a16:creationId xmlns:a16="http://schemas.microsoft.com/office/drawing/2014/main" id="{002CA022-F67A-A190-D23E-DC9C12F578C6}"/>
                  </a:ext>
                </a:extLst>
              </p:cNvPr>
              <p:cNvGrpSpPr/>
              <p:nvPr/>
            </p:nvGrpSpPr>
            <p:grpSpPr>
              <a:xfrm>
                <a:off x="3772052" y="3205187"/>
                <a:ext cx="2109484" cy="1180699"/>
                <a:chOff x="3772052" y="3205187"/>
                <a:chExt cx="2109484" cy="1180699"/>
              </a:xfrm>
            </p:grpSpPr>
            <p:pic>
              <p:nvPicPr>
                <p:cNvPr id="38" name="Рисунок 37">
                  <a:extLst>
                    <a:ext uri="{FF2B5EF4-FFF2-40B4-BE49-F238E27FC236}">
                      <a16:creationId xmlns:a16="http://schemas.microsoft.com/office/drawing/2014/main" id="{54815BF9-B9EB-0F81-3E45-5A977FAA41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59519" y="3205187"/>
                  <a:ext cx="534550" cy="534550"/>
                </a:xfrm>
                <a:prstGeom prst="rect">
                  <a:avLst/>
                </a:prstGeom>
              </p:spPr>
            </p:pic>
            <p:grpSp>
              <p:nvGrpSpPr>
                <p:cNvPr id="39" name="Группа 38">
                  <a:extLst>
                    <a:ext uri="{FF2B5EF4-FFF2-40B4-BE49-F238E27FC236}">
                      <a16:creationId xmlns:a16="http://schemas.microsoft.com/office/drawing/2014/main" id="{1C54C7E0-959C-C657-5F16-E7E637AA5013}"/>
                    </a:ext>
                  </a:extLst>
                </p:cNvPr>
                <p:cNvGrpSpPr/>
                <p:nvPr/>
              </p:nvGrpSpPr>
              <p:grpSpPr>
                <a:xfrm>
                  <a:off x="3772052" y="3801110"/>
                  <a:ext cx="2109484" cy="584776"/>
                  <a:chOff x="3834155" y="3753347"/>
                  <a:chExt cx="2109484" cy="584776"/>
                </a:xfrm>
              </p:grpSpPr>
              <p:sp>
                <p:nvSpPr>
                  <p:cNvPr id="40" name="TextBox 39">
                    <a:extLst>
                      <a:ext uri="{FF2B5EF4-FFF2-40B4-BE49-F238E27FC236}">
                        <a16:creationId xmlns:a16="http://schemas.microsoft.com/office/drawing/2014/main" id="{F176D918-DA9E-5B61-8049-A85D9E33CF53}"/>
                      </a:ext>
                    </a:extLst>
                  </p:cNvPr>
                  <p:cNvSpPr txBox="1"/>
                  <p:nvPr/>
                </p:nvSpPr>
                <p:spPr>
                  <a:xfrm>
                    <a:off x="3909235" y="4061124"/>
                    <a:ext cx="1959324"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41" name="TextBox 40">
                    <a:extLst>
                      <a:ext uri="{FF2B5EF4-FFF2-40B4-BE49-F238E27FC236}">
                        <a16:creationId xmlns:a16="http://schemas.microsoft.com/office/drawing/2014/main" id="{FD2D8589-C5C0-3334-530A-75B658467D71}"/>
                      </a:ext>
                    </a:extLst>
                  </p:cNvPr>
                  <p:cNvSpPr txBox="1"/>
                  <p:nvPr/>
                </p:nvSpPr>
                <p:spPr>
                  <a:xfrm>
                    <a:off x="3834155" y="3753347"/>
                    <a:ext cx="210948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grpSp>
          <p:nvGrpSpPr>
            <p:cNvPr id="42" name="Группа 41">
              <a:extLst>
                <a:ext uri="{FF2B5EF4-FFF2-40B4-BE49-F238E27FC236}">
                  <a16:creationId xmlns:a16="http://schemas.microsoft.com/office/drawing/2014/main" id="{094CF8EF-DF1C-386D-94AF-8576CE019808}"/>
                </a:ext>
              </a:extLst>
            </p:cNvPr>
            <p:cNvGrpSpPr/>
            <p:nvPr/>
          </p:nvGrpSpPr>
          <p:grpSpPr>
            <a:xfrm>
              <a:off x="9114457" y="2674140"/>
              <a:ext cx="2538412" cy="2538412"/>
              <a:chOff x="3557588" y="2674140"/>
              <a:chExt cx="2538412" cy="2538412"/>
            </a:xfrm>
          </p:grpSpPr>
          <p:sp>
            <p:nvSpPr>
              <p:cNvPr id="43" name="Овал 42">
                <a:extLst>
                  <a:ext uri="{FF2B5EF4-FFF2-40B4-BE49-F238E27FC236}">
                    <a16:creationId xmlns:a16="http://schemas.microsoft.com/office/drawing/2014/main" id="{B6E70025-2D40-8C92-D006-B104B1E3E2A2}"/>
                  </a:ext>
                </a:extLst>
              </p:cNvPr>
              <p:cNvSpPr/>
              <p:nvPr/>
            </p:nvSpPr>
            <p:spPr>
              <a:xfrm>
                <a:off x="3743916" y="2860468"/>
                <a:ext cx="2165756" cy="21657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4" name="Овал 43">
                <a:extLst>
                  <a:ext uri="{FF2B5EF4-FFF2-40B4-BE49-F238E27FC236}">
                    <a16:creationId xmlns:a16="http://schemas.microsoft.com/office/drawing/2014/main" id="{B0D4CACA-EDB6-ED58-89F6-15DB94980DE8}"/>
                  </a:ext>
                </a:extLst>
              </p:cNvPr>
              <p:cNvSpPr/>
              <p:nvPr/>
            </p:nvSpPr>
            <p:spPr>
              <a:xfrm>
                <a:off x="3557588" y="2674140"/>
                <a:ext cx="2538412" cy="2538412"/>
              </a:xfrm>
              <a:prstGeom prst="ellipse">
                <a:avLst/>
              </a:prstGeom>
              <a:no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5" name="Группа 44">
                <a:extLst>
                  <a:ext uri="{FF2B5EF4-FFF2-40B4-BE49-F238E27FC236}">
                    <a16:creationId xmlns:a16="http://schemas.microsoft.com/office/drawing/2014/main" id="{F78588F6-ADE9-EF62-216A-1CA49C4F5E00}"/>
                  </a:ext>
                </a:extLst>
              </p:cNvPr>
              <p:cNvGrpSpPr/>
              <p:nvPr/>
            </p:nvGrpSpPr>
            <p:grpSpPr>
              <a:xfrm>
                <a:off x="3772052" y="3205187"/>
                <a:ext cx="2109484" cy="1180699"/>
                <a:chOff x="3772052" y="3205187"/>
                <a:chExt cx="2109484" cy="1180699"/>
              </a:xfrm>
            </p:grpSpPr>
            <p:pic>
              <p:nvPicPr>
                <p:cNvPr id="46" name="Рисунок 45">
                  <a:extLst>
                    <a:ext uri="{FF2B5EF4-FFF2-40B4-BE49-F238E27FC236}">
                      <a16:creationId xmlns:a16="http://schemas.microsoft.com/office/drawing/2014/main" id="{09D7B427-A776-3241-079F-52C25D2E00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59519" y="3205187"/>
                  <a:ext cx="534550" cy="534550"/>
                </a:xfrm>
                <a:prstGeom prst="rect">
                  <a:avLst/>
                </a:prstGeom>
              </p:spPr>
            </p:pic>
            <p:grpSp>
              <p:nvGrpSpPr>
                <p:cNvPr id="47" name="Группа 46">
                  <a:extLst>
                    <a:ext uri="{FF2B5EF4-FFF2-40B4-BE49-F238E27FC236}">
                      <a16:creationId xmlns:a16="http://schemas.microsoft.com/office/drawing/2014/main" id="{5A6AA88D-1942-67F7-25B6-5BBBE4EDC6AE}"/>
                    </a:ext>
                  </a:extLst>
                </p:cNvPr>
                <p:cNvGrpSpPr/>
                <p:nvPr/>
              </p:nvGrpSpPr>
              <p:grpSpPr>
                <a:xfrm>
                  <a:off x="3772052" y="3801110"/>
                  <a:ext cx="2109484" cy="584776"/>
                  <a:chOff x="3834155" y="3753347"/>
                  <a:chExt cx="2109484" cy="584776"/>
                </a:xfrm>
              </p:grpSpPr>
              <p:sp>
                <p:nvSpPr>
                  <p:cNvPr id="48" name="TextBox 47">
                    <a:extLst>
                      <a:ext uri="{FF2B5EF4-FFF2-40B4-BE49-F238E27FC236}">
                        <a16:creationId xmlns:a16="http://schemas.microsoft.com/office/drawing/2014/main" id="{1CDB2E8F-266F-721C-7381-FC360A18AE54}"/>
                      </a:ext>
                    </a:extLst>
                  </p:cNvPr>
                  <p:cNvSpPr txBox="1"/>
                  <p:nvPr/>
                </p:nvSpPr>
                <p:spPr>
                  <a:xfrm>
                    <a:off x="3909235" y="4061124"/>
                    <a:ext cx="1959324"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49" name="TextBox 48">
                    <a:extLst>
                      <a:ext uri="{FF2B5EF4-FFF2-40B4-BE49-F238E27FC236}">
                        <a16:creationId xmlns:a16="http://schemas.microsoft.com/office/drawing/2014/main" id="{62A8E9DE-EC18-C760-65B1-B149B3016D5F}"/>
                      </a:ext>
                    </a:extLst>
                  </p:cNvPr>
                  <p:cNvSpPr txBox="1"/>
                  <p:nvPr/>
                </p:nvSpPr>
                <p:spPr>
                  <a:xfrm>
                    <a:off x="3834155" y="3753347"/>
                    <a:ext cx="2109484" cy="523220"/>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a:p>
                    <a:pPr algn="ctr"/>
                    <a:endParaRPr lang="ru-RU" sz="1400" b="1" dirty="0">
                      <a:solidFill>
                        <a:schemeClr val="bg1"/>
                      </a:solidFill>
                      <a:latin typeface="+mj-lt"/>
                      <a:cs typeface="Segoe Pro Light" panose="020F0502020204030204" pitchFamily="34" charset="0"/>
                    </a:endParaRPr>
                  </a:p>
                </p:txBody>
              </p:sp>
            </p:grpSp>
          </p:grpSp>
        </p:grpSp>
        <p:grpSp>
          <p:nvGrpSpPr>
            <p:cNvPr id="50" name="Группа 49">
              <a:extLst>
                <a:ext uri="{FF2B5EF4-FFF2-40B4-BE49-F238E27FC236}">
                  <a16:creationId xmlns:a16="http://schemas.microsoft.com/office/drawing/2014/main" id="{FE0779AD-B287-EC1B-3B75-739DC2891138}"/>
                </a:ext>
              </a:extLst>
            </p:cNvPr>
            <p:cNvGrpSpPr/>
            <p:nvPr/>
          </p:nvGrpSpPr>
          <p:grpSpPr>
            <a:xfrm>
              <a:off x="6255481" y="2674140"/>
              <a:ext cx="2538412" cy="2538412"/>
              <a:chOff x="3557588" y="2674140"/>
              <a:chExt cx="2538412" cy="2538412"/>
            </a:xfrm>
          </p:grpSpPr>
          <p:sp>
            <p:nvSpPr>
              <p:cNvPr id="51" name="Овал 50">
                <a:extLst>
                  <a:ext uri="{FF2B5EF4-FFF2-40B4-BE49-F238E27FC236}">
                    <a16:creationId xmlns:a16="http://schemas.microsoft.com/office/drawing/2014/main" id="{1B53D11B-8364-D197-5756-677716464252}"/>
                  </a:ext>
                </a:extLst>
              </p:cNvPr>
              <p:cNvSpPr/>
              <p:nvPr/>
            </p:nvSpPr>
            <p:spPr>
              <a:xfrm>
                <a:off x="3743916" y="2860468"/>
                <a:ext cx="2165756" cy="2165756"/>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2" name="Овал 51">
                <a:extLst>
                  <a:ext uri="{FF2B5EF4-FFF2-40B4-BE49-F238E27FC236}">
                    <a16:creationId xmlns:a16="http://schemas.microsoft.com/office/drawing/2014/main" id="{53BC068B-BF82-EBBB-C3DE-C34EB199B36B}"/>
                  </a:ext>
                </a:extLst>
              </p:cNvPr>
              <p:cNvSpPr/>
              <p:nvPr/>
            </p:nvSpPr>
            <p:spPr>
              <a:xfrm>
                <a:off x="3557588" y="2674140"/>
                <a:ext cx="2538412" cy="2538412"/>
              </a:xfrm>
              <a:prstGeom prst="ellipse">
                <a:avLst/>
              </a:prstGeom>
              <a:noFill/>
              <a:ln>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3" name="Группа 52">
                <a:extLst>
                  <a:ext uri="{FF2B5EF4-FFF2-40B4-BE49-F238E27FC236}">
                    <a16:creationId xmlns:a16="http://schemas.microsoft.com/office/drawing/2014/main" id="{DD26B82F-862C-FB59-D7DC-DAE2A5BCF9CF}"/>
                  </a:ext>
                </a:extLst>
              </p:cNvPr>
              <p:cNvGrpSpPr/>
              <p:nvPr/>
            </p:nvGrpSpPr>
            <p:grpSpPr>
              <a:xfrm>
                <a:off x="3772052" y="3205187"/>
                <a:ext cx="2109484" cy="1180699"/>
                <a:chOff x="3772052" y="3205187"/>
                <a:chExt cx="2109484" cy="1180699"/>
              </a:xfrm>
            </p:grpSpPr>
            <p:pic>
              <p:nvPicPr>
                <p:cNvPr id="54" name="Рисунок 53">
                  <a:extLst>
                    <a:ext uri="{FF2B5EF4-FFF2-40B4-BE49-F238E27FC236}">
                      <a16:creationId xmlns:a16="http://schemas.microsoft.com/office/drawing/2014/main" id="{D21C0A6F-F73A-B741-0905-1453CCFF4E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59519" y="3205187"/>
                  <a:ext cx="534550" cy="534550"/>
                </a:xfrm>
                <a:prstGeom prst="rect">
                  <a:avLst/>
                </a:prstGeom>
              </p:spPr>
            </p:pic>
            <p:grpSp>
              <p:nvGrpSpPr>
                <p:cNvPr id="55" name="Группа 54">
                  <a:extLst>
                    <a:ext uri="{FF2B5EF4-FFF2-40B4-BE49-F238E27FC236}">
                      <a16:creationId xmlns:a16="http://schemas.microsoft.com/office/drawing/2014/main" id="{4C3BC8B1-6BE8-94CD-B8D9-66C6727E6EAE}"/>
                    </a:ext>
                  </a:extLst>
                </p:cNvPr>
                <p:cNvGrpSpPr/>
                <p:nvPr/>
              </p:nvGrpSpPr>
              <p:grpSpPr>
                <a:xfrm>
                  <a:off x="3772052" y="3801110"/>
                  <a:ext cx="2109484" cy="584776"/>
                  <a:chOff x="3834155" y="3753347"/>
                  <a:chExt cx="2109484" cy="584776"/>
                </a:xfrm>
              </p:grpSpPr>
              <p:sp>
                <p:nvSpPr>
                  <p:cNvPr id="56" name="TextBox 55">
                    <a:extLst>
                      <a:ext uri="{FF2B5EF4-FFF2-40B4-BE49-F238E27FC236}">
                        <a16:creationId xmlns:a16="http://schemas.microsoft.com/office/drawing/2014/main" id="{49E9F6B0-491D-3E62-4D09-82E45DEE18B8}"/>
                      </a:ext>
                    </a:extLst>
                  </p:cNvPr>
                  <p:cNvSpPr txBox="1"/>
                  <p:nvPr/>
                </p:nvSpPr>
                <p:spPr>
                  <a:xfrm>
                    <a:off x="3909235" y="4061124"/>
                    <a:ext cx="1959324"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57" name="TextBox 56">
                    <a:extLst>
                      <a:ext uri="{FF2B5EF4-FFF2-40B4-BE49-F238E27FC236}">
                        <a16:creationId xmlns:a16="http://schemas.microsoft.com/office/drawing/2014/main" id="{C03446A8-43A6-0E8E-47BB-64E7CA5CF893}"/>
                      </a:ext>
                    </a:extLst>
                  </p:cNvPr>
                  <p:cNvSpPr txBox="1"/>
                  <p:nvPr/>
                </p:nvSpPr>
                <p:spPr>
                  <a:xfrm>
                    <a:off x="3834155" y="3753347"/>
                    <a:ext cx="2109484" cy="523220"/>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a:p>
                    <a:pPr algn="ctr"/>
                    <a:endParaRPr lang="ru-RU" sz="1400" b="1" dirty="0">
                      <a:solidFill>
                        <a:schemeClr val="bg1"/>
                      </a:solidFill>
                      <a:latin typeface="+mj-lt"/>
                      <a:cs typeface="Segoe Pro Light" panose="020F0502020204030204" pitchFamily="34" charset="0"/>
                    </a:endParaRPr>
                  </a:p>
                </p:txBody>
              </p:sp>
            </p:grpSp>
          </p:grpSp>
        </p:grpSp>
      </p:grpSp>
    </p:spTree>
    <p:extLst>
      <p:ext uri="{BB962C8B-B14F-4D97-AF65-F5344CB8AC3E}">
        <p14:creationId xmlns:p14="http://schemas.microsoft.com/office/powerpoint/2010/main" val="2544489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Группа 39">
            <a:extLst>
              <a:ext uri="{FF2B5EF4-FFF2-40B4-BE49-F238E27FC236}">
                <a16:creationId xmlns:a16="http://schemas.microsoft.com/office/drawing/2014/main" id="{9A6A43AC-7320-B962-DAE6-27E9F0F46B7E}"/>
              </a:ext>
            </a:extLst>
          </p:cNvPr>
          <p:cNvGrpSpPr/>
          <p:nvPr/>
        </p:nvGrpSpPr>
        <p:grpSpPr>
          <a:xfrm>
            <a:off x="4924425" y="1456193"/>
            <a:ext cx="6016639" cy="1044413"/>
            <a:chOff x="4924425" y="1437145"/>
            <a:chExt cx="6016639" cy="1044413"/>
          </a:xfrm>
        </p:grpSpPr>
        <p:cxnSp>
          <p:nvCxnSpPr>
            <p:cNvPr id="38" name="Прямая соединительная линия 37">
              <a:extLst>
                <a:ext uri="{FF2B5EF4-FFF2-40B4-BE49-F238E27FC236}">
                  <a16:creationId xmlns:a16="http://schemas.microsoft.com/office/drawing/2014/main" id="{8C2A117C-1888-01AF-0883-49CD04424A9E}"/>
                </a:ext>
              </a:extLst>
            </p:cNvPr>
            <p:cNvCxnSpPr>
              <a:cxnSpLocks/>
            </p:cNvCxnSpPr>
            <p:nvPr/>
          </p:nvCxnSpPr>
          <p:spPr>
            <a:xfrm>
              <a:off x="4924425" y="1959351"/>
              <a:ext cx="1425575" cy="0"/>
            </a:xfrm>
            <a:prstGeom prst="lin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21" name="Группа 20">
              <a:extLst>
                <a:ext uri="{FF2B5EF4-FFF2-40B4-BE49-F238E27FC236}">
                  <a16:creationId xmlns:a16="http://schemas.microsoft.com/office/drawing/2014/main" id="{D26FEB6D-427F-D8C2-7C79-AF429FA79B2D}"/>
                </a:ext>
              </a:extLst>
            </p:cNvPr>
            <p:cNvGrpSpPr/>
            <p:nvPr/>
          </p:nvGrpSpPr>
          <p:grpSpPr>
            <a:xfrm>
              <a:off x="6346840" y="1437145"/>
              <a:ext cx="4594224" cy="1044413"/>
              <a:chOff x="1092200" y="2651435"/>
              <a:chExt cx="4594224" cy="1044413"/>
            </a:xfrm>
          </p:grpSpPr>
          <p:sp>
            <p:nvSpPr>
              <p:cNvPr id="24" name="Полилиния: фигура 23">
                <a:extLst>
                  <a:ext uri="{FF2B5EF4-FFF2-40B4-BE49-F238E27FC236}">
                    <a16:creationId xmlns:a16="http://schemas.microsoft.com/office/drawing/2014/main" id="{D10BE681-4E14-FE87-B4BF-48EA93C64EA3}"/>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5" name="Группа 24">
                <a:extLst>
                  <a:ext uri="{FF2B5EF4-FFF2-40B4-BE49-F238E27FC236}">
                    <a16:creationId xmlns:a16="http://schemas.microsoft.com/office/drawing/2014/main" id="{2437FF9A-5040-DE7B-475A-7E0675ADFF83}"/>
                  </a:ext>
                </a:extLst>
              </p:cNvPr>
              <p:cNvGrpSpPr/>
              <p:nvPr/>
            </p:nvGrpSpPr>
            <p:grpSpPr>
              <a:xfrm>
                <a:off x="2341913" y="2788921"/>
                <a:ext cx="2801010" cy="769441"/>
                <a:chOff x="1858111" y="1135583"/>
                <a:chExt cx="2801010" cy="769441"/>
              </a:xfrm>
            </p:grpSpPr>
            <p:sp>
              <p:nvSpPr>
                <p:cNvPr id="29" name="TextBox 28">
                  <a:extLst>
                    <a:ext uri="{FF2B5EF4-FFF2-40B4-BE49-F238E27FC236}">
                      <a16:creationId xmlns:a16="http://schemas.microsoft.com/office/drawing/2014/main" id="{27A4437B-9F4F-B199-CA21-09E803730911}"/>
                    </a:ext>
                  </a:extLst>
                </p:cNvPr>
                <p:cNvSpPr txBox="1"/>
                <p:nvPr/>
              </p:nvSpPr>
              <p:spPr>
                <a:xfrm>
                  <a:off x="1858111" y="1443359"/>
                  <a:ext cx="2801010"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F379C37F-2116-34BF-6F9D-24AE134E6DAA}"/>
                    </a:ext>
                  </a:extLst>
                </p:cNvPr>
                <p:cNvSpPr txBox="1"/>
                <p:nvPr/>
              </p:nvSpPr>
              <p:spPr>
                <a:xfrm>
                  <a:off x="1858112" y="1135583"/>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38B32149-C914-C2CD-7499-A3559D010817}"/>
                  </a:ext>
                </a:extLst>
              </p:cNvPr>
              <p:cNvGrpSpPr/>
              <p:nvPr/>
            </p:nvGrpSpPr>
            <p:grpSpPr>
              <a:xfrm>
                <a:off x="1092200" y="2651435"/>
                <a:ext cx="1159667" cy="1044413"/>
                <a:chOff x="1092200" y="2651435"/>
                <a:chExt cx="1159667" cy="1044413"/>
              </a:xfrm>
            </p:grpSpPr>
            <p:sp>
              <p:nvSpPr>
                <p:cNvPr id="27" name="Полилиния: фигура 26">
                  <a:extLst>
                    <a:ext uri="{FF2B5EF4-FFF2-40B4-BE49-F238E27FC236}">
                      <a16:creationId xmlns:a16="http://schemas.microsoft.com/office/drawing/2014/main" id="{1779A6FB-CAAA-F135-66B2-B1F68142B7EF}"/>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28" name="Рисунок 27">
                  <a:extLst>
                    <a:ext uri="{FF2B5EF4-FFF2-40B4-BE49-F238E27FC236}">
                      <a16:creationId xmlns:a16="http://schemas.microsoft.com/office/drawing/2014/main" id="{80F11EA6-C03C-B8DB-A813-B2DB24ED4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5669" y="2917277"/>
                  <a:ext cx="512728" cy="512728"/>
                </a:xfrm>
                <a:prstGeom prst="rect">
                  <a:avLst/>
                </a:prstGeom>
              </p:spPr>
            </p:pic>
          </p:grpSp>
        </p:grpSp>
      </p:grpSp>
      <p:grpSp>
        <p:nvGrpSpPr>
          <p:cNvPr id="41" name="Группа 40">
            <a:extLst>
              <a:ext uri="{FF2B5EF4-FFF2-40B4-BE49-F238E27FC236}">
                <a16:creationId xmlns:a16="http://schemas.microsoft.com/office/drawing/2014/main" id="{89044B74-A246-8CF7-105D-0D0550EE0985}"/>
              </a:ext>
            </a:extLst>
          </p:cNvPr>
          <p:cNvGrpSpPr/>
          <p:nvPr/>
        </p:nvGrpSpPr>
        <p:grpSpPr>
          <a:xfrm>
            <a:off x="4924425" y="4261007"/>
            <a:ext cx="6016639" cy="1044413"/>
            <a:chOff x="4924425" y="1437145"/>
            <a:chExt cx="6016639" cy="1044413"/>
          </a:xfrm>
        </p:grpSpPr>
        <p:cxnSp>
          <p:nvCxnSpPr>
            <p:cNvPr id="42" name="Прямая соединительная линия 41">
              <a:extLst>
                <a:ext uri="{FF2B5EF4-FFF2-40B4-BE49-F238E27FC236}">
                  <a16:creationId xmlns:a16="http://schemas.microsoft.com/office/drawing/2014/main" id="{58BE1E87-57C3-B9E8-9BBA-85068BD8AB6C}"/>
                </a:ext>
              </a:extLst>
            </p:cNvPr>
            <p:cNvCxnSpPr>
              <a:cxnSpLocks/>
            </p:cNvCxnSpPr>
            <p:nvPr/>
          </p:nvCxnSpPr>
          <p:spPr>
            <a:xfrm>
              <a:off x="4924425" y="1959351"/>
              <a:ext cx="1425575" cy="0"/>
            </a:xfrm>
            <a:prstGeom prst="lin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43" name="Группа 42">
              <a:extLst>
                <a:ext uri="{FF2B5EF4-FFF2-40B4-BE49-F238E27FC236}">
                  <a16:creationId xmlns:a16="http://schemas.microsoft.com/office/drawing/2014/main" id="{95195304-0E5E-582A-9C00-C82D6677E925}"/>
                </a:ext>
              </a:extLst>
            </p:cNvPr>
            <p:cNvGrpSpPr/>
            <p:nvPr/>
          </p:nvGrpSpPr>
          <p:grpSpPr>
            <a:xfrm>
              <a:off x="6346840" y="1437145"/>
              <a:ext cx="4594224" cy="1044413"/>
              <a:chOff x="1092200" y="2651435"/>
              <a:chExt cx="4594224" cy="1044413"/>
            </a:xfrm>
          </p:grpSpPr>
          <p:sp>
            <p:nvSpPr>
              <p:cNvPr id="44" name="Полилиния: фигура 43">
                <a:extLst>
                  <a:ext uri="{FF2B5EF4-FFF2-40B4-BE49-F238E27FC236}">
                    <a16:creationId xmlns:a16="http://schemas.microsoft.com/office/drawing/2014/main" id="{1285EF57-524E-D542-A994-67494652666A}"/>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45" name="Группа 44">
                <a:extLst>
                  <a:ext uri="{FF2B5EF4-FFF2-40B4-BE49-F238E27FC236}">
                    <a16:creationId xmlns:a16="http://schemas.microsoft.com/office/drawing/2014/main" id="{59226D58-265F-894E-7101-9A32E8471EDA}"/>
                  </a:ext>
                </a:extLst>
              </p:cNvPr>
              <p:cNvGrpSpPr/>
              <p:nvPr/>
            </p:nvGrpSpPr>
            <p:grpSpPr>
              <a:xfrm>
                <a:off x="2341913" y="2788921"/>
                <a:ext cx="2801010" cy="769441"/>
                <a:chOff x="1858111" y="1135583"/>
                <a:chExt cx="2801010" cy="769441"/>
              </a:xfrm>
            </p:grpSpPr>
            <p:sp>
              <p:nvSpPr>
                <p:cNvPr id="49" name="TextBox 48">
                  <a:extLst>
                    <a:ext uri="{FF2B5EF4-FFF2-40B4-BE49-F238E27FC236}">
                      <a16:creationId xmlns:a16="http://schemas.microsoft.com/office/drawing/2014/main" id="{2466D6AE-C6C5-2501-86FF-1E61EBF83B9D}"/>
                    </a:ext>
                  </a:extLst>
                </p:cNvPr>
                <p:cNvSpPr txBox="1"/>
                <p:nvPr/>
              </p:nvSpPr>
              <p:spPr>
                <a:xfrm>
                  <a:off x="1858111" y="1443359"/>
                  <a:ext cx="2801010" cy="461665"/>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0" name="TextBox 49">
                  <a:extLst>
                    <a:ext uri="{FF2B5EF4-FFF2-40B4-BE49-F238E27FC236}">
                      <a16:creationId xmlns:a16="http://schemas.microsoft.com/office/drawing/2014/main" id="{9ADFF848-EF6C-E475-1D69-CB4B628D5A98}"/>
                    </a:ext>
                  </a:extLst>
                </p:cNvPr>
                <p:cNvSpPr txBox="1"/>
                <p:nvPr/>
              </p:nvSpPr>
              <p:spPr>
                <a:xfrm>
                  <a:off x="1858112" y="1135583"/>
                  <a:ext cx="2157686"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nvGrpSpPr>
              <p:cNvPr id="46" name="Группа 45">
                <a:extLst>
                  <a:ext uri="{FF2B5EF4-FFF2-40B4-BE49-F238E27FC236}">
                    <a16:creationId xmlns:a16="http://schemas.microsoft.com/office/drawing/2014/main" id="{D7FE9DC8-42E2-6B6B-1A7E-7D081E68FFD7}"/>
                  </a:ext>
                </a:extLst>
              </p:cNvPr>
              <p:cNvGrpSpPr/>
              <p:nvPr/>
            </p:nvGrpSpPr>
            <p:grpSpPr>
              <a:xfrm>
                <a:off x="1092200" y="2651435"/>
                <a:ext cx="1159667" cy="1044413"/>
                <a:chOff x="1092200" y="2651435"/>
                <a:chExt cx="1159667" cy="1044413"/>
              </a:xfrm>
            </p:grpSpPr>
            <p:sp>
              <p:nvSpPr>
                <p:cNvPr id="47" name="Полилиния: фигура 46">
                  <a:extLst>
                    <a:ext uri="{FF2B5EF4-FFF2-40B4-BE49-F238E27FC236}">
                      <a16:creationId xmlns:a16="http://schemas.microsoft.com/office/drawing/2014/main" id="{AF4681DE-4BB7-A08B-73A7-ADB9722BD2E8}"/>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8" name="Рисунок 47">
                  <a:extLst>
                    <a:ext uri="{FF2B5EF4-FFF2-40B4-BE49-F238E27FC236}">
                      <a16:creationId xmlns:a16="http://schemas.microsoft.com/office/drawing/2014/main" id="{41B1B3D9-2A55-73A8-483E-35009B729C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5669" y="2917277"/>
                  <a:ext cx="512728" cy="512728"/>
                </a:xfrm>
                <a:prstGeom prst="rect">
                  <a:avLst/>
                </a:prstGeom>
              </p:spPr>
            </p:pic>
          </p:grpSp>
        </p:grpSp>
      </p:grpSp>
      <p:grpSp>
        <p:nvGrpSpPr>
          <p:cNvPr id="61" name="Группа 60">
            <a:extLst>
              <a:ext uri="{FF2B5EF4-FFF2-40B4-BE49-F238E27FC236}">
                <a16:creationId xmlns:a16="http://schemas.microsoft.com/office/drawing/2014/main" id="{1185A455-8845-21B4-0489-7D2E5E2F60A0}"/>
              </a:ext>
            </a:extLst>
          </p:cNvPr>
          <p:cNvGrpSpPr/>
          <p:nvPr/>
        </p:nvGrpSpPr>
        <p:grpSpPr>
          <a:xfrm>
            <a:off x="5661474" y="2858600"/>
            <a:ext cx="5805370" cy="1044413"/>
            <a:chOff x="5135694" y="1437145"/>
            <a:chExt cx="5805370" cy="1044413"/>
          </a:xfrm>
        </p:grpSpPr>
        <p:cxnSp>
          <p:nvCxnSpPr>
            <p:cNvPr id="62" name="Прямая соединительная линия 61">
              <a:extLst>
                <a:ext uri="{FF2B5EF4-FFF2-40B4-BE49-F238E27FC236}">
                  <a16:creationId xmlns:a16="http://schemas.microsoft.com/office/drawing/2014/main" id="{C8C99D23-11B5-6587-4C8B-BEF23ACC8CE1}"/>
                </a:ext>
              </a:extLst>
            </p:cNvPr>
            <p:cNvCxnSpPr>
              <a:cxnSpLocks/>
            </p:cNvCxnSpPr>
            <p:nvPr/>
          </p:nvCxnSpPr>
          <p:spPr>
            <a:xfrm>
              <a:off x="5135694" y="1959351"/>
              <a:ext cx="1214306" cy="0"/>
            </a:xfrm>
            <a:prstGeom prst="lin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63" name="Группа 62">
              <a:extLst>
                <a:ext uri="{FF2B5EF4-FFF2-40B4-BE49-F238E27FC236}">
                  <a16:creationId xmlns:a16="http://schemas.microsoft.com/office/drawing/2014/main" id="{2854E45D-61E1-FF0E-F61D-4EB9818CD883}"/>
                </a:ext>
              </a:extLst>
            </p:cNvPr>
            <p:cNvGrpSpPr/>
            <p:nvPr/>
          </p:nvGrpSpPr>
          <p:grpSpPr>
            <a:xfrm>
              <a:off x="6346840" y="1437145"/>
              <a:ext cx="4594224" cy="1044413"/>
              <a:chOff x="1092200" y="2651435"/>
              <a:chExt cx="4594224" cy="1044413"/>
            </a:xfrm>
          </p:grpSpPr>
          <p:sp>
            <p:nvSpPr>
              <p:cNvPr id="64" name="Полилиния: фигура 63">
                <a:extLst>
                  <a:ext uri="{FF2B5EF4-FFF2-40B4-BE49-F238E27FC236}">
                    <a16:creationId xmlns:a16="http://schemas.microsoft.com/office/drawing/2014/main" id="{393D495B-2649-D3D4-75AF-E2A9407C4F81}"/>
                  </a:ext>
                </a:extLst>
              </p:cNvPr>
              <p:cNvSpPr/>
              <p:nvPr/>
            </p:nvSpPr>
            <p:spPr>
              <a:xfrm flipH="1">
                <a:off x="1219405" y="2654414"/>
                <a:ext cx="4467019" cy="1038454"/>
              </a:xfrm>
              <a:custGeom>
                <a:avLst/>
                <a:gdLst>
                  <a:gd name="connsiteX0" fmla="*/ 0 w 3768325"/>
                  <a:gd name="connsiteY0" fmla="*/ 0 h 862009"/>
                  <a:gd name="connsiteX1" fmla="*/ 3282439 w 3768325"/>
                  <a:gd name="connsiteY1" fmla="*/ 0 h 862009"/>
                  <a:gd name="connsiteX2" fmla="*/ 3282439 w 3768325"/>
                  <a:gd name="connsiteY2" fmla="*/ 346 h 862009"/>
                  <a:gd name="connsiteX3" fmla="*/ 3467952 w 3768325"/>
                  <a:gd name="connsiteY3" fmla="*/ 1296 h 862009"/>
                  <a:gd name="connsiteX4" fmla="*/ 3561553 w 3768325"/>
                  <a:gd name="connsiteY4" fmla="*/ 46551 h 862009"/>
                  <a:gd name="connsiteX5" fmla="*/ 3744368 w 3768325"/>
                  <a:gd name="connsiteY5" fmla="*/ 361876 h 862009"/>
                  <a:gd name="connsiteX6" fmla="*/ 3744368 w 3768325"/>
                  <a:gd name="connsiteY6" fmla="*/ 502021 h 862009"/>
                  <a:gd name="connsiteX7" fmla="*/ 3577641 w 3768325"/>
                  <a:gd name="connsiteY7" fmla="*/ 793990 h 862009"/>
                  <a:gd name="connsiteX8" fmla="*/ 3486965 w 3768325"/>
                  <a:gd name="connsiteY8" fmla="*/ 861144 h 862009"/>
                  <a:gd name="connsiteX9" fmla="*/ 3302504 w 3768325"/>
                  <a:gd name="connsiteY9" fmla="*/ 861873 h 862009"/>
                  <a:gd name="connsiteX10" fmla="*/ 3282439 w 3768325"/>
                  <a:gd name="connsiteY10" fmla="*/ 861796 h 862009"/>
                  <a:gd name="connsiteX11" fmla="*/ 3282439 w 3768325"/>
                  <a:gd name="connsiteY11" fmla="*/ 862009 h 862009"/>
                  <a:gd name="connsiteX12" fmla="*/ 4408 w 3768325"/>
                  <a:gd name="connsiteY12" fmla="*/ 862009 h 862009"/>
                  <a:gd name="connsiteX13" fmla="*/ 21018 w 3768325"/>
                  <a:gd name="connsiteY13" fmla="*/ 845610 h 862009"/>
                  <a:gd name="connsiteX14" fmla="*/ 39868 w 3768325"/>
                  <a:gd name="connsiteY14" fmla="*/ 816853 h 862009"/>
                  <a:gd name="connsiteX15" fmla="*/ 217096 w 3768325"/>
                  <a:gd name="connsiteY15" fmla="*/ 506494 h 862009"/>
                  <a:gd name="connsiteX16" fmla="*/ 217096 w 3768325"/>
                  <a:gd name="connsiteY16" fmla="*/ 357522 h 862009"/>
                  <a:gd name="connsiteX17" fmla="*/ 22767 w 3768325"/>
                  <a:gd name="connsiteY17" fmla="*/ 22336 h 862009"/>
                  <a:gd name="connsiteX0" fmla="*/ 74174 w 3763917"/>
                  <a:gd name="connsiteY0" fmla="*/ 0 h 862009"/>
                  <a:gd name="connsiteX1" fmla="*/ 3278031 w 3763917"/>
                  <a:gd name="connsiteY1" fmla="*/ 0 h 862009"/>
                  <a:gd name="connsiteX2" fmla="*/ 3278031 w 3763917"/>
                  <a:gd name="connsiteY2" fmla="*/ 346 h 862009"/>
                  <a:gd name="connsiteX3" fmla="*/ 3463544 w 3763917"/>
                  <a:gd name="connsiteY3" fmla="*/ 1296 h 862009"/>
                  <a:gd name="connsiteX4" fmla="*/ 3557145 w 3763917"/>
                  <a:gd name="connsiteY4" fmla="*/ 46551 h 862009"/>
                  <a:gd name="connsiteX5" fmla="*/ 3739960 w 3763917"/>
                  <a:gd name="connsiteY5" fmla="*/ 361876 h 862009"/>
                  <a:gd name="connsiteX6" fmla="*/ 3739960 w 3763917"/>
                  <a:gd name="connsiteY6" fmla="*/ 502021 h 862009"/>
                  <a:gd name="connsiteX7" fmla="*/ 3573233 w 3763917"/>
                  <a:gd name="connsiteY7" fmla="*/ 793990 h 862009"/>
                  <a:gd name="connsiteX8" fmla="*/ 3482557 w 3763917"/>
                  <a:gd name="connsiteY8" fmla="*/ 861144 h 862009"/>
                  <a:gd name="connsiteX9" fmla="*/ 3298096 w 3763917"/>
                  <a:gd name="connsiteY9" fmla="*/ 861873 h 862009"/>
                  <a:gd name="connsiteX10" fmla="*/ 3278031 w 3763917"/>
                  <a:gd name="connsiteY10" fmla="*/ 861796 h 862009"/>
                  <a:gd name="connsiteX11" fmla="*/ 3278031 w 3763917"/>
                  <a:gd name="connsiteY11" fmla="*/ 862009 h 862009"/>
                  <a:gd name="connsiteX12" fmla="*/ 0 w 3763917"/>
                  <a:gd name="connsiteY12" fmla="*/ 862009 h 862009"/>
                  <a:gd name="connsiteX13" fmla="*/ 16610 w 3763917"/>
                  <a:gd name="connsiteY13" fmla="*/ 845610 h 862009"/>
                  <a:gd name="connsiteX14" fmla="*/ 35460 w 3763917"/>
                  <a:gd name="connsiteY14" fmla="*/ 816853 h 862009"/>
                  <a:gd name="connsiteX15" fmla="*/ 212688 w 3763917"/>
                  <a:gd name="connsiteY15" fmla="*/ 506494 h 862009"/>
                  <a:gd name="connsiteX16" fmla="*/ 212688 w 3763917"/>
                  <a:gd name="connsiteY16" fmla="*/ 357522 h 862009"/>
                  <a:gd name="connsiteX17" fmla="*/ 18359 w 3763917"/>
                  <a:gd name="connsiteY17" fmla="*/ 22336 h 862009"/>
                  <a:gd name="connsiteX18" fmla="*/ 74174 w 3763917"/>
                  <a:gd name="connsiteY18" fmla="*/ 0 h 862009"/>
                  <a:gd name="connsiteX0" fmla="*/ 74174 w 3763917"/>
                  <a:gd name="connsiteY0" fmla="*/ 175 h 862184"/>
                  <a:gd name="connsiteX1" fmla="*/ 3278031 w 3763917"/>
                  <a:gd name="connsiteY1" fmla="*/ 175 h 862184"/>
                  <a:gd name="connsiteX2" fmla="*/ 3278031 w 3763917"/>
                  <a:gd name="connsiteY2" fmla="*/ 521 h 862184"/>
                  <a:gd name="connsiteX3" fmla="*/ 3463544 w 3763917"/>
                  <a:gd name="connsiteY3" fmla="*/ 1471 h 862184"/>
                  <a:gd name="connsiteX4" fmla="*/ 3557145 w 3763917"/>
                  <a:gd name="connsiteY4" fmla="*/ 46726 h 862184"/>
                  <a:gd name="connsiteX5" fmla="*/ 3739960 w 3763917"/>
                  <a:gd name="connsiteY5" fmla="*/ 362051 h 862184"/>
                  <a:gd name="connsiteX6" fmla="*/ 3739960 w 3763917"/>
                  <a:gd name="connsiteY6" fmla="*/ 502196 h 862184"/>
                  <a:gd name="connsiteX7" fmla="*/ 3573233 w 3763917"/>
                  <a:gd name="connsiteY7" fmla="*/ 794165 h 862184"/>
                  <a:gd name="connsiteX8" fmla="*/ 3482557 w 3763917"/>
                  <a:gd name="connsiteY8" fmla="*/ 861319 h 862184"/>
                  <a:gd name="connsiteX9" fmla="*/ 3298096 w 3763917"/>
                  <a:gd name="connsiteY9" fmla="*/ 862048 h 862184"/>
                  <a:gd name="connsiteX10" fmla="*/ 3278031 w 3763917"/>
                  <a:gd name="connsiteY10" fmla="*/ 861971 h 862184"/>
                  <a:gd name="connsiteX11" fmla="*/ 3278031 w 3763917"/>
                  <a:gd name="connsiteY11" fmla="*/ 862184 h 862184"/>
                  <a:gd name="connsiteX12" fmla="*/ 0 w 3763917"/>
                  <a:gd name="connsiteY12" fmla="*/ 862184 h 862184"/>
                  <a:gd name="connsiteX13" fmla="*/ 16610 w 3763917"/>
                  <a:gd name="connsiteY13" fmla="*/ 845785 h 862184"/>
                  <a:gd name="connsiteX14" fmla="*/ 35460 w 3763917"/>
                  <a:gd name="connsiteY14" fmla="*/ 817028 h 862184"/>
                  <a:gd name="connsiteX15" fmla="*/ 212688 w 3763917"/>
                  <a:gd name="connsiteY15" fmla="*/ 506669 h 862184"/>
                  <a:gd name="connsiteX16" fmla="*/ 212688 w 3763917"/>
                  <a:gd name="connsiteY16" fmla="*/ 357697 h 862184"/>
                  <a:gd name="connsiteX17" fmla="*/ 18359 w 3763917"/>
                  <a:gd name="connsiteY17" fmla="*/ 22511 h 862184"/>
                  <a:gd name="connsiteX18" fmla="*/ 74174 w 3763917"/>
                  <a:gd name="connsiteY18" fmla="*/ 175 h 862184"/>
                  <a:gd name="connsiteX0" fmla="*/ 256084 w 3945827"/>
                  <a:gd name="connsiteY0" fmla="*/ 2712 h 864721"/>
                  <a:gd name="connsiteX1" fmla="*/ 3459941 w 3945827"/>
                  <a:gd name="connsiteY1" fmla="*/ 2712 h 864721"/>
                  <a:gd name="connsiteX2" fmla="*/ 3459941 w 3945827"/>
                  <a:gd name="connsiteY2" fmla="*/ 3058 h 864721"/>
                  <a:gd name="connsiteX3" fmla="*/ 3645454 w 3945827"/>
                  <a:gd name="connsiteY3" fmla="*/ 4008 h 864721"/>
                  <a:gd name="connsiteX4" fmla="*/ 3739055 w 3945827"/>
                  <a:gd name="connsiteY4" fmla="*/ 49263 h 864721"/>
                  <a:gd name="connsiteX5" fmla="*/ 3921870 w 3945827"/>
                  <a:gd name="connsiteY5" fmla="*/ 364588 h 864721"/>
                  <a:gd name="connsiteX6" fmla="*/ 3921870 w 3945827"/>
                  <a:gd name="connsiteY6" fmla="*/ 504733 h 864721"/>
                  <a:gd name="connsiteX7" fmla="*/ 3755143 w 3945827"/>
                  <a:gd name="connsiteY7" fmla="*/ 796702 h 864721"/>
                  <a:gd name="connsiteX8" fmla="*/ 3664467 w 3945827"/>
                  <a:gd name="connsiteY8" fmla="*/ 863856 h 864721"/>
                  <a:gd name="connsiteX9" fmla="*/ 3480006 w 3945827"/>
                  <a:gd name="connsiteY9" fmla="*/ 864585 h 864721"/>
                  <a:gd name="connsiteX10" fmla="*/ 3459941 w 3945827"/>
                  <a:gd name="connsiteY10" fmla="*/ 864508 h 864721"/>
                  <a:gd name="connsiteX11" fmla="*/ 3459941 w 3945827"/>
                  <a:gd name="connsiteY11" fmla="*/ 864721 h 864721"/>
                  <a:gd name="connsiteX12" fmla="*/ 181910 w 3945827"/>
                  <a:gd name="connsiteY12" fmla="*/ 864721 h 864721"/>
                  <a:gd name="connsiteX13" fmla="*/ 198520 w 3945827"/>
                  <a:gd name="connsiteY13" fmla="*/ 848322 h 864721"/>
                  <a:gd name="connsiteX14" fmla="*/ 217370 w 3945827"/>
                  <a:gd name="connsiteY14" fmla="*/ 819565 h 864721"/>
                  <a:gd name="connsiteX15" fmla="*/ 394598 w 3945827"/>
                  <a:gd name="connsiteY15" fmla="*/ 509206 h 864721"/>
                  <a:gd name="connsiteX16" fmla="*/ 394598 w 3945827"/>
                  <a:gd name="connsiteY16" fmla="*/ 360234 h 864721"/>
                  <a:gd name="connsiteX17" fmla="*/ 207413 w 3945827"/>
                  <a:gd name="connsiteY17" fmla="*/ 39335 h 864721"/>
                  <a:gd name="connsiteX18" fmla="*/ 256084 w 3945827"/>
                  <a:gd name="connsiteY18" fmla="*/ 2712 h 864721"/>
                  <a:gd name="connsiteX0" fmla="*/ 74174 w 3763917"/>
                  <a:gd name="connsiteY0" fmla="*/ 596 h 862605"/>
                  <a:gd name="connsiteX1" fmla="*/ 3278031 w 3763917"/>
                  <a:gd name="connsiteY1" fmla="*/ 596 h 862605"/>
                  <a:gd name="connsiteX2" fmla="*/ 3278031 w 3763917"/>
                  <a:gd name="connsiteY2" fmla="*/ 942 h 862605"/>
                  <a:gd name="connsiteX3" fmla="*/ 3463544 w 3763917"/>
                  <a:gd name="connsiteY3" fmla="*/ 1892 h 862605"/>
                  <a:gd name="connsiteX4" fmla="*/ 3557145 w 3763917"/>
                  <a:gd name="connsiteY4" fmla="*/ 47147 h 862605"/>
                  <a:gd name="connsiteX5" fmla="*/ 3739960 w 3763917"/>
                  <a:gd name="connsiteY5" fmla="*/ 362472 h 862605"/>
                  <a:gd name="connsiteX6" fmla="*/ 3739960 w 3763917"/>
                  <a:gd name="connsiteY6" fmla="*/ 502617 h 862605"/>
                  <a:gd name="connsiteX7" fmla="*/ 3573233 w 3763917"/>
                  <a:gd name="connsiteY7" fmla="*/ 794586 h 862605"/>
                  <a:gd name="connsiteX8" fmla="*/ 3482557 w 3763917"/>
                  <a:gd name="connsiteY8" fmla="*/ 861740 h 862605"/>
                  <a:gd name="connsiteX9" fmla="*/ 3298096 w 3763917"/>
                  <a:gd name="connsiteY9" fmla="*/ 862469 h 862605"/>
                  <a:gd name="connsiteX10" fmla="*/ 3278031 w 3763917"/>
                  <a:gd name="connsiteY10" fmla="*/ 862392 h 862605"/>
                  <a:gd name="connsiteX11" fmla="*/ 3278031 w 3763917"/>
                  <a:gd name="connsiteY11" fmla="*/ 862605 h 862605"/>
                  <a:gd name="connsiteX12" fmla="*/ 0 w 3763917"/>
                  <a:gd name="connsiteY12" fmla="*/ 862605 h 862605"/>
                  <a:gd name="connsiteX13" fmla="*/ 16610 w 3763917"/>
                  <a:gd name="connsiteY13" fmla="*/ 846206 h 862605"/>
                  <a:gd name="connsiteX14" fmla="*/ 35460 w 3763917"/>
                  <a:gd name="connsiteY14" fmla="*/ 817449 h 862605"/>
                  <a:gd name="connsiteX15" fmla="*/ 212688 w 3763917"/>
                  <a:gd name="connsiteY15" fmla="*/ 507090 h 862605"/>
                  <a:gd name="connsiteX16" fmla="*/ 212688 w 3763917"/>
                  <a:gd name="connsiteY16" fmla="*/ 358118 h 862605"/>
                  <a:gd name="connsiteX17" fmla="*/ 25503 w 3763917"/>
                  <a:gd name="connsiteY17" fmla="*/ 37219 h 862605"/>
                  <a:gd name="connsiteX18" fmla="*/ 74174 w 3763917"/>
                  <a:gd name="connsiteY18" fmla="*/ 596 h 862605"/>
                  <a:gd name="connsiteX0" fmla="*/ 251778 w 3941521"/>
                  <a:gd name="connsiteY0" fmla="*/ 4124 h 866133"/>
                  <a:gd name="connsiteX1" fmla="*/ 3455635 w 3941521"/>
                  <a:gd name="connsiteY1" fmla="*/ 4124 h 866133"/>
                  <a:gd name="connsiteX2" fmla="*/ 3455635 w 3941521"/>
                  <a:gd name="connsiteY2" fmla="*/ 4470 h 866133"/>
                  <a:gd name="connsiteX3" fmla="*/ 3641148 w 3941521"/>
                  <a:gd name="connsiteY3" fmla="*/ 5420 h 866133"/>
                  <a:gd name="connsiteX4" fmla="*/ 3734749 w 3941521"/>
                  <a:gd name="connsiteY4" fmla="*/ 50675 h 866133"/>
                  <a:gd name="connsiteX5" fmla="*/ 3917564 w 3941521"/>
                  <a:gd name="connsiteY5" fmla="*/ 366000 h 866133"/>
                  <a:gd name="connsiteX6" fmla="*/ 3917564 w 3941521"/>
                  <a:gd name="connsiteY6" fmla="*/ 506145 h 866133"/>
                  <a:gd name="connsiteX7" fmla="*/ 3750837 w 3941521"/>
                  <a:gd name="connsiteY7" fmla="*/ 798114 h 866133"/>
                  <a:gd name="connsiteX8" fmla="*/ 3660161 w 3941521"/>
                  <a:gd name="connsiteY8" fmla="*/ 865268 h 866133"/>
                  <a:gd name="connsiteX9" fmla="*/ 3475700 w 3941521"/>
                  <a:gd name="connsiteY9" fmla="*/ 865997 h 866133"/>
                  <a:gd name="connsiteX10" fmla="*/ 3455635 w 3941521"/>
                  <a:gd name="connsiteY10" fmla="*/ 865920 h 866133"/>
                  <a:gd name="connsiteX11" fmla="*/ 3455635 w 3941521"/>
                  <a:gd name="connsiteY11" fmla="*/ 866133 h 866133"/>
                  <a:gd name="connsiteX12" fmla="*/ 177604 w 3941521"/>
                  <a:gd name="connsiteY12" fmla="*/ 866133 h 866133"/>
                  <a:gd name="connsiteX13" fmla="*/ 194214 w 3941521"/>
                  <a:gd name="connsiteY13" fmla="*/ 849734 h 866133"/>
                  <a:gd name="connsiteX14" fmla="*/ 213064 w 3941521"/>
                  <a:gd name="connsiteY14" fmla="*/ 820977 h 866133"/>
                  <a:gd name="connsiteX15" fmla="*/ 390292 w 3941521"/>
                  <a:gd name="connsiteY15" fmla="*/ 510618 h 866133"/>
                  <a:gd name="connsiteX16" fmla="*/ 390292 w 3941521"/>
                  <a:gd name="connsiteY16" fmla="*/ 361646 h 866133"/>
                  <a:gd name="connsiteX17" fmla="*/ 215014 w 3941521"/>
                  <a:gd name="connsiteY17" fmla="*/ 59797 h 866133"/>
                  <a:gd name="connsiteX18" fmla="*/ 251778 w 3941521"/>
                  <a:gd name="connsiteY18" fmla="*/ 4124 h 866133"/>
                  <a:gd name="connsiteX0" fmla="*/ 74174 w 3763917"/>
                  <a:gd name="connsiteY0" fmla="*/ 2008 h 864017"/>
                  <a:gd name="connsiteX1" fmla="*/ 3278031 w 3763917"/>
                  <a:gd name="connsiteY1" fmla="*/ 2008 h 864017"/>
                  <a:gd name="connsiteX2" fmla="*/ 3278031 w 3763917"/>
                  <a:gd name="connsiteY2" fmla="*/ 2354 h 864017"/>
                  <a:gd name="connsiteX3" fmla="*/ 3463544 w 3763917"/>
                  <a:gd name="connsiteY3" fmla="*/ 3304 h 864017"/>
                  <a:gd name="connsiteX4" fmla="*/ 3557145 w 3763917"/>
                  <a:gd name="connsiteY4" fmla="*/ 48559 h 864017"/>
                  <a:gd name="connsiteX5" fmla="*/ 3739960 w 3763917"/>
                  <a:gd name="connsiteY5" fmla="*/ 363884 h 864017"/>
                  <a:gd name="connsiteX6" fmla="*/ 3739960 w 3763917"/>
                  <a:gd name="connsiteY6" fmla="*/ 504029 h 864017"/>
                  <a:gd name="connsiteX7" fmla="*/ 3573233 w 3763917"/>
                  <a:gd name="connsiteY7" fmla="*/ 795998 h 864017"/>
                  <a:gd name="connsiteX8" fmla="*/ 3482557 w 3763917"/>
                  <a:gd name="connsiteY8" fmla="*/ 863152 h 864017"/>
                  <a:gd name="connsiteX9" fmla="*/ 3298096 w 3763917"/>
                  <a:gd name="connsiteY9" fmla="*/ 863881 h 864017"/>
                  <a:gd name="connsiteX10" fmla="*/ 3278031 w 3763917"/>
                  <a:gd name="connsiteY10" fmla="*/ 863804 h 864017"/>
                  <a:gd name="connsiteX11" fmla="*/ 3278031 w 3763917"/>
                  <a:gd name="connsiteY11" fmla="*/ 864017 h 864017"/>
                  <a:gd name="connsiteX12" fmla="*/ 0 w 3763917"/>
                  <a:gd name="connsiteY12" fmla="*/ 864017 h 864017"/>
                  <a:gd name="connsiteX13" fmla="*/ 16610 w 3763917"/>
                  <a:gd name="connsiteY13" fmla="*/ 847618 h 864017"/>
                  <a:gd name="connsiteX14" fmla="*/ 35460 w 3763917"/>
                  <a:gd name="connsiteY14" fmla="*/ 818861 h 864017"/>
                  <a:gd name="connsiteX15" fmla="*/ 212688 w 3763917"/>
                  <a:gd name="connsiteY15" fmla="*/ 508502 h 864017"/>
                  <a:gd name="connsiteX16" fmla="*/ 212688 w 3763917"/>
                  <a:gd name="connsiteY16" fmla="*/ 359530 h 864017"/>
                  <a:gd name="connsiteX17" fmla="*/ 37410 w 3763917"/>
                  <a:gd name="connsiteY17" fmla="*/ 57681 h 864017"/>
                  <a:gd name="connsiteX18" fmla="*/ 74174 w 3763917"/>
                  <a:gd name="connsiteY18" fmla="*/ 2008 h 864017"/>
                  <a:gd name="connsiteX0" fmla="*/ 74174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74174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16610 w 3763917"/>
                  <a:gd name="connsiteY13" fmla="*/ 845611 h 862010"/>
                  <a:gd name="connsiteX14" fmla="*/ 35460 w 3763917"/>
                  <a:gd name="connsiteY14" fmla="*/ 816854 h 862010"/>
                  <a:gd name="connsiteX15" fmla="*/ 212688 w 3763917"/>
                  <a:gd name="connsiteY15" fmla="*/ 506495 h 862010"/>
                  <a:gd name="connsiteX16" fmla="*/ 212688 w 3763917"/>
                  <a:gd name="connsiteY16" fmla="*/ 357523 h 862010"/>
                  <a:gd name="connsiteX17" fmla="*/ 37410 w 3763917"/>
                  <a:gd name="connsiteY17" fmla="*/ 55674 h 862010"/>
                  <a:gd name="connsiteX18" fmla="*/ 88461 w 3763917"/>
                  <a:gd name="connsiteY18" fmla="*/ 1 h 862010"/>
                  <a:gd name="connsiteX0" fmla="*/ 88461 w 3763917"/>
                  <a:gd name="connsiteY0" fmla="*/ 1 h 862010"/>
                  <a:gd name="connsiteX1" fmla="*/ 3278031 w 3763917"/>
                  <a:gd name="connsiteY1" fmla="*/ 1 h 862010"/>
                  <a:gd name="connsiteX2" fmla="*/ 3278031 w 3763917"/>
                  <a:gd name="connsiteY2" fmla="*/ 347 h 862010"/>
                  <a:gd name="connsiteX3" fmla="*/ 3463544 w 3763917"/>
                  <a:gd name="connsiteY3" fmla="*/ 1297 h 862010"/>
                  <a:gd name="connsiteX4" fmla="*/ 3557145 w 3763917"/>
                  <a:gd name="connsiteY4" fmla="*/ 46552 h 862010"/>
                  <a:gd name="connsiteX5" fmla="*/ 3739960 w 3763917"/>
                  <a:gd name="connsiteY5" fmla="*/ 361877 h 862010"/>
                  <a:gd name="connsiteX6" fmla="*/ 3739960 w 3763917"/>
                  <a:gd name="connsiteY6" fmla="*/ 502022 h 862010"/>
                  <a:gd name="connsiteX7" fmla="*/ 3573233 w 3763917"/>
                  <a:gd name="connsiteY7" fmla="*/ 793991 h 862010"/>
                  <a:gd name="connsiteX8" fmla="*/ 3482557 w 3763917"/>
                  <a:gd name="connsiteY8" fmla="*/ 861145 h 862010"/>
                  <a:gd name="connsiteX9" fmla="*/ 3298096 w 3763917"/>
                  <a:gd name="connsiteY9" fmla="*/ 861874 h 862010"/>
                  <a:gd name="connsiteX10" fmla="*/ 3278031 w 3763917"/>
                  <a:gd name="connsiteY10" fmla="*/ 861797 h 862010"/>
                  <a:gd name="connsiteX11" fmla="*/ 3278031 w 3763917"/>
                  <a:gd name="connsiteY11" fmla="*/ 862010 h 862010"/>
                  <a:gd name="connsiteX12" fmla="*/ 0 w 3763917"/>
                  <a:gd name="connsiteY12" fmla="*/ 862010 h 862010"/>
                  <a:gd name="connsiteX13" fmla="*/ 35460 w 3763917"/>
                  <a:gd name="connsiteY13" fmla="*/ 816854 h 862010"/>
                  <a:gd name="connsiteX14" fmla="*/ 212688 w 3763917"/>
                  <a:gd name="connsiteY14" fmla="*/ 506495 h 862010"/>
                  <a:gd name="connsiteX15" fmla="*/ 212688 w 3763917"/>
                  <a:gd name="connsiteY15" fmla="*/ 357523 h 862010"/>
                  <a:gd name="connsiteX16" fmla="*/ 37410 w 3763917"/>
                  <a:gd name="connsiteY16" fmla="*/ 55674 h 862010"/>
                  <a:gd name="connsiteX17" fmla="*/ 88461 w 3763917"/>
                  <a:gd name="connsiteY17" fmla="*/ 1 h 862010"/>
                  <a:gd name="connsiteX0" fmla="*/ 56902 w 3732358"/>
                  <a:gd name="connsiteY0" fmla="*/ 1 h 862010"/>
                  <a:gd name="connsiteX1" fmla="*/ 3246472 w 3732358"/>
                  <a:gd name="connsiteY1" fmla="*/ 1 h 862010"/>
                  <a:gd name="connsiteX2" fmla="*/ 3246472 w 3732358"/>
                  <a:gd name="connsiteY2" fmla="*/ 347 h 862010"/>
                  <a:gd name="connsiteX3" fmla="*/ 3431985 w 3732358"/>
                  <a:gd name="connsiteY3" fmla="*/ 1297 h 862010"/>
                  <a:gd name="connsiteX4" fmla="*/ 3525586 w 3732358"/>
                  <a:gd name="connsiteY4" fmla="*/ 46552 h 862010"/>
                  <a:gd name="connsiteX5" fmla="*/ 3708401 w 3732358"/>
                  <a:gd name="connsiteY5" fmla="*/ 361877 h 862010"/>
                  <a:gd name="connsiteX6" fmla="*/ 3708401 w 3732358"/>
                  <a:gd name="connsiteY6" fmla="*/ 502022 h 862010"/>
                  <a:gd name="connsiteX7" fmla="*/ 3541674 w 3732358"/>
                  <a:gd name="connsiteY7" fmla="*/ 793991 h 862010"/>
                  <a:gd name="connsiteX8" fmla="*/ 3450998 w 3732358"/>
                  <a:gd name="connsiteY8" fmla="*/ 861145 h 862010"/>
                  <a:gd name="connsiteX9" fmla="*/ 3266537 w 3732358"/>
                  <a:gd name="connsiteY9" fmla="*/ 861874 h 862010"/>
                  <a:gd name="connsiteX10" fmla="*/ 3246472 w 3732358"/>
                  <a:gd name="connsiteY10" fmla="*/ 861797 h 862010"/>
                  <a:gd name="connsiteX11" fmla="*/ 3246472 w 3732358"/>
                  <a:gd name="connsiteY11" fmla="*/ 862010 h 862010"/>
                  <a:gd name="connsiteX12" fmla="*/ 63691 w 3732358"/>
                  <a:gd name="connsiteY12" fmla="*/ 862010 h 862010"/>
                  <a:gd name="connsiteX13" fmla="*/ 3901 w 3732358"/>
                  <a:gd name="connsiteY13" fmla="*/ 816854 h 862010"/>
                  <a:gd name="connsiteX14" fmla="*/ 181129 w 3732358"/>
                  <a:gd name="connsiteY14" fmla="*/ 506495 h 862010"/>
                  <a:gd name="connsiteX15" fmla="*/ 181129 w 3732358"/>
                  <a:gd name="connsiteY15" fmla="*/ 357523 h 862010"/>
                  <a:gd name="connsiteX16" fmla="*/ 5851 w 3732358"/>
                  <a:gd name="connsiteY16" fmla="*/ 55674 h 862010"/>
                  <a:gd name="connsiteX17" fmla="*/ 56902 w 3732358"/>
                  <a:gd name="connsiteY17" fmla="*/ 1 h 862010"/>
                  <a:gd name="connsiteX0" fmla="*/ 57744 w 3733200"/>
                  <a:gd name="connsiteY0" fmla="*/ 1 h 864192"/>
                  <a:gd name="connsiteX1" fmla="*/ 3247314 w 3733200"/>
                  <a:gd name="connsiteY1" fmla="*/ 1 h 864192"/>
                  <a:gd name="connsiteX2" fmla="*/ 3247314 w 3733200"/>
                  <a:gd name="connsiteY2" fmla="*/ 347 h 864192"/>
                  <a:gd name="connsiteX3" fmla="*/ 3432827 w 3733200"/>
                  <a:gd name="connsiteY3" fmla="*/ 1297 h 864192"/>
                  <a:gd name="connsiteX4" fmla="*/ 3526428 w 3733200"/>
                  <a:gd name="connsiteY4" fmla="*/ 46552 h 864192"/>
                  <a:gd name="connsiteX5" fmla="*/ 3709243 w 3733200"/>
                  <a:gd name="connsiteY5" fmla="*/ 361877 h 864192"/>
                  <a:gd name="connsiteX6" fmla="*/ 3709243 w 3733200"/>
                  <a:gd name="connsiteY6" fmla="*/ 502022 h 864192"/>
                  <a:gd name="connsiteX7" fmla="*/ 3542516 w 3733200"/>
                  <a:gd name="connsiteY7" fmla="*/ 793991 h 864192"/>
                  <a:gd name="connsiteX8" fmla="*/ 3451840 w 3733200"/>
                  <a:gd name="connsiteY8" fmla="*/ 861145 h 864192"/>
                  <a:gd name="connsiteX9" fmla="*/ 3267379 w 3733200"/>
                  <a:gd name="connsiteY9" fmla="*/ 861874 h 864192"/>
                  <a:gd name="connsiteX10" fmla="*/ 3247314 w 3733200"/>
                  <a:gd name="connsiteY10" fmla="*/ 861797 h 864192"/>
                  <a:gd name="connsiteX11" fmla="*/ 3247314 w 3733200"/>
                  <a:gd name="connsiteY11" fmla="*/ 862010 h 864192"/>
                  <a:gd name="connsiteX12" fmla="*/ 64533 w 3733200"/>
                  <a:gd name="connsiteY12" fmla="*/ 862010 h 864192"/>
                  <a:gd name="connsiteX13" fmla="*/ 4743 w 3733200"/>
                  <a:gd name="connsiteY13" fmla="*/ 816854 h 864192"/>
                  <a:gd name="connsiteX14" fmla="*/ 181971 w 3733200"/>
                  <a:gd name="connsiteY14" fmla="*/ 506495 h 864192"/>
                  <a:gd name="connsiteX15" fmla="*/ 181971 w 3733200"/>
                  <a:gd name="connsiteY15" fmla="*/ 357523 h 864192"/>
                  <a:gd name="connsiteX16" fmla="*/ 6693 w 3733200"/>
                  <a:gd name="connsiteY16" fmla="*/ 55674 h 864192"/>
                  <a:gd name="connsiteX17" fmla="*/ 57744 w 3733200"/>
                  <a:gd name="connsiteY17" fmla="*/ 1 h 864192"/>
                  <a:gd name="connsiteX0" fmla="*/ 57151 w 3732607"/>
                  <a:gd name="connsiteY0" fmla="*/ 1 h 862078"/>
                  <a:gd name="connsiteX1" fmla="*/ 3246721 w 3732607"/>
                  <a:gd name="connsiteY1" fmla="*/ 1 h 862078"/>
                  <a:gd name="connsiteX2" fmla="*/ 3246721 w 3732607"/>
                  <a:gd name="connsiteY2" fmla="*/ 347 h 862078"/>
                  <a:gd name="connsiteX3" fmla="*/ 3432234 w 3732607"/>
                  <a:gd name="connsiteY3" fmla="*/ 1297 h 862078"/>
                  <a:gd name="connsiteX4" fmla="*/ 3525835 w 3732607"/>
                  <a:gd name="connsiteY4" fmla="*/ 46552 h 862078"/>
                  <a:gd name="connsiteX5" fmla="*/ 3708650 w 3732607"/>
                  <a:gd name="connsiteY5" fmla="*/ 361877 h 862078"/>
                  <a:gd name="connsiteX6" fmla="*/ 3708650 w 3732607"/>
                  <a:gd name="connsiteY6" fmla="*/ 502022 h 862078"/>
                  <a:gd name="connsiteX7" fmla="*/ 3541923 w 3732607"/>
                  <a:gd name="connsiteY7" fmla="*/ 793991 h 862078"/>
                  <a:gd name="connsiteX8" fmla="*/ 3451247 w 3732607"/>
                  <a:gd name="connsiteY8" fmla="*/ 861145 h 862078"/>
                  <a:gd name="connsiteX9" fmla="*/ 3266786 w 3732607"/>
                  <a:gd name="connsiteY9" fmla="*/ 861874 h 862078"/>
                  <a:gd name="connsiteX10" fmla="*/ 3246721 w 3732607"/>
                  <a:gd name="connsiteY10" fmla="*/ 861797 h 862078"/>
                  <a:gd name="connsiteX11" fmla="*/ 3246721 w 3732607"/>
                  <a:gd name="connsiteY11" fmla="*/ 862010 h 862078"/>
                  <a:gd name="connsiteX12" fmla="*/ 63940 w 3732607"/>
                  <a:gd name="connsiteY12" fmla="*/ 862010 h 862078"/>
                  <a:gd name="connsiteX13" fmla="*/ 4150 w 3732607"/>
                  <a:gd name="connsiteY13" fmla="*/ 816854 h 862078"/>
                  <a:gd name="connsiteX14" fmla="*/ 181378 w 3732607"/>
                  <a:gd name="connsiteY14" fmla="*/ 506495 h 862078"/>
                  <a:gd name="connsiteX15" fmla="*/ 181378 w 3732607"/>
                  <a:gd name="connsiteY15" fmla="*/ 357523 h 862078"/>
                  <a:gd name="connsiteX16" fmla="*/ 6100 w 3732607"/>
                  <a:gd name="connsiteY16" fmla="*/ 55674 h 862078"/>
                  <a:gd name="connsiteX17" fmla="*/ 57151 w 3732607"/>
                  <a:gd name="connsiteY17" fmla="*/ 1 h 862078"/>
                  <a:gd name="connsiteX0" fmla="*/ 55697 w 3731153"/>
                  <a:gd name="connsiteY0" fmla="*/ 1 h 862010"/>
                  <a:gd name="connsiteX1" fmla="*/ 3245267 w 3731153"/>
                  <a:gd name="connsiteY1" fmla="*/ 1 h 862010"/>
                  <a:gd name="connsiteX2" fmla="*/ 3245267 w 3731153"/>
                  <a:gd name="connsiteY2" fmla="*/ 347 h 862010"/>
                  <a:gd name="connsiteX3" fmla="*/ 3430780 w 3731153"/>
                  <a:gd name="connsiteY3" fmla="*/ 1297 h 862010"/>
                  <a:gd name="connsiteX4" fmla="*/ 3524381 w 3731153"/>
                  <a:gd name="connsiteY4" fmla="*/ 46552 h 862010"/>
                  <a:gd name="connsiteX5" fmla="*/ 3707196 w 3731153"/>
                  <a:gd name="connsiteY5" fmla="*/ 361877 h 862010"/>
                  <a:gd name="connsiteX6" fmla="*/ 3707196 w 3731153"/>
                  <a:gd name="connsiteY6" fmla="*/ 502022 h 862010"/>
                  <a:gd name="connsiteX7" fmla="*/ 3540469 w 3731153"/>
                  <a:gd name="connsiteY7" fmla="*/ 793991 h 862010"/>
                  <a:gd name="connsiteX8" fmla="*/ 3449793 w 3731153"/>
                  <a:gd name="connsiteY8" fmla="*/ 861145 h 862010"/>
                  <a:gd name="connsiteX9" fmla="*/ 3265332 w 3731153"/>
                  <a:gd name="connsiteY9" fmla="*/ 861874 h 862010"/>
                  <a:gd name="connsiteX10" fmla="*/ 3245267 w 3731153"/>
                  <a:gd name="connsiteY10" fmla="*/ 861797 h 862010"/>
                  <a:gd name="connsiteX11" fmla="*/ 3245267 w 3731153"/>
                  <a:gd name="connsiteY11" fmla="*/ 862010 h 862010"/>
                  <a:gd name="connsiteX12" fmla="*/ 62486 w 3731153"/>
                  <a:gd name="connsiteY12" fmla="*/ 862010 h 862010"/>
                  <a:gd name="connsiteX13" fmla="*/ 2696 w 3731153"/>
                  <a:gd name="connsiteY13" fmla="*/ 816854 h 862010"/>
                  <a:gd name="connsiteX14" fmla="*/ 179924 w 3731153"/>
                  <a:gd name="connsiteY14" fmla="*/ 506495 h 862010"/>
                  <a:gd name="connsiteX15" fmla="*/ 179924 w 3731153"/>
                  <a:gd name="connsiteY15" fmla="*/ 357523 h 862010"/>
                  <a:gd name="connsiteX16" fmla="*/ 4646 w 3731153"/>
                  <a:gd name="connsiteY16" fmla="*/ 55674 h 862010"/>
                  <a:gd name="connsiteX17" fmla="*/ 55697 w 3731153"/>
                  <a:gd name="connsiteY17" fmla="*/ 1 h 862010"/>
                  <a:gd name="connsiteX0" fmla="*/ 55798 w 3731254"/>
                  <a:gd name="connsiteY0" fmla="*/ 1 h 862187"/>
                  <a:gd name="connsiteX1" fmla="*/ 3245368 w 3731254"/>
                  <a:gd name="connsiteY1" fmla="*/ 1 h 862187"/>
                  <a:gd name="connsiteX2" fmla="*/ 3245368 w 3731254"/>
                  <a:gd name="connsiteY2" fmla="*/ 347 h 862187"/>
                  <a:gd name="connsiteX3" fmla="*/ 3430881 w 3731254"/>
                  <a:gd name="connsiteY3" fmla="*/ 1297 h 862187"/>
                  <a:gd name="connsiteX4" fmla="*/ 3524482 w 3731254"/>
                  <a:gd name="connsiteY4" fmla="*/ 46552 h 862187"/>
                  <a:gd name="connsiteX5" fmla="*/ 3707297 w 3731254"/>
                  <a:gd name="connsiteY5" fmla="*/ 361877 h 862187"/>
                  <a:gd name="connsiteX6" fmla="*/ 3707297 w 3731254"/>
                  <a:gd name="connsiteY6" fmla="*/ 502022 h 862187"/>
                  <a:gd name="connsiteX7" fmla="*/ 3540570 w 3731254"/>
                  <a:gd name="connsiteY7" fmla="*/ 793991 h 862187"/>
                  <a:gd name="connsiteX8" fmla="*/ 3449894 w 3731254"/>
                  <a:gd name="connsiteY8" fmla="*/ 861145 h 862187"/>
                  <a:gd name="connsiteX9" fmla="*/ 3265433 w 3731254"/>
                  <a:gd name="connsiteY9" fmla="*/ 861874 h 862187"/>
                  <a:gd name="connsiteX10" fmla="*/ 3245368 w 3731254"/>
                  <a:gd name="connsiteY10" fmla="*/ 861797 h 862187"/>
                  <a:gd name="connsiteX11" fmla="*/ 3245368 w 3731254"/>
                  <a:gd name="connsiteY11" fmla="*/ 862010 h 862187"/>
                  <a:gd name="connsiteX12" fmla="*/ 62587 w 3731254"/>
                  <a:gd name="connsiteY12" fmla="*/ 862010 h 862187"/>
                  <a:gd name="connsiteX13" fmla="*/ 2797 w 3731254"/>
                  <a:gd name="connsiteY13" fmla="*/ 816854 h 862187"/>
                  <a:gd name="connsiteX14" fmla="*/ 180025 w 3731254"/>
                  <a:gd name="connsiteY14" fmla="*/ 506495 h 862187"/>
                  <a:gd name="connsiteX15" fmla="*/ 180025 w 3731254"/>
                  <a:gd name="connsiteY15" fmla="*/ 357523 h 862187"/>
                  <a:gd name="connsiteX16" fmla="*/ 4747 w 3731254"/>
                  <a:gd name="connsiteY16" fmla="*/ 55674 h 862187"/>
                  <a:gd name="connsiteX17" fmla="*/ 55798 w 3731254"/>
                  <a:gd name="connsiteY17" fmla="*/ 1 h 862187"/>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249236 w 3924692"/>
                  <a:gd name="connsiteY0" fmla="*/ 1 h 862010"/>
                  <a:gd name="connsiteX1" fmla="*/ 3438806 w 3924692"/>
                  <a:gd name="connsiteY1" fmla="*/ 1 h 862010"/>
                  <a:gd name="connsiteX2" fmla="*/ 3438806 w 3924692"/>
                  <a:gd name="connsiteY2" fmla="*/ 347 h 862010"/>
                  <a:gd name="connsiteX3" fmla="*/ 3624319 w 3924692"/>
                  <a:gd name="connsiteY3" fmla="*/ 1297 h 862010"/>
                  <a:gd name="connsiteX4" fmla="*/ 3717920 w 3924692"/>
                  <a:gd name="connsiteY4" fmla="*/ 46552 h 862010"/>
                  <a:gd name="connsiteX5" fmla="*/ 3900735 w 3924692"/>
                  <a:gd name="connsiteY5" fmla="*/ 361877 h 862010"/>
                  <a:gd name="connsiteX6" fmla="*/ 3900735 w 3924692"/>
                  <a:gd name="connsiteY6" fmla="*/ 502022 h 862010"/>
                  <a:gd name="connsiteX7" fmla="*/ 3734008 w 3924692"/>
                  <a:gd name="connsiteY7" fmla="*/ 793991 h 862010"/>
                  <a:gd name="connsiteX8" fmla="*/ 3643332 w 3924692"/>
                  <a:gd name="connsiteY8" fmla="*/ 861145 h 862010"/>
                  <a:gd name="connsiteX9" fmla="*/ 3458871 w 3924692"/>
                  <a:gd name="connsiteY9" fmla="*/ 861874 h 862010"/>
                  <a:gd name="connsiteX10" fmla="*/ 3438806 w 3924692"/>
                  <a:gd name="connsiteY10" fmla="*/ 861797 h 862010"/>
                  <a:gd name="connsiteX11" fmla="*/ 3438806 w 3924692"/>
                  <a:gd name="connsiteY11" fmla="*/ 862010 h 862010"/>
                  <a:gd name="connsiteX12" fmla="*/ 256025 w 3924692"/>
                  <a:gd name="connsiteY12" fmla="*/ 862010 h 862010"/>
                  <a:gd name="connsiteX13" fmla="*/ 208141 w 3924692"/>
                  <a:gd name="connsiteY13" fmla="*/ 800185 h 862010"/>
                  <a:gd name="connsiteX14" fmla="*/ 373463 w 3924692"/>
                  <a:gd name="connsiteY14" fmla="*/ 506495 h 862010"/>
                  <a:gd name="connsiteX15" fmla="*/ 373463 w 3924692"/>
                  <a:gd name="connsiteY15" fmla="*/ 357523 h 862010"/>
                  <a:gd name="connsiteX16" fmla="*/ 198185 w 3924692"/>
                  <a:gd name="connsiteY16" fmla="*/ 55674 h 862010"/>
                  <a:gd name="connsiteX17" fmla="*/ 249236 w 3924692"/>
                  <a:gd name="connsiteY17" fmla="*/ 1 h 862010"/>
                  <a:gd name="connsiteX0" fmla="*/ 55003 w 3730459"/>
                  <a:gd name="connsiteY0" fmla="*/ 1 h 862075"/>
                  <a:gd name="connsiteX1" fmla="*/ 3244573 w 3730459"/>
                  <a:gd name="connsiteY1" fmla="*/ 1 h 862075"/>
                  <a:gd name="connsiteX2" fmla="*/ 3244573 w 3730459"/>
                  <a:gd name="connsiteY2" fmla="*/ 347 h 862075"/>
                  <a:gd name="connsiteX3" fmla="*/ 3430086 w 3730459"/>
                  <a:gd name="connsiteY3" fmla="*/ 1297 h 862075"/>
                  <a:gd name="connsiteX4" fmla="*/ 3523687 w 3730459"/>
                  <a:gd name="connsiteY4" fmla="*/ 46552 h 862075"/>
                  <a:gd name="connsiteX5" fmla="*/ 3706502 w 3730459"/>
                  <a:gd name="connsiteY5" fmla="*/ 361877 h 862075"/>
                  <a:gd name="connsiteX6" fmla="*/ 3706502 w 3730459"/>
                  <a:gd name="connsiteY6" fmla="*/ 502022 h 862075"/>
                  <a:gd name="connsiteX7" fmla="*/ 3539775 w 3730459"/>
                  <a:gd name="connsiteY7" fmla="*/ 793991 h 862075"/>
                  <a:gd name="connsiteX8" fmla="*/ 3449099 w 3730459"/>
                  <a:gd name="connsiteY8" fmla="*/ 861145 h 862075"/>
                  <a:gd name="connsiteX9" fmla="*/ 3264638 w 3730459"/>
                  <a:gd name="connsiteY9" fmla="*/ 861874 h 862075"/>
                  <a:gd name="connsiteX10" fmla="*/ 3244573 w 3730459"/>
                  <a:gd name="connsiteY10" fmla="*/ 861797 h 862075"/>
                  <a:gd name="connsiteX11" fmla="*/ 3244573 w 3730459"/>
                  <a:gd name="connsiteY11" fmla="*/ 862010 h 862075"/>
                  <a:gd name="connsiteX12" fmla="*/ 61792 w 3730459"/>
                  <a:gd name="connsiteY12" fmla="*/ 862010 h 862075"/>
                  <a:gd name="connsiteX13" fmla="*/ 13908 w 3730459"/>
                  <a:gd name="connsiteY13" fmla="*/ 800185 h 862075"/>
                  <a:gd name="connsiteX14" fmla="*/ 179230 w 3730459"/>
                  <a:gd name="connsiteY14" fmla="*/ 506495 h 862075"/>
                  <a:gd name="connsiteX15" fmla="*/ 179230 w 3730459"/>
                  <a:gd name="connsiteY15" fmla="*/ 357523 h 862075"/>
                  <a:gd name="connsiteX16" fmla="*/ 3952 w 3730459"/>
                  <a:gd name="connsiteY16" fmla="*/ 55674 h 862075"/>
                  <a:gd name="connsiteX17" fmla="*/ 55003 w 3730459"/>
                  <a:gd name="connsiteY17" fmla="*/ 1 h 862075"/>
                  <a:gd name="connsiteX0" fmla="*/ 60995 w 3729307"/>
                  <a:gd name="connsiteY0" fmla="*/ 1 h 862075"/>
                  <a:gd name="connsiteX1" fmla="*/ 3243421 w 3729307"/>
                  <a:gd name="connsiteY1" fmla="*/ 1 h 862075"/>
                  <a:gd name="connsiteX2" fmla="*/ 3243421 w 3729307"/>
                  <a:gd name="connsiteY2" fmla="*/ 347 h 862075"/>
                  <a:gd name="connsiteX3" fmla="*/ 3428934 w 3729307"/>
                  <a:gd name="connsiteY3" fmla="*/ 1297 h 862075"/>
                  <a:gd name="connsiteX4" fmla="*/ 3522535 w 3729307"/>
                  <a:gd name="connsiteY4" fmla="*/ 46552 h 862075"/>
                  <a:gd name="connsiteX5" fmla="*/ 3705350 w 3729307"/>
                  <a:gd name="connsiteY5" fmla="*/ 361877 h 862075"/>
                  <a:gd name="connsiteX6" fmla="*/ 3705350 w 3729307"/>
                  <a:gd name="connsiteY6" fmla="*/ 502022 h 862075"/>
                  <a:gd name="connsiteX7" fmla="*/ 3538623 w 3729307"/>
                  <a:gd name="connsiteY7" fmla="*/ 793991 h 862075"/>
                  <a:gd name="connsiteX8" fmla="*/ 3447947 w 3729307"/>
                  <a:gd name="connsiteY8" fmla="*/ 861145 h 862075"/>
                  <a:gd name="connsiteX9" fmla="*/ 3263486 w 3729307"/>
                  <a:gd name="connsiteY9" fmla="*/ 861874 h 862075"/>
                  <a:gd name="connsiteX10" fmla="*/ 3243421 w 3729307"/>
                  <a:gd name="connsiteY10" fmla="*/ 861797 h 862075"/>
                  <a:gd name="connsiteX11" fmla="*/ 3243421 w 3729307"/>
                  <a:gd name="connsiteY11" fmla="*/ 862010 h 862075"/>
                  <a:gd name="connsiteX12" fmla="*/ 60640 w 3729307"/>
                  <a:gd name="connsiteY12" fmla="*/ 862010 h 862075"/>
                  <a:gd name="connsiteX13" fmla="*/ 12756 w 3729307"/>
                  <a:gd name="connsiteY13" fmla="*/ 800185 h 862075"/>
                  <a:gd name="connsiteX14" fmla="*/ 178078 w 3729307"/>
                  <a:gd name="connsiteY14" fmla="*/ 506495 h 862075"/>
                  <a:gd name="connsiteX15" fmla="*/ 178078 w 3729307"/>
                  <a:gd name="connsiteY15" fmla="*/ 357523 h 862075"/>
                  <a:gd name="connsiteX16" fmla="*/ 2800 w 3729307"/>
                  <a:gd name="connsiteY16" fmla="*/ 55674 h 862075"/>
                  <a:gd name="connsiteX17" fmla="*/ 60995 w 3729307"/>
                  <a:gd name="connsiteY17" fmla="*/ 1 h 862075"/>
                  <a:gd name="connsiteX0" fmla="*/ 253634 w 3921946"/>
                  <a:gd name="connsiteY0" fmla="*/ 5182 h 867256"/>
                  <a:gd name="connsiteX1" fmla="*/ 3436060 w 3921946"/>
                  <a:gd name="connsiteY1" fmla="*/ 5182 h 867256"/>
                  <a:gd name="connsiteX2" fmla="*/ 3436060 w 3921946"/>
                  <a:gd name="connsiteY2" fmla="*/ 5528 h 867256"/>
                  <a:gd name="connsiteX3" fmla="*/ 3621573 w 3921946"/>
                  <a:gd name="connsiteY3" fmla="*/ 6478 h 867256"/>
                  <a:gd name="connsiteX4" fmla="*/ 3715174 w 3921946"/>
                  <a:gd name="connsiteY4" fmla="*/ 51733 h 867256"/>
                  <a:gd name="connsiteX5" fmla="*/ 3897989 w 3921946"/>
                  <a:gd name="connsiteY5" fmla="*/ 367058 h 867256"/>
                  <a:gd name="connsiteX6" fmla="*/ 3897989 w 3921946"/>
                  <a:gd name="connsiteY6" fmla="*/ 507203 h 867256"/>
                  <a:gd name="connsiteX7" fmla="*/ 3731262 w 3921946"/>
                  <a:gd name="connsiteY7" fmla="*/ 799172 h 867256"/>
                  <a:gd name="connsiteX8" fmla="*/ 3640586 w 3921946"/>
                  <a:gd name="connsiteY8" fmla="*/ 866326 h 867256"/>
                  <a:gd name="connsiteX9" fmla="*/ 3456125 w 3921946"/>
                  <a:gd name="connsiteY9" fmla="*/ 867055 h 867256"/>
                  <a:gd name="connsiteX10" fmla="*/ 3436060 w 3921946"/>
                  <a:gd name="connsiteY10" fmla="*/ 866978 h 867256"/>
                  <a:gd name="connsiteX11" fmla="*/ 3436060 w 3921946"/>
                  <a:gd name="connsiteY11" fmla="*/ 867191 h 867256"/>
                  <a:gd name="connsiteX12" fmla="*/ 253279 w 3921946"/>
                  <a:gd name="connsiteY12" fmla="*/ 867191 h 867256"/>
                  <a:gd name="connsiteX13" fmla="*/ 205395 w 3921946"/>
                  <a:gd name="connsiteY13" fmla="*/ 805366 h 867256"/>
                  <a:gd name="connsiteX14" fmla="*/ 370717 w 3921946"/>
                  <a:gd name="connsiteY14" fmla="*/ 511676 h 867256"/>
                  <a:gd name="connsiteX15" fmla="*/ 370717 w 3921946"/>
                  <a:gd name="connsiteY15" fmla="*/ 362704 h 867256"/>
                  <a:gd name="connsiteX16" fmla="*/ 207345 w 3921946"/>
                  <a:gd name="connsiteY16" fmla="*/ 75142 h 867256"/>
                  <a:gd name="connsiteX17" fmla="*/ 253634 w 3921946"/>
                  <a:gd name="connsiteY17" fmla="*/ 5182 h 867256"/>
                  <a:gd name="connsiteX0" fmla="*/ 53179 w 3721491"/>
                  <a:gd name="connsiteY0" fmla="*/ 3066 h 865140"/>
                  <a:gd name="connsiteX1" fmla="*/ 3235605 w 3721491"/>
                  <a:gd name="connsiteY1" fmla="*/ 3066 h 865140"/>
                  <a:gd name="connsiteX2" fmla="*/ 3235605 w 3721491"/>
                  <a:gd name="connsiteY2" fmla="*/ 3412 h 865140"/>
                  <a:gd name="connsiteX3" fmla="*/ 3421118 w 3721491"/>
                  <a:gd name="connsiteY3" fmla="*/ 4362 h 865140"/>
                  <a:gd name="connsiteX4" fmla="*/ 3514719 w 3721491"/>
                  <a:gd name="connsiteY4" fmla="*/ 49617 h 865140"/>
                  <a:gd name="connsiteX5" fmla="*/ 3697534 w 3721491"/>
                  <a:gd name="connsiteY5" fmla="*/ 364942 h 865140"/>
                  <a:gd name="connsiteX6" fmla="*/ 3697534 w 3721491"/>
                  <a:gd name="connsiteY6" fmla="*/ 505087 h 865140"/>
                  <a:gd name="connsiteX7" fmla="*/ 3530807 w 3721491"/>
                  <a:gd name="connsiteY7" fmla="*/ 797056 h 865140"/>
                  <a:gd name="connsiteX8" fmla="*/ 3440131 w 3721491"/>
                  <a:gd name="connsiteY8" fmla="*/ 864210 h 865140"/>
                  <a:gd name="connsiteX9" fmla="*/ 3255670 w 3721491"/>
                  <a:gd name="connsiteY9" fmla="*/ 864939 h 865140"/>
                  <a:gd name="connsiteX10" fmla="*/ 3235605 w 3721491"/>
                  <a:gd name="connsiteY10" fmla="*/ 864862 h 865140"/>
                  <a:gd name="connsiteX11" fmla="*/ 3235605 w 3721491"/>
                  <a:gd name="connsiteY11" fmla="*/ 865075 h 865140"/>
                  <a:gd name="connsiteX12" fmla="*/ 52824 w 3721491"/>
                  <a:gd name="connsiteY12" fmla="*/ 865075 h 865140"/>
                  <a:gd name="connsiteX13" fmla="*/ 4940 w 3721491"/>
                  <a:gd name="connsiteY13" fmla="*/ 803250 h 865140"/>
                  <a:gd name="connsiteX14" fmla="*/ 170262 w 3721491"/>
                  <a:gd name="connsiteY14" fmla="*/ 509560 h 865140"/>
                  <a:gd name="connsiteX15" fmla="*/ 170262 w 3721491"/>
                  <a:gd name="connsiteY15" fmla="*/ 360588 h 865140"/>
                  <a:gd name="connsiteX16" fmla="*/ 6890 w 3721491"/>
                  <a:gd name="connsiteY16" fmla="*/ 73026 h 865140"/>
                  <a:gd name="connsiteX17" fmla="*/ 53179 w 3721491"/>
                  <a:gd name="connsiteY17" fmla="*/ 3066 h 8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1491" h="865140">
                    <a:moveTo>
                      <a:pt x="53179" y="3066"/>
                    </a:moveTo>
                    <a:cubicBezTo>
                      <a:pt x="122192" y="-3832"/>
                      <a:pt x="2174796" y="3066"/>
                      <a:pt x="3235605" y="3066"/>
                    </a:cubicBezTo>
                    <a:lnTo>
                      <a:pt x="3235605" y="3412"/>
                    </a:lnTo>
                    <a:lnTo>
                      <a:pt x="3421118" y="4362"/>
                    </a:lnTo>
                    <a:cubicBezTo>
                      <a:pt x="3475719" y="4848"/>
                      <a:pt x="3499607" y="25773"/>
                      <a:pt x="3514719" y="49617"/>
                    </a:cubicBezTo>
                    <a:cubicBezTo>
                      <a:pt x="3529832" y="73460"/>
                      <a:pt x="3658046" y="297790"/>
                      <a:pt x="3697534" y="364942"/>
                    </a:cubicBezTo>
                    <a:cubicBezTo>
                      <a:pt x="3737023" y="432096"/>
                      <a:pt x="3720935" y="464212"/>
                      <a:pt x="3697534" y="505087"/>
                    </a:cubicBezTo>
                    <a:cubicBezTo>
                      <a:pt x="3641959" y="602411"/>
                      <a:pt x="3552258" y="757153"/>
                      <a:pt x="3530807" y="797056"/>
                    </a:cubicBezTo>
                    <a:cubicBezTo>
                      <a:pt x="3509357" y="836959"/>
                      <a:pt x="3479131" y="862263"/>
                      <a:pt x="3440131" y="864210"/>
                    </a:cubicBezTo>
                    <a:cubicBezTo>
                      <a:pt x="3420631" y="865183"/>
                      <a:pt x="3338729" y="865183"/>
                      <a:pt x="3255670" y="864939"/>
                    </a:cubicBezTo>
                    <a:lnTo>
                      <a:pt x="3235605" y="864862"/>
                    </a:lnTo>
                    <a:lnTo>
                      <a:pt x="3235605" y="865075"/>
                    </a:lnTo>
                    <a:lnTo>
                      <a:pt x="52824" y="865075"/>
                    </a:lnTo>
                    <a:cubicBezTo>
                      <a:pt x="9680" y="866677"/>
                      <a:pt x="-9870" y="838689"/>
                      <a:pt x="4940" y="803250"/>
                    </a:cubicBezTo>
                    <a:cubicBezTo>
                      <a:pt x="19750" y="767811"/>
                      <a:pt x="111187" y="613014"/>
                      <a:pt x="170262" y="509560"/>
                    </a:cubicBezTo>
                    <a:cubicBezTo>
                      <a:pt x="195137" y="466111"/>
                      <a:pt x="212239" y="431972"/>
                      <a:pt x="170262" y="360588"/>
                    </a:cubicBezTo>
                    <a:cubicBezTo>
                      <a:pt x="128287" y="289206"/>
                      <a:pt x="22954" y="98371"/>
                      <a:pt x="6890" y="73026"/>
                    </a:cubicBezTo>
                    <a:cubicBezTo>
                      <a:pt x="-699" y="65581"/>
                      <a:pt x="-15834" y="9964"/>
                      <a:pt x="53179" y="3066"/>
                    </a:cubicBezTo>
                    <a:close/>
                  </a:path>
                </a:pathLst>
              </a:cu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65" name="Группа 64">
                <a:extLst>
                  <a:ext uri="{FF2B5EF4-FFF2-40B4-BE49-F238E27FC236}">
                    <a16:creationId xmlns:a16="http://schemas.microsoft.com/office/drawing/2014/main" id="{74E2CB0C-E60D-4036-C0A9-F958A85592C4}"/>
                  </a:ext>
                </a:extLst>
              </p:cNvPr>
              <p:cNvGrpSpPr/>
              <p:nvPr/>
            </p:nvGrpSpPr>
            <p:grpSpPr>
              <a:xfrm>
                <a:off x="2341913" y="2788921"/>
                <a:ext cx="2801010" cy="769441"/>
                <a:chOff x="1858111" y="1135583"/>
                <a:chExt cx="2801010" cy="769441"/>
              </a:xfrm>
            </p:grpSpPr>
            <p:sp>
              <p:nvSpPr>
                <p:cNvPr id="69" name="TextBox 68">
                  <a:extLst>
                    <a:ext uri="{FF2B5EF4-FFF2-40B4-BE49-F238E27FC236}">
                      <a16:creationId xmlns:a16="http://schemas.microsoft.com/office/drawing/2014/main" id="{8DB177A0-0600-9249-E3D5-5BDE9E5F398B}"/>
                    </a:ext>
                  </a:extLst>
                </p:cNvPr>
                <p:cNvSpPr txBox="1"/>
                <p:nvPr/>
              </p:nvSpPr>
              <p:spPr>
                <a:xfrm>
                  <a:off x="1858111" y="1443359"/>
                  <a:ext cx="2801010" cy="461665"/>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70" name="TextBox 69">
                  <a:extLst>
                    <a:ext uri="{FF2B5EF4-FFF2-40B4-BE49-F238E27FC236}">
                      <a16:creationId xmlns:a16="http://schemas.microsoft.com/office/drawing/2014/main" id="{5801ABA4-2186-43AE-5927-E89EE36989A8}"/>
                    </a:ext>
                  </a:extLst>
                </p:cNvPr>
                <p:cNvSpPr txBox="1"/>
                <p:nvPr/>
              </p:nvSpPr>
              <p:spPr>
                <a:xfrm>
                  <a:off x="1858112" y="1135583"/>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grpSp>
            <p:nvGrpSpPr>
              <p:cNvPr id="66" name="Группа 65">
                <a:extLst>
                  <a:ext uri="{FF2B5EF4-FFF2-40B4-BE49-F238E27FC236}">
                    <a16:creationId xmlns:a16="http://schemas.microsoft.com/office/drawing/2014/main" id="{E5C89AE6-67D1-A100-54B6-DB53C537C28A}"/>
                  </a:ext>
                </a:extLst>
              </p:cNvPr>
              <p:cNvGrpSpPr/>
              <p:nvPr/>
            </p:nvGrpSpPr>
            <p:grpSpPr>
              <a:xfrm>
                <a:off x="1092200" y="2651435"/>
                <a:ext cx="1159667" cy="1044413"/>
                <a:chOff x="1092200" y="2651435"/>
                <a:chExt cx="1159667" cy="1044413"/>
              </a:xfrm>
            </p:grpSpPr>
            <p:sp>
              <p:nvSpPr>
                <p:cNvPr id="67" name="Полилиния: фигура 66">
                  <a:extLst>
                    <a:ext uri="{FF2B5EF4-FFF2-40B4-BE49-F238E27FC236}">
                      <a16:creationId xmlns:a16="http://schemas.microsoft.com/office/drawing/2014/main" id="{DB4AAA44-7C1C-82A4-170A-0E4A4A7DB733}"/>
                    </a:ext>
                  </a:extLst>
                </p:cNvPr>
                <p:cNvSpPr/>
                <p:nvPr/>
              </p:nvSpPr>
              <p:spPr>
                <a:xfrm flipH="1">
                  <a:off x="1092200" y="2651435"/>
                  <a:ext cx="1159667" cy="1044413"/>
                </a:xfrm>
                <a:custGeom>
                  <a:avLst/>
                  <a:gdLst>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495425"/>
                    <a:gd name="connsiteY0" fmla="*/ 0 h 1402557"/>
                    <a:gd name="connsiteX1" fmla="*/ 1045369 w 1495425"/>
                    <a:gd name="connsiteY1" fmla="*/ 0 h 1402557"/>
                    <a:gd name="connsiteX2" fmla="*/ 1197769 w 1495425"/>
                    <a:gd name="connsiteY2" fmla="*/ 73819 h 1402557"/>
                    <a:gd name="connsiteX3" fmla="*/ 1495425 w 1495425"/>
                    <a:gd name="connsiteY3" fmla="*/ 588169 h 1402557"/>
                    <a:gd name="connsiteX4" fmla="*/ 1495425 w 1495425"/>
                    <a:gd name="connsiteY4" fmla="*/ 816769 h 1402557"/>
                    <a:gd name="connsiteX5" fmla="*/ 1223963 w 1495425"/>
                    <a:gd name="connsiteY5" fmla="*/ 1293019 h 1402557"/>
                    <a:gd name="connsiteX6" fmla="*/ 1076325 w 1495425"/>
                    <a:gd name="connsiteY6" fmla="*/ 1402557 h 1402557"/>
                    <a:gd name="connsiteX7" fmla="*/ 464344 w 1495425"/>
                    <a:gd name="connsiteY7" fmla="*/ 1402557 h 1402557"/>
                    <a:gd name="connsiteX8" fmla="*/ 307182 w 1495425"/>
                    <a:gd name="connsiteY8" fmla="*/ 1331119 h 1402557"/>
                    <a:gd name="connsiteX9" fmla="*/ 0 w 1495425"/>
                    <a:gd name="connsiteY9" fmla="*/ 800100 h 1402557"/>
                    <a:gd name="connsiteX10" fmla="*/ 0 w 1495425"/>
                    <a:gd name="connsiteY10" fmla="*/ 604838 h 1402557"/>
                    <a:gd name="connsiteX11" fmla="*/ 290513 w 1495425"/>
                    <a:gd name="connsiteY11" fmla="*/ 100013 h 1402557"/>
                    <a:gd name="connsiteX12" fmla="*/ 445294 w 1495425"/>
                    <a:gd name="connsiteY12" fmla="*/ 0 h 1402557"/>
                    <a:gd name="connsiteX0" fmla="*/ 445294 w 1524000"/>
                    <a:gd name="connsiteY0" fmla="*/ 0 h 1402557"/>
                    <a:gd name="connsiteX1" fmla="*/ 1045369 w 1524000"/>
                    <a:gd name="connsiteY1" fmla="*/ 0 h 1402557"/>
                    <a:gd name="connsiteX2" fmla="*/ 1197769 w 1524000"/>
                    <a:gd name="connsiteY2" fmla="*/ 73819 h 1402557"/>
                    <a:gd name="connsiteX3" fmla="*/ 1495425 w 1524000"/>
                    <a:gd name="connsiteY3" fmla="*/ 588169 h 1402557"/>
                    <a:gd name="connsiteX4" fmla="*/ 1495425 w 1524000"/>
                    <a:gd name="connsiteY4" fmla="*/ 816769 h 1402557"/>
                    <a:gd name="connsiteX5" fmla="*/ 1223963 w 1524000"/>
                    <a:gd name="connsiteY5" fmla="*/ 1293019 h 1402557"/>
                    <a:gd name="connsiteX6" fmla="*/ 1076325 w 1524000"/>
                    <a:gd name="connsiteY6" fmla="*/ 1402557 h 1402557"/>
                    <a:gd name="connsiteX7" fmla="*/ 464344 w 1524000"/>
                    <a:gd name="connsiteY7" fmla="*/ 1402557 h 1402557"/>
                    <a:gd name="connsiteX8" fmla="*/ 307182 w 1524000"/>
                    <a:gd name="connsiteY8" fmla="*/ 1331119 h 1402557"/>
                    <a:gd name="connsiteX9" fmla="*/ 0 w 1524000"/>
                    <a:gd name="connsiteY9" fmla="*/ 800100 h 1402557"/>
                    <a:gd name="connsiteX10" fmla="*/ 0 w 1524000"/>
                    <a:gd name="connsiteY10" fmla="*/ 604838 h 1402557"/>
                    <a:gd name="connsiteX11" fmla="*/ 290513 w 1524000"/>
                    <a:gd name="connsiteY11" fmla="*/ 100013 h 1402557"/>
                    <a:gd name="connsiteX12" fmla="*/ 445294 w 1524000"/>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57"/>
                    <a:gd name="connsiteX1" fmla="*/ 1045369 w 1534431"/>
                    <a:gd name="connsiteY1" fmla="*/ 0 h 1402557"/>
                    <a:gd name="connsiteX2" fmla="*/ 1197769 w 1534431"/>
                    <a:gd name="connsiteY2" fmla="*/ 73819 h 1402557"/>
                    <a:gd name="connsiteX3" fmla="*/ 1495425 w 1534431"/>
                    <a:gd name="connsiteY3" fmla="*/ 588169 h 1402557"/>
                    <a:gd name="connsiteX4" fmla="*/ 1495425 w 1534431"/>
                    <a:gd name="connsiteY4" fmla="*/ 816769 h 1402557"/>
                    <a:gd name="connsiteX5" fmla="*/ 1223963 w 1534431"/>
                    <a:gd name="connsiteY5" fmla="*/ 1293019 h 1402557"/>
                    <a:gd name="connsiteX6" fmla="*/ 1076325 w 1534431"/>
                    <a:gd name="connsiteY6" fmla="*/ 1402557 h 1402557"/>
                    <a:gd name="connsiteX7" fmla="*/ 464344 w 1534431"/>
                    <a:gd name="connsiteY7" fmla="*/ 1402557 h 1402557"/>
                    <a:gd name="connsiteX8" fmla="*/ 307182 w 1534431"/>
                    <a:gd name="connsiteY8" fmla="*/ 1331119 h 1402557"/>
                    <a:gd name="connsiteX9" fmla="*/ 0 w 1534431"/>
                    <a:gd name="connsiteY9" fmla="*/ 800100 h 1402557"/>
                    <a:gd name="connsiteX10" fmla="*/ 0 w 1534431"/>
                    <a:gd name="connsiteY10" fmla="*/ 604838 h 1402557"/>
                    <a:gd name="connsiteX11" fmla="*/ 290513 w 1534431"/>
                    <a:gd name="connsiteY11" fmla="*/ 100013 h 1402557"/>
                    <a:gd name="connsiteX12" fmla="*/ 445294 w 1534431"/>
                    <a:gd name="connsiteY12" fmla="*/ 0 h 1402557"/>
                    <a:gd name="connsiteX0" fmla="*/ 445294 w 1534431"/>
                    <a:gd name="connsiteY0" fmla="*/ 0 h 1402596"/>
                    <a:gd name="connsiteX1" fmla="*/ 1045369 w 1534431"/>
                    <a:gd name="connsiteY1" fmla="*/ 0 h 1402596"/>
                    <a:gd name="connsiteX2" fmla="*/ 1197769 w 1534431"/>
                    <a:gd name="connsiteY2" fmla="*/ 73819 h 1402596"/>
                    <a:gd name="connsiteX3" fmla="*/ 1495425 w 1534431"/>
                    <a:gd name="connsiteY3" fmla="*/ 588169 h 1402596"/>
                    <a:gd name="connsiteX4" fmla="*/ 1495425 w 1534431"/>
                    <a:gd name="connsiteY4" fmla="*/ 816769 h 1402596"/>
                    <a:gd name="connsiteX5" fmla="*/ 1223963 w 1534431"/>
                    <a:gd name="connsiteY5" fmla="*/ 1293019 h 1402596"/>
                    <a:gd name="connsiteX6" fmla="*/ 1076325 w 1534431"/>
                    <a:gd name="connsiteY6" fmla="*/ 1402557 h 1402596"/>
                    <a:gd name="connsiteX7" fmla="*/ 464344 w 1534431"/>
                    <a:gd name="connsiteY7" fmla="*/ 1402557 h 1402596"/>
                    <a:gd name="connsiteX8" fmla="*/ 307182 w 1534431"/>
                    <a:gd name="connsiteY8" fmla="*/ 1331119 h 1402596"/>
                    <a:gd name="connsiteX9" fmla="*/ 0 w 1534431"/>
                    <a:gd name="connsiteY9" fmla="*/ 800100 h 1402596"/>
                    <a:gd name="connsiteX10" fmla="*/ 0 w 1534431"/>
                    <a:gd name="connsiteY10" fmla="*/ 604838 h 1402596"/>
                    <a:gd name="connsiteX11" fmla="*/ 290513 w 1534431"/>
                    <a:gd name="connsiteY11" fmla="*/ 100013 h 1402596"/>
                    <a:gd name="connsiteX12" fmla="*/ 445294 w 1534431"/>
                    <a:gd name="connsiteY12" fmla="*/ 0 h 1402596"/>
                    <a:gd name="connsiteX0" fmla="*/ 445294 w 1534431"/>
                    <a:gd name="connsiteY0" fmla="*/ 0 h 1405026"/>
                    <a:gd name="connsiteX1" fmla="*/ 1045369 w 1534431"/>
                    <a:gd name="connsiteY1" fmla="*/ 0 h 1405026"/>
                    <a:gd name="connsiteX2" fmla="*/ 1197769 w 1534431"/>
                    <a:gd name="connsiteY2" fmla="*/ 73819 h 1405026"/>
                    <a:gd name="connsiteX3" fmla="*/ 1495425 w 1534431"/>
                    <a:gd name="connsiteY3" fmla="*/ 588169 h 1405026"/>
                    <a:gd name="connsiteX4" fmla="*/ 1495425 w 1534431"/>
                    <a:gd name="connsiteY4" fmla="*/ 816769 h 1405026"/>
                    <a:gd name="connsiteX5" fmla="*/ 1223963 w 1534431"/>
                    <a:gd name="connsiteY5" fmla="*/ 1293019 h 1405026"/>
                    <a:gd name="connsiteX6" fmla="*/ 1076325 w 1534431"/>
                    <a:gd name="connsiteY6" fmla="*/ 1402557 h 1405026"/>
                    <a:gd name="connsiteX7" fmla="*/ 464344 w 1534431"/>
                    <a:gd name="connsiteY7" fmla="*/ 1402557 h 1405026"/>
                    <a:gd name="connsiteX8" fmla="*/ 307182 w 1534431"/>
                    <a:gd name="connsiteY8" fmla="*/ 1331119 h 1405026"/>
                    <a:gd name="connsiteX9" fmla="*/ 0 w 1534431"/>
                    <a:gd name="connsiteY9" fmla="*/ 800100 h 1405026"/>
                    <a:gd name="connsiteX10" fmla="*/ 0 w 1534431"/>
                    <a:gd name="connsiteY10" fmla="*/ 604838 h 1405026"/>
                    <a:gd name="connsiteX11" fmla="*/ 290513 w 1534431"/>
                    <a:gd name="connsiteY11" fmla="*/ 100013 h 1405026"/>
                    <a:gd name="connsiteX12" fmla="*/ 445294 w 1534431"/>
                    <a:gd name="connsiteY12" fmla="*/ 0 h 1405026"/>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45294 w 1534431"/>
                    <a:gd name="connsiteY0" fmla="*/ 0 h 1403968"/>
                    <a:gd name="connsiteX1" fmla="*/ 1045369 w 1534431"/>
                    <a:gd name="connsiteY1" fmla="*/ 0 h 1403968"/>
                    <a:gd name="connsiteX2" fmla="*/ 1197769 w 1534431"/>
                    <a:gd name="connsiteY2" fmla="*/ 73819 h 1403968"/>
                    <a:gd name="connsiteX3" fmla="*/ 1495425 w 1534431"/>
                    <a:gd name="connsiteY3" fmla="*/ 588169 h 1403968"/>
                    <a:gd name="connsiteX4" fmla="*/ 1495425 w 1534431"/>
                    <a:gd name="connsiteY4" fmla="*/ 816769 h 1403968"/>
                    <a:gd name="connsiteX5" fmla="*/ 1223963 w 1534431"/>
                    <a:gd name="connsiteY5" fmla="*/ 1293019 h 1403968"/>
                    <a:gd name="connsiteX6" fmla="*/ 1076325 w 1534431"/>
                    <a:gd name="connsiteY6" fmla="*/ 1402557 h 1403968"/>
                    <a:gd name="connsiteX7" fmla="*/ 464344 w 1534431"/>
                    <a:gd name="connsiteY7" fmla="*/ 1402557 h 1403968"/>
                    <a:gd name="connsiteX8" fmla="*/ 307182 w 1534431"/>
                    <a:gd name="connsiteY8" fmla="*/ 1331119 h 1403968"/>
                    <a:gd name="connsiteX9" fmla="*/ 0 w 1534431"/>
                    <a:gd name="connsiteY9" fmla="*/ 800100 h 1403968"/>
                    <a:gd name="connsiteX10" fmla="*/ 0 w 1534431"/>
                    <a:gd name="connsiteY10" fmla="*/ 604838 h 1403968"/>
                    <a:gd name="connsiteX11" fmla="*/ 290513 w 1534431"/>
                    <a:gd name="connsiteY11" fmla="*/ 100013 h 1403968"/>
                    <a:gd name="connsiteX12" fmla="*/ 445294 w 1534431"/>
                    <a:gd name="connsiteY12" fmla="*/ 0 h 1403968"/>
                    <a:gd name="connsiteX0" fmla="*/ 462227 w 1551364"/>
                    <a:gd name="connsiteY0" fmla="*/ 0 h 1403968"/>
                    <a:gd name="connsiteX1" fmla="*/ 1062302 w 1551364"/>
                    <a:gd name="connsiteY1" fmla="*/ 0 h 1403968"/>
                    <a:gd name="connsiteX2" fmla="*/ 1214702 w 1551364"/>
                    <a:gd name="connsiteY2" fmla="*/ 73819 h 1403968"/>
                    <a:gd name="connsiteX3" fmla="*/ 1512358 w 1551364"/>
                    <a:gd name="connsiteY3" fmla="*/ 588169 h 1403968"/>
                    <a:gd name="connsiteX4" fmla="*/ 1512358 w 1551364"/>
                    <a:gd name="connsiteY4" fmla="*/ 816769 h 1403968"/>
                    <a:gd name="connsiteX5" fmla="*/ 1240896 w 1551364"/>
                    <a:gd name="connsiteY5" fmla="*/ 1293019 h 1403968"/>
                    <a:gd name="connsiteX6" fmla="*/ 1093258 w 1551364"/>
                    <a:gd name="connsiteY6" fmla="*/ 1402557 h 1403968"/>
                    <a:gd name="connsiteX7" fmla="*/ 481277 w 1551364"/>
                    <a:gd name="connsiteY7" fmla="*/ 1402557 h 1403968"/>
                    <a:gd name="connsiteX8" fmla="*/ 324115 w 1551364"/>
                    <a:gd name="connsiteY8" fmla="*/ 1331119 h 1403968"/>
                    <a:gd name="connsiteX9" fmla="*/ 16933 w 1551364"/>
                    <a:gd name="connsiteY9" fmla="*/ 800100 h 1403968"/>
                    <a:gd name="connsiteX10" fmla="*/ 16933 w 1551364"/>
                    <a:gd name="connsiteY10" fmla="*/ 604838 h 1403968"/>
                    <a:gd name="connsiteX11" fmla="*/ 307446 w 1551364"/>
                    <a:gd name="connsiteY11" fmla="*/ 100013 h 1403968"/>
                    <a:gd name="connsiteX12" fmla="*/ 462227 w 1551364"/>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0 h 1403968"/>
                    <a:gd name="connsiteX1" fmla="*/ 1072187 w 1561249"/>
                    <a:gd name="connsiteY1" fmla="*/ 0 h 1403968"/>
                    <a:gd name="connsiteX2" fmla="*/ 1224587 w 1561249"/>
                    <a:gd name="connsiteY2" fmla="*/ 73819 h 1403968"/>
                    <a:gd name="connsiteX3" fmla="*/ 1522243 w 1561249"/>
                    <a:gd name="connsiteY3" fmla="*/ 588169 h 1403968"/>
                    <a:gd name="connsiteX4" fmla="*/ 1522243 w 1561249"/>
                    <a:gd name="connsiteY4" fmla="*/ 816769 h 1403968"/>
                    <a:gd name="connsiteX5" fmla="*/ 1250781 w 1561249"/>
                    <a:gd name="connsiteY5" fmla="*/ 1293019 h 1403968"/>
                    <a:gd name="connsiteX6" fmla="*/ 1103143 w 1561249"/>
                    <a:gd name="connsiteY6" fmla="*/ 1402557 h 1403968"/>
                    <a:gd name="connsiteX7" fmla="*/ 491162 w 1561249"/>
                    <a:gd name="connsiteY7" fmla="*/ 1402557 h 1403968"/>
                    <a:gd name="connsiteX8" fmla="*/ 334000 w 1561249"/>
                    <a:gd name="connsiteY8" fmla="*/ 1331119 h 1403968"/>
                    <a:gd name="connsiteX9" fmla="*/ 26818 w 1561249"/>
                    <a:gd name="connsiteY9" fmla="*/ 800100 h 1403968"/>
                    <a:gd name="connsiteX10" fmla="*/ 26818 w 1561249"/>
                    <a:gd name="connsiteY10" fmla="*/ 604838 h 1403968"/>
                    <a:gd name="connsiteX11" fmla="*/ 317331 w 1561249"/>
                    <a:gd name="connsiteY11" fmla="*/ 100013 h 1403968"/>
                    <a:gd name="connsiteX12" fmla="*/ 472112 w 1561249"/>
                    <a:gd name="connsiteY12" fmla="*/ 0 h 1403968"/>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 name="connsiteX0" fmla="*/ 472112 w 1561249"/>
                    <a:gd name="connsiteY0" fmla="*/ 2116 h 1406084"/>
                    <a:gd name="connsiteX1" fmla="*/ 1072187 w 1561249"/>
                    <a:gd name="connsiteY1" fmla="*/ 2116 h 1406084"/>
                    <a:gd name="connsiteX2" fmla="*/ 1224587 w 1561249"/>
                    <a:gd name="connsiteY2" fmla="*/ 75935 h 1406084"/>
                    <a:gd name="connsiteX3" fmla="*/ 1522243 w 1561249"/>
                    <a:gd name="connsiteY3" fmla="*/ 590285 h 1406084"/>
                    <a:gd name="connsiteX4" fmla="*/ 1522243 w 1561249"/>
                    <a:gd name="connsiteY4" fmla="*/ 818885 h 1406084"/>
                    <a:gd name="connsiteX5" fmla="*/ 1250781 w 1561249"/>
                    <a:gd name="connsiteY5" fmla="*/ 1295135 h 1406084"/>
                    <a:gd name="connsiteX6" fmla="*/ 1103143 w 1561249"/>
                    <a:gd name="connsiteY6" fmla="*/ 1404673 h 1406084"/>
                    <a:gd name="connsiteX7" fmla="*/ 491162 w 1561249"/>
                    <a:gd name="connsiteY7" fmla="*/ 1404673 h 1406084"/>
                    <a:gd name="connsiteX8" fmla="*/ 334000 w 1561249"/>
                    <a:gd name="connsiteY8" fmla="*/ 1333235 h 1406084"/>
                    <a:gd name="connsiteX9" fmla="*/ 26818 w 1561249"/>
                    <a:gd name="connsiteY9" fmla="*/ 802216 h 1406084"/>
                    <a:gd name="connsiteX10" fmla="*/ 26818 w 1561249"/>
                    <a:gd name="connsiteY10" fmla="*/ 606954 h 1406084"/>
                    <a:gd name="connsiteX11" fmla="*/ 317331 w 1561249"/>
                    <a:gd name="connsiteY11" fmla="*/ 102129 h 1406084"/>
                    <a:gd name="connsiteX12" fmla="*/ 472112 w 1561249"/>
                    <a:gd name="connsiteY12" fmla="*/ 2116 h 14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249" h="1406084">
                      <a:moveTo>
                        <a:pt x="472112" y="2116"/>
                      </a:moveTo>
                      <a:cubicBezTo>
                        <a:pt x="542756" y="-2647"/>
                        <a:pt x="872162" y="2116"/>
                        <a:pt x="1072187" y="2116"/>
                      </a:cubicBezTo>
                      <a:cubicBezTo>
                        <a:pt x="1161087" y="2909"/>
                        <a:pt x="1199981" y="37042"/>
                        <a:pt x="1224587" y="75935"/>
                      </a:cubicBezTo>
                      <a:cubicBezTo>
                        <a:pt x="1249193" y="114828"/>
                        <a:pt x="1457949" y="480747"/>
                        <a:pt x="1522243" y="590285"/>
                      </a:cubicBezTo>
                      <a:cubicBezTo>
                        <a:pt x="1586537" y="699823"/>
                        <a:pt x="1560343" y="752210"/>
                        <a:pt x="1522243" y="818885"/>
                      </a:cubicBezTo>
                      <a:cubicBezTo>
                        <a:pt x="1431756" y="977635"/>
                        <a:pt x="1285706" y="1230047"/>
                        <a:pt x="1250781" y="1295135"/>
                      </a:cubicBezTo>
                      <a:cubicBezTo>
                        <a:pt x="1215856" y="1360223"/>
                        <a:pt x="1166643" y="1401498"/>
                        <a:pt x="1103143" y="1404673"/>
                      </a:cubicBezTo>
                      <a:cubicBezTo>
                        <a:pt x="1039643" y="1407848"/>
                        <a:pt x="569743" y="1404673"/>
                        <a:pt x="491162" y="1404673"/>
                      </a:cubicBezTo>
                      <a:cubicBezTo>
                        <a:pt x="412581" y="1404673"/>
                        <a:pt x="362575" y="1380860"/>
                        <a:pt x="334000" y="1333235"/>
                      </a:cubicBezTo>
                      <a:cubicBezTo>
                        <a:pt x="305425" y="1285610"/>
                        <a:pt x="64918" y="869684"/>
                        <a:pt x="26818" y="802216"/>
                      </a:cubicBezTo>
                      <a:cubicBezTo>
                        <a:pt x="-11282" y="734748"/>
                        <a:pt x="-6519" y="660135"/>
                        <a:pt x="26818" y="606954"/>
                      </a:cubicBezTo>
                      <a:cubicBezTo>
                        <a:pt x="60155" y="553773"/>
                        <a:pt x="277643" y="164042"/>
                        <a:pt x="317331" y="102129"/>
                      </a:cubicBezTo>
                      <a:cubicBezTo>
                        <a:pt x="357019" y="40216"/>
                        <a:pt x="401468" y="6879"/>
                        <a:pt x="472112" y="2116"/>
                      </a:cubicBezTo>
                      <a:close/>
                    </a:path>
                  </a:pathLst>
                </a:cu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68" name="Рисунок 67">
                  <a:extLst>
                    <a:ext uri="{FF2B5EF4-FFF2-40B4-BE49-F238E27FC236}">
                      <a16:creationId xmlns:a16="http://schemas.microsoft.com/office/drawing/2014/main" id="{0CF2FAE0-1AD1-32E3-AFCD-A616AA7210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5669" y="2917277"/>
                  <a:ext cx="512728" cy="512728"/>
                </a:xfrm>
                <a:prstGeom prst="rect">
                  <a:avLst/>
                </a:prstGeom>
              </p:spPr>
            </p:pic>
          </p:grpSp>
        </p:grpSp>
      </p:grpSp>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13971" y="647429"/>
                <a:ext cx="200798" cy="200798"/>
              </a:xfrm>
              <a:prstGeom prst="rect">
                <a:avLst/>
              </a:prstGeom>
            </p:spPr>
          </p:pic>
        </p:grpSp>
      </p:grpSp>
      <p:sp>
        <p:nvSpPr>
          <p:cNvPr id="20" name="Полилиния: фигура 19">
            <a:extLst>
              <a:ext uri="{FF2B5EF4-FFF2-40B4-BE49-F238E27FC236}">
                <a16:creationId xmlns:a16="http://schemas.microsoft.com/office/drawing/2014/main" id="{47779298-772F-FE54-77D6-AAB05DD56D87}"/>
              </a:ext>
            </a:extLst>
          </p:cNvPr>
          <p:cNvSpPr/>
          <p:nvPr/>
        </p:nvSpPr>
        <p:spPr>
          <a:xfrm flipH="1">
            <a:off x="1" y="1456193"/>
            <a:ext cx="5661473" cy="3849227"/>
          </a:xfrm>
          <a:custGeom>
            <a:avLst/>
            <a:gdLst>
              <a:gd name="connsiteX0" fmla="*/ 3613673 w 5661473"/>
              <a:gd name="connsiteY0" fmla="*/ 17 h 3849227"/>
              <a:gd name="connsiteX1" fmla="*/ 2978732 w 5661473"/>
              <a:gd name="connsiteY1" fmla="*/ 5795 h 3849227"/>
              <a:gd name="connsiteX2" fmla="*/ 2963077 w 5661473"/>
              <a:gd name="connsiteY2" fmla="*/ 7416 h 3849227"/>
              <a:gd name="connsiteX3" fmla="*/ 2935167 w 5661473"/>
              <a:gd name="connsiteY3" fmla="*/ 5795 h 3849227"/>
              <a:gd name="connsiteX4" fmla="*/ 1292432 w 5661473"/>
              <a:gd name="connsiteY4" fmla="*/ 5795 h 3849227"/>
              <a:gd name="connsiteX5" fmla="*/ 868711 w 5661473"/>
              <a:gd name="connsiteY5" fmla="*/ 279585 h 3849227"/>
              <a:gd name="connsiteX6" fmla="*/ 73417 w 5661473"/>
              <a:gd name="connsiteY6" fmla="*/ 1661569 h 3849227"/>
              <a:gd name="connsiteX7" fmla="*/ 73417 w 5661473"/>
              <a:gd name="connsiteY7" fmla="*/ 2196108 h 3849227"/>
              <a:gd name="connsiteX8" fmla="*/ 914343 w 5661473"/>
              <a:gd name="connsiteY8" fmla="*/ 3649799 h 3849227"/>
              <a:gd name="connsiteX9" fmla="*/ 1344582 w 5661473"/>
              <a:gd name="connsiteY9" fmla="*/ 3845364 h 3849227"/>
              <a:gd name="connsiteX10" fmla="*/ 3019911 w 5661473"/>
              <a:gd name="connsiteY10" fmla="*/ 3845364 h 3849227"/>
              <a:gd name="connsiteX11" fmla="*/ 3033781 w 5661473"/>
              <a:gd name="connsiteY11" fmla="*/ 3843597 h 3849227"/>
              <a:gd name="connsiteX12" fmla="*/ 3071638 w 5661473"/>
              <a:gd name="connsiteY12" fmla="*/ 3845364 h 3849227"/>
              <a:gd name="connsiteX13" fmla="*/ 5513126 w 5661473"/>
              <a:gd name="connsiteY13" fmla="*/ 3849031 h 3849227"/>
              <a:gd name="connsiteX14" fmla="*/ 5661473 w 5661473"/>
              <a:gd name="connsiteY14" fmla="*/ 3848680 h 3849227"/>
              <a:gd name="connsiteX15" fmla="*/ 5661473 w 5661473"/>
              <a:gd name="connsiteY15" fmla="*/ 5552 h 3849227"/>
              <a:gd name="connsiteX16" fmla="*/ 5640978 w 5661473"/>
              <a:gd name="connsiteY16" fmla="*/ 5531 h 3849227"/>
              <a:gd name="connsiteX17" fmla="*/ 3613673 w 5661473"/>
              <a:gd name="connsiteY17" fmla="*/ 17 h 384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1473" h="3849227">
                <a:moveTo>
                  <a:pt x="3613673" y="17"/>
                </a:moveTo>
                <a:cubicBezTo>
                  <a:pt x="3317300" y="192"/>
                  <a:pt x="3086397" y="1720"/>
                  <a:pt x="2978732" y="5795"/>
                </a:cubicBezTo>
                <a:lnTo>
                  <a:pt x="2963077" y="7416"/>
                </a:lnTo>
                <a:lnTo>
                  <a:pt x="2935167" y="5795"/>
                </a:lnTo>
                <a:cubicBezTo>
                  <a:pt x="2387589" y="5795"/>
                  <a:pt x="1485823" y="-7244"/>
                  <a:pt x="1292432" y="5795"/>
                </a:cubicBezTo>
                <a:cubicBezTo>
                  <a:pt x="1099040" y="18834"/>
                  <a:pt x="977359" y="110095"/>
                  <a:pt x="868711" y="279585"/>
                </a:cubicBezTo>
                <a:cubicBezTo>
                  <a:pt x="760063" y="449075"/>
                  <a:pt x="164679" y="1515983"/>
                  <a:pt x="73417" y="1661569"/>
                </a:cubicBezTo>
                <a:cubicBezTo>
                  <a:pt x="-17845" y="1807155"/>
                  <a:pt x="-30884" y="2011411"/>
                  <a:pt x="73417" y="2196108"/>
                </a:cubicBezTo>
                <a:cubicBezTo>
                  <a:pt x="177718" y="2380805"/>
                  <a:pt x="836118" y="3519424"/>
                  <a:pt x="914343" y="3649799"/>
                </a:cubicBezTo>
                <a:cubicBezTo>
                  <a:pt x="992569" y="3780175"/>
                  <a:pt x="1129463" y="3845364"/>
                  <a:pt x="1344582" y="3845364"/>
                </a:cubicBezTo>
                <a:cubicBezTo>
                  <a:pt x="1559701" y="3845364"/>
                  <a:pt x="2846076" y="3854056"/>
                  <a:pt x="3019911" y="3845364"/>
                </a:cubicBezTo>
                <a:lnTo>
                  <a:pt x="3033781" y="3843597"/>
                </a:lnTo>
                <a:lnTo>
                  <a:pt x="3071638" y="3845364"/>
                </a:lnTo>
                <a:cubicBezTo>
                  <a:pt x="3359064" y="3845364"/>
                  <a:pt x="4719983" y="3850254"/>
                  <a:pt x="5513126" y="3849031"/>
                </a:cubicBezTo>
                <a:lnTo>
                  <a:pt x="5661473" y="3848680"/>
                </a:lnTo>
                <a:lnTo>
                  <a:pt x="5661473" y="5552"/>
                </a:lnTo>
                <a:lnTo>
                  <a:pt x="5640978" y="5531"/>
                </a:lnTo>
                <a:cubicBezTo>
                  <a:pt x="4997319" y="4357"/>
                  <a:pt x="4184191" y="-320"/>
                  <a:pt x="3613673" y="17"/>
                </a:cubicBezTo>
                <a:close/>
              </a:path>
            </a:pathLst>
          </a:custGeom>
          <a:solidFill>
            <a:srgbClr val="1A1B37"/>
          </a:solidFill>
          <a:ln>
            <a:solidFill>
              <a:srgbClr val="5657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31" name="Группа 30">
            <a:extLst>
              <a:ext uri="{FF2B5EF4-FFF2-40B4-BE49-F238E27FC236}">
                <a16:creationId xmlns:a16="http://schemas.microsoft.com/office/drawing/2014/main" id="{59248F07-4B9F-8B04-E3C2-C28547E719FE}"/>
              </a:ext>
            </a:extLst>
          </p:cNvPr>
          <p:cNvGrpSpPr/>
          <p:nvPr/>
        </p:nvGrpSpPr>
        <p:grpSpPr>
          <a:xfrm>
            <a:off x="674843" y="2099073"/>
            <a:ext cx="4076700" cy="954108"/>
            <a:chOff x="1289051" y="1763692"/>
            <a:chExt cx="4076700" cy="954108"/>
          </a:xfrm>
        </p:grpSpPr>
        <p:sp>
          <p:nvSpPr>
            <p:cNvPr id="32" name="TextBox 31">
              <a:extLst>
                <a:ext uri="{FF2B5EF4-FFF2-40B4-BE49-F238E27FC236}">
                  <a16:creationId xmlns:a16="http://schemas.microsoft.com/office/drawing/2014/main" id="{62C2D1BA-BA92-1F1C-DF5F-816E190CB0C8}"/>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33" name="TextBox 32">
              <a:extLst>
                <a:ext uri="{FF2B5EF4-FFF2-40B4-BE49-F238E27FC236}">
                  <a16:creationId xmlns:a16="http://schemas.microsoft.com/office/drawing/2014/main" id="{2F6E368D-A84B-8F1C-88F4-F72F5E94ACC6}"/>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34" name="Группа 33">
            <a:extLst>
              <a:ext uri="{FF2B5EF4-FFF2-40B4-BE49-F238E27FC236}">
                <a16:creationId xmlns:a16="http://schemas.microsoft.com/office/drawing/2014/main" id="{C1547443-CFEB-5A57-E896-C280BE8D51D5}"/>
              </a:ext>
            </a:extLst>
          </p:cNvPr>
          <p:cNvGrpSpPr/>
          <p:nvPr/>
        </p:nvGrpSpPr>
        <p:grpSpPr>
          <a:xfrm>
            <a:off x="695085" y="3523766"/>
            <a:ext cx="3565236" cy="1508105"/>
            <a:chOff x="927564" y="1243969"/>
            <a:chExt cx="3565236" cy="1508105"/>
          </a:xfrm>
        </p:grpSpPr>
        <p:sp>
          <p:nvSpPr>
            <p:cNvPr id="35" name="TextBox 34">
              <a:extLst>
                <a:ext uri="{FF2B5EF4-FFF2-40B4-BE49-F238E27FC236}">
                  <a16:creationId xmlns:a16="http://schemas.microsoft.com/office/drawing/2014/main" id="{71B7D3ED-8A4E-47E8-8D41-80399D21964D}"/>
                </a:ext>
              </a:extLst>
            </p:cNvPr>
            <p:cNvSpPr txBox="1"/>
            <p:nvPr/>
          </p:nvSpPr>
          <p:spPr>
            <a:xfrm>
              <a:off x="927564" y="1551745"/>
              <a:ext cx="3565236"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36" name="TextBox 35">
              <a:extLst>
                <a:ext uri="{FF2B5EF4-FFF2-40B4-BE49-F238E27FC236}">
                  <a16:creationId xmlns:a16="http://schemas.microsoft.com/office/drawing/2014/main" id="{864DA05A-352B-EC8C-AF40-6444580C7564}"/>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spTree>
    <p:extLst>
      <p:ext uri="{BB962C8B-B14F-4D97-AF65-F5344CB8AC3E}">
        <p14:creationId xmlns:p14="http://schemas.microsoft.com/office/powerpoint/2010/main" val="2387195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0" name="Прямоугольник: скругленные верхние углы 19">
            <a:extLst>
              <a:ext uri="{FF2B5EF4-FFF2-40B4-BE49-F238E27FC236}">
                <a16:creationId xmlns:a16="http://schemas.microsoft.com/office/drawing/2014/main" id="{40EF55E7-47FA-2ECA-856A-1EC95F08B44F}"/>
              </a:ext>
            </a:extLst>
          </p:cNvPr>
          <p:cNvSpPr/>
          <p:nvPr/>
        </p:nvSpPr>
        <p:spPr>
          <a:xfrm rot="5400000">
            <a:off x="792161" y="650878"/>
            <a:ext cx="3978274" cy="5562601"/>
          </a:xfrm>
          <a:prstGeom prst="round2SameRect">
            <a:avLst>
              <a:gd name="adj1" fmla="val 4456"/>
              <a:gd name="adj2" fmla="val 0"/>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6" name="Группа 25">
            <a:extLst>
              <a:ext uri="{FF2B5EF4-FFF2-40B4-BE49-F238E27FC236}">
                <a16:creationId xmlns:a16="http://schemas.microsoft.com/office/drawing/2014/main" id="{C6A0E672-8386-DA0A-BCBA-007A49A23015}"/>
              </a:ext>
            </a:extLst>
          </p:cNvPr>
          <p:cNvGrpSpPr/>
          <p:nvPr/>
        </p:nvGrpSpPr>
        <p:grpSpPr>
          <a:xfrm>
            <a:off x="803275" y="1885967"/>
            <a:ext cx="4111625" cy="533372"/>
            <a:chOff x="803275" y="1885950"/>
            <a:chExt cx="4111625" cy="533372"/>
          </a:xfrm>
        </p:grpSpPr>
        <p:sp>
          <p:nvSpPr>
            <p:cNvPr id="21" name="Прямоугольник: скругленные углы 20">
              <a:extLst>
                <a:ext uri="{FF2B5EF4-FFF2-40B4-BE49-F238E27FC236}">
                  <a16:creationId xmlns:a16="http://schemas.microsoft.com/office/drawing/2014/main" id="{49A31A89-AE04-5F8C-0059-59B33F490BA2}"/>
                </a:ext>
              </a:extLst>
            </p:cNvPr>
            <p:cNvSpPr/>
            <p:nvPr/>
          </p:nvSpPr>
          <p:spPr>
            <a:xfrm>
              <a:off x="803275" y="1885950"/>
              <a:ext cx="4111625" cy="533372"/>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2" name="Прямоугольник: скругленные углы 21">
              <a:extLst>
                <a:ext uri="{FF2B5EF4-FFF2-40B4-BE49-F238E27FC236}">
                  <a16:creationId xmlns:a16="http://schemas.microsoft.com/office/drawing/2014/main" id="{95F75467-8EB0-2A11-E3D8-484A1C93105C}"/>
                </a:ext>
              </a:extLst>
            </p:cNvPr>
            <p:cNvSpPr/>
            <p:nvPr/>
          </p:nvSpPr>
          <p:spPr>
            <a:xfrm>
              <a:off x="803275" y="1885950"/>
              <a:ext cx="2009775" cy="533372"/>
            </a:xfrm>
            <a:prstGeom prst="roundRect">
              <a:avLst/>
            </a:pr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3" name="TextBox 22">
              <a:extLst>
                <a:ext uri="{FF2B5EF4-FFF2-40B4-BE49-F238E27FC236}">
                  <a16:creationId xmlns:a16="http://schemas.microsoft.com/office/drawing/2014/main" id="{CC31D218-26E0-3F54-D91F-8AB5F30590EE}"/>
                </a:ext>
              </a:extLst>
            </p:cNvPr>
            <p:cNvSpPr txBox="1"/>
            <p:nvPr/>
          </p:nvSpPr>
          <p:spPr>
            <a:xfrm>
              <a:off x="985837" y="1998748"/>
              <a:ext cx="1644650"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66040BE8-E593-854C-4C4E-2E106C1130F5}"/>
                </a:ext>
              </a:extLst>
            </p:cNvPr>
            <p:cNvSpPr txBox="1"/>
            <p:nvPr/>
          </p:nvSpPr>
          <p:spPr>
            <a:xfrm>
              <a:off x="3132137" y="1967970"/>
              <a:ext cx="1644650" cy="369332"/>
            </a:xfrm>
            <a:prstGeom prst="rect">
              <a:avLst/>
            </a:prstGeom>
            <a:noFill/>
          </p:spPr>
          <p:txBody>
            <a:bodyPr wrap="square" rtlCol="0">
              <a:spAutoFit/>
            </a:bodyPr>
            <a:lstStyle/>
            <a:p>
              <a:pPr algn="r"/>
              <a:r>
                <a:rPr lang="ru-RU" b="1" dirty="0">
                  <a:solidFill>
                    <a:schemeClr val="bg1"/>
                  </a:solidFill>
                  <a:latin typeface="+mj-lt"/>
                  <a:cs typeface="Segoe Pro Light" panose="020F0502020204030204" pitchFamily="34" charset="0"/>
                </a:rPr>
                <a:t>30%</a:t>
              </a:r>
            </a:p>
          </p:txBody>
        </p:sp>
      </p:grpSp>
      <p:grpSp>
        <p:nvGrpSpPr>
          <p:cNvPr id="27" name="Группа 26">
            <a:extLst>
              <a:ext uri="{FF2B5EF4-FFF2-40B4-BE49-F238E27FC236}">
                <a16:creationId xmlns:a16="http://schemas.microsoft.com/office/drawing/2014/main" id="{50593478-7003-7327-5E2C-29B2D7190637}"/>
              </a:ext>
            </a:extLst>
          </p:cNvPr>
          <p:cNvGrpSpPr/>
          <p:nvPr/>
        </p:nvGrpSpPr>
        <p:grpSpPr>
          <a:xfrm>
            <a:off x="803275" y="4445017"/>
            <a:ext cx="4111625" cy="533372"/>
            <a:chOff x="803275" y="1885950"/>
            <a:chExt cx="4111625" cy="533372"/>
          </a:xfrm>
        </p:grpSpPr>
        <p:sp>
          <p:nvSpPr>
            <p:cNvPr id="28" name="Прямоугольник: скругленные углы 27">
              <a:extLst>
                <a:ext uri="{FF2B5EF4-FFF2-40B4-BE49-F238E27FC236}">
                  <a16:creationId xmlns:a16="http://schemas.microsoft.com/office/drawing/2014/main" id="{3E6652D5-DD7C-A003-0D2D-237E3030701C}"/>
                </a:ext>
              </a:extLst>
            </p:cNvPr>
            <p:cNvSpPr/>
            <p:nvPr/>
          </p:nvSpPr>
          <p:spPr>
            <a:xfrm>
              <a:off x="803275" y="1885950"/>
              <a:ext cx="4111625" cy="533372"/>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9" name="Прямоугольник: скругленные углы 28">
              <a:extLst>
                <a:ext uri="{FF2B5EF4-FFF2-40B4-BE49-F238E27FC236}">
                  <a16:creationId xmlns:a16="http://schemas.microsoft.com/office/drawing/2014/main" id="{AAEA1DE0-C307-5EB9-6811-A45223565CCA}"/>
                </a:ext>
              </a:extLst>
            </p:cNvPr>
            <p:cNvSpPr/>
            <p:nvPr/>
          </p:nvSpPr>
          <p:spPr>
            <a:xfrm>
              <a:off x="803275" y="1885950"/>
              <a:ext cx="2009775" cy="533372"/>
            </a:xfrm>
            <a:prstGeom prst="roundRect">
              <a:avLst/>
            </a:pr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0" name="TextBox 29">
              <a:extLst>
                <a:ext uri="{FF2B5EF4-FFF2-40B4-BE49-F238E27FC236}">
                  <a16:creationId xmlns:a16="http://schemas.microsoft.com/office/drawing/2014/main" id="{49DD7936-E228-6F3C-7C7A-AA339E540698}"/>
                </a:ext>
              </a:extLst>
            </p:cNvPr>
            <p:cNvSpPr txBox="1"/>
            <p:nvPr/>
          </p:nvSpPr>
          <p:spPr>
            <a:xfrm>
              <a:off x="985837" y="1998748"/>
              <a:ext cx="1644650"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1" name="TextBox 30">
              <a:extLst>
                <a:ext uri="{FF2B5EF4-FFF2-40B4-BE49-F238E27FC236}">
                  <a16:creationId xmlns:a16="http://schemas.microsoft.com/office/drawing/2014/main" id="{72449ECE-0FF2-CBD0-1792-32ADAEEB396A}"/>
                </a:ext>
              </a:extLst>
            </p:cNvPr>
            <p:cNvSpPr txBox="1"/>
            <p:nvPr/>
          </p:nvSpPr>
          <p:spPr>
            <a:xfrm>
              <a:off x="3132137" y="1967970"/>
              <a:ext cx="1644650" cy="369332"/>
            </a:xfrm>
            <a:prstGeom prst="rect">
              <a:avLst/>
            </a:prstGeom>
            <a:noFill/>
          </p:spPr>
          <p:txBody>
            <a:bodyPr wrap="square" rtlCol="0">
              <a:spAutoFit/>
            </a:bodyPr>
            <a:lstStyle/>
            <a:p>
              <a:pPr algn="r"/>
              <a:r>
                <a:rPr lang="ru-RU" b="1" dirty="0">
                  <a:solidFill>
                    <a:schemeClr val="bg1"/>
                  </a:solidFill>
                  <a:latin typeface="+mj-lt"/>
                  <a:cs typeface="Segoe Pro Light" panose="020F0502020204030204" pitchFamily="34" charset="0"/>
                </a:rPr>
                <a:t>30%</a:t>
              </a:r>
            </a:p>
          </p:txBody>
        </p:sp>
      </p:grpSp>
      <p:grpSp>
        <p:nvGrpSpPr>
          <p:cNvPr id="32" name="Группа 31">
            <a:extLst>
              <a:ext uri="{FF2B5EF4-FFF2-40B4-BE49-F238E27FC236}">
                <a16:creationId xmlns:a16="http://schemas.microsoft.com/office/drawing/2014/main" id="{4B4E909D-20E5-B3D1-BC99-A8F48D582257}"/>
              </a:ext>
            </a:extLst>
          </p:cNvPr>
          <p:cNvGrpSpPr/>
          <p:nvPr/>
        </p:nvGrpSpPr>
        <p:grpSpPr>
          <a:xfrm>
            <a:off x="803275" y="3592001"/>
            <a:ext cx="4111625" cy="533372"/>
            <a:chOff x="803275" y="1885950"/>
            <a:chExt cx="4111625" cy="533372"/>
          </a:xfrm>
        </p:grpSpPr>
        <p:sp>
          <p:nvSpPr>
            <p:cNvPr id="33" name="Прямоугольник: скругленные углы 32">
              <a:extLst>
                <a:ext uri="{FF2B5EF4-FFF2-40B4-BE49-F238E27FC236}">
                  <a16:creationId xmlns:a16="http://schemas.microsoft.com/office/drawing/2014/main" id="{2FFA0DE2-7126-2531-69EB-41FC7BD81F2A}"/>
                </a:ext>
              </a:extLst>
            </p:cNvPr>
            <p:cNvSpPr/>
            <p:nvPr/>
          </p:nvSpPr>
          <p:spPr>
            <a:xfrm>
              <a:off x="803275" y="1885950"/>
              <a:ext cx="4111625" cy="533372"/>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4" name="Прямоугольник: скругленные углы 33">
              <a:extLst>
                <a:ext uri="{FF2B5EF4-FFF2-40B4-BE49-F238E27FC236}">
                  <a16:creationId xmlns:a16="http://schemas.microsoft.com/office/drawing/2014/main" id="{3271063E-2915-FD6F-4503-21BE915498AC}"/>
                </a:ext>
              </a:extLst>
            </p:cNvPr>
            <p:cNvSpPr/>
            <p:nvPr/>
          </p:nvSpPr>
          <p:spPr>
            <a:xfrm>
              <a:off x="803275" y="1885950"/>
              <a:ext cx="2473325" cy="533372"/>
            </a:xfrm>
            <a:prstGeom prst="roundRect">
              <a:avLst/>
            </a:pr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5" name="TextBox 34">
              <a:extLst>
                <a:ext uri="{FF2B5EF4-FFF2-40B4-BE49-F238E27FC236}">
                  <a16:creationId xmlns:a16="http://schemas.microsoft.com/office/drawing/2014/main" id="{8B17DF94-57E8-D10D-4B9D-97271D53BBDF}"/>
                </a:ext>
              </a:extLst>
            </p:cNvPr>
            <p:cNvSpPr txBox="1"/>
            <p:nvPr/>
          </p:nvSpPr>
          <p:spPr>
            <a:xfrm>
              <a:off x="985837" y="1998748"/>
              <a:ext cx="1644650"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6" name="TextBox 35">
              <a:extLst>
                <a:ext uri="{FF2B5EF4-FFF2-40B4-BE49-F238E27FC236}">
                  <a16:creationId xmlns:a16="http://schemas.microsoft.com/office/drawing/2014/main" id="{EB83E718-F93A-DDB2-DCC2-90D3A808CF0A}"/>
                </a:ext>
              </a:extLst>
            </p:cNvPr>
            <p:cNvSpPr txBox="1"/>
            <p:nvPr/>
          </p:nvSpPr>
          <p:spPr>
            <a:xfrm>
              <a:off x="3132137" y="1967970"/>
              <a:ext cx="1644650" cy="369332"/>
            </a:xfrm>
            <a:prstGeom prst="rect">
              <a:avLst/>
            </a:prstGeom>
            <a:noFill/>
          </p:spPr>
          <p:txBody>
            <a:bodyPr wrap="square" rtlCol="0">
              <a:spAutoFit/>
            </a:bodyPr>
            <a:lstStyle/>
            <a:p>
              <a:pPr algn="r"/>
              <a:r>
                <a:rPr lang="ru-RU" b="1" dirty="0">
                  <a:solidFill>
                    <a:schemeClr val="bg1"/>
                  </a:solidFill>
                  <a:latin typeface="+mj-lt"/>
                  <a:cs typeface="Segoe Pro Light" panose="020F0502020204030204" pitchFamily="34" charset="0"/>
                </a:rPr>
                <a:t>50%</a:t>
              </a:r>
            </a:p>
          </p:txBody>
        </p:sp>
      </p:grpSp>
      <p:grpSp>
        <p:nvGrpSpPr>
          <p:cNvPr id="37" name="Группа 36">
            <a:extLst>
              <a:ext uri="{FF2B5EF4-FFF2-40B4-BE49-F238E27FC236}">
                <a16:creationId xmlns:a16="http://schemas.microsoft.com/office/drawing/2014/main" id="{B01C972C-260D-8CAC-6377-DB0E7D619881}"/>
              </a:ext>
            </a:extLst>
          </p:cNvPr>
          <p:cNvGrpSpPr/>
          <p:nvPr/>
        </p:nvGrpSpPr>
        <p:grpSpPr>
          <a:xfrm>
            <a:off x="803275" y="2738984"/>
            <a:ext cx="4111625" cy="533372"/>
            <a:chOff x="803275" y="1885950"/>
            <a:chExt cx="4111625" cy="533372"/>
          </a:xfrm>
        </p:grpSpPr>
        <p:sp>
          <p:nvSpPr>
            <p:cNvPr id="38" name="Прямоугольник: скругленные углы 37">
              <a:extLst>
                <a:ext uri="{FF2B5EF4-FFF2-40B4-BE49-F238E27FC236}">
                  <a16:creationId xmlns:a16="http://schemas.microsoft.com/office/drawing/2014/main" id="{A8C39430-F082-9A60-415F-11578AB3D577}"/>
                </a:ext>
              </a:extLst>
            </p:cNvPr>
            <p:cNvSpPr/>
            <p:nvPr/>
          </p:nvSpPr>
          <p:spPr>
            <a:xfrm>
              <a:off x="803275" y="1885950"/>
              <a:ext cx="4111625" cy="533372"/>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9" name="Прямоугольник: скругленные углы 38">
              <a:extLst>
                <a:ext uri="{FF2B5EF4-FFF2-40B4-BE49-F238E27FC236}">
                  <a16:creationId xmlns:a16="http://schemas.microsoft.com/office/drawing/2014/main" id="{CAD5319D-7A27-81A0-143A-ABBE6CB11F36}"/>
                </a:ext>
              </a:extLst>
            </p:cNvPr>
            <p:cNvSpPr/>
            <p:nvPr/>
          </p:nvSpPr>
          <p:spPr>
            <a:xfrm>
              <a:off x="803275" y="1885950"/>
              <a:ext cx="3038475" cy="533372"/>
            </a:xfrm>
            <a:prstGeom prst="roundRect">
              <a:avLst/>
            </a:prstGeom>
            <a:gradFill>
              <a:gsLst>
                <a:gs pos="0">
                  <a:schemeClr val="accent2"/>
                </a:gs>
                <a:gs pos="100000">
                  <a:schemeClr val="accent3"/>
                </a:gs>
              </a:gsLst>
              <a:lin ang="0" scaled="0"/>
            </a:gra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0" name="TextBox 39">
              <a:extLst>
                <a:ext uri="{FF2B5EF4-FFF2-40B4-BE49-F238E27FC236}">
                  <a16:creationId xmlns:a16="http://schemas.microsoft.com/office/drawing/2014/main" id="{1F975F6B-3C67-B7E0-F867-1B8974C49376}"/>
                </a:ext>
              </a:extLst>
            </p:cNvPr>
            <p:cNvSpPr txBox="1"/>
            <p:nvPr/>
          </p:nvSpPr>
          <p:spPr>
            <a:xfrm>
              <a:off x="985837" y="1998748"/>
              <a:ext cx="1644650"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41" name="TextBox 40">
              <a:extLst>
                <a:ext uri="{FF2B5EF4-FFF2-40B4-BE49-F238E27FC236}">
                  <a16:creationId xmlns:a16="http://schemas.microsoft.com/office/drawing/2014/main" id="{68D6C51C-78C9-AF90-2ABA-B0AA924D236B}"/>
                </a:ext>
              </a:extLst>
            </p:cNvPr>
            <p:cNvSpPr txBox="1"/>
            <p:nvPr/>
          </p:nvSpPr>
          <p:spPr>
            <a:xfrm>
              <a:off x="3132137" y="1967970"/>
              <a:ext cx="1644650" cy="369332"/>
            </a:xfrm>
            <a:prstGeom prst="rect">
              <a:avLst/>
            </a:prstGeom>
            <a:noFill/>
          </p:spPr>
          <p:txBody>
            <a:bodyPr wrap="square" rtlCol="0">
              <a:spAutoFit/>
            </a:bodyPr>
            <a:lstStyle/>
            <a:p>
              <a:pPr algn="r"/>
              <a:r>
                <a:rPr lang="ru-RU" b="1" dirty="0">
                  <a:solidFill>
                    <a:schemeClr val="bg1"/>
                  </a:solidFill>
                  <a:latin typeface="+mj-lt"/>
                  <a:cs typeface="Segoe Pro Light" panose="020F0502020204030204" pitchFamily="34" charset="0"/>
                </a:rPr>
                <a:t>70%</a:t>
              </a:r>
            </a:p>
          </p:txBody>
        </p:sp>
      </p:grpSp>
      <p:grpSp>
        <p:nvGrpSpPr>
          <p:cNvPr id="45" name="Группа 44">
            <a:extLst>
              <a:ext uri="{FF2B5EF4-FFF2-40B4-BE49-F238E27FC236}">
                <a16:creationId xmlns:a16="http://schemas.microsoft.com/office/drawing/2014/main" id="{1D9B8377-DF24-D19D-6E55-0072E1603DC9}"/>
              </a:ext>
            </a:extLst>
          </p:cNvPr>
          <p:cNvGrpSpPr/>
          <p:nvPr/>
        </p:nvGrpSpPr>
        <p:grpSpPr>
          <a:xfrm>
            <a:off x="6756991" y="2150445"/>
            <a:ext cx="4076700" cy="954108"/>
            <a:chOff x="1289051" y="1763692"/>
            <a:chExt cx="4076700" cy="954108"/>
          </a:xfrm>
        </p:grpSpPr>
        <p:sp>
          <p:nvSpPr>
            <p:cNvPr id="49" name="TextBox 48">
              <a:extLst>
                <a:ext uri="{FF2B5EF4-FFF2-40B4-BE49-F238E27FC236}">
                  <a16:creationId xmlns:a16="http://schemas.microsoft.com/office/drawing/2014/main" id="{F9DF739C-E011-4AA2-B697-47BFE43B7FA3}"/>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50" name="TextBox 49">
              <a:extLst>
                <a:ext uri="{FF2B5EF4-FFF2-40B4-BE49-F238E27FC236}">
                  <a16:creationId xmlns:a16="http://schemas.microsoft.com/office/drawing/2014/main" id="{D7711DD1-976B-42B4-A719-A6CCA904297B}"/>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46" name="Группа 45">
            <a:extLst>
              <a:ext uri="{FF2B5EF4-FFF2-40B4-BE49-F238E27FC236}">
                <a16:creationId xmlns:a16="http://schemas.microsoft.com/office/drawing/2014/main" id="{43FAEF78-9786-381C-D2DA-DC25B010A823}"/>
              </a:ext>
            </a:extLst>
          </p:cNvPr>
          <p:cNvGrpSpPr/>
          <p:nvPr/>
        </p:nvGrpSpPr>
        <p:grpSpPr>
          <a:xfrm>
            <a:off x="6777232" y="3575138"/>
            <a:ext cx="3906711" cy="1323439"/>
            <a:chOff x="927563" y="1243969"/>
            <a:chExt cx="3906711" cy="1323439"/>
          </a:xfrm>
        </p:grpSpPr>
        <p:sp>
          <p:nvSpPr>
            <p:cNvPr id="47" name="TextBox 46">
              <a:extLst>
                <a:ext uri="{FF2B5EF4-FFF2-40B4-BE49-F238E27FC236}">
                  <a16:creationId xmlns:a16="http://schemas.microsoft.com/office/drawing/2014/main" id="{C30CCEF0-F6D3-4D64-8649-144A1C39C85C}"/>
                </a:ext>
              </a:extLst>
            </p:cNvPr>
            <p:cNvSpPr txBox="1"/>
            <p:nvPr/>
          </p:nvSpPr>
          <p:spPr>
            <a:xfrm>
              <a:off x="927563" y="1551745"/>
              <a:ext cx="3906711"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48" name="TextBox 47">
              <a:extLst>
                <a:ext uri="{FF2B5EF4-FFF2-40B4-BE49-F238E27FC236}">
                  <a16:creationId xmlns:a16="http://schemas.microsoft.com/office/drawing/2014/main" id="{CA3D92E7-4D90-C5CA-4D3D-56F1594709C1}"/>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3843683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Рисунок 66">
            <a:extLst>
              <a:ext uri="{FF2B5EF4-FFF2-40B4-BE49-F238E27FC236}">
                <a16:creationId xmlns:a16="http://schemas.microsoft.com/office/drawing/2014/main" id="{DD520D0C-93CC-1DE0-84D5-B120135F264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8682" r="18682"/>
          <a:stretch>
            <a:fillRect/>
          </a:stretch>
        </p:blipFill>
        <p:spPr/>
      </p:pic>
      <p:sp>
        <p:nvSpPr>
          <p:cNvPr id="63" name="Прямоугольник: скругленные верхние углы 62">
            <a:extLst>
              <a:ext uri="{FF2B5EF4-FFF2-40B4-BE49-F238E27FC236}">
                <a16:creationId xmlns:a16="http://schemas.microsoft.com/office/drawing/2014/main" id="{75C9033B-8B04-8D93-724F-C267C8FD0CFC}"/>
              </a:ext>
            </a:extLst>
          </p:cNvPr>
          <p:cNvSpPr/>
          <p:nvPr/>
        </p:nvSpPr>
        <p:spPr>
          <a:xfrm rot="5400000">
            <a:off x="1008859" y="429426"/>
            <a:ext cx="3935409" cy="5953128"/>
          </a:xfrm>
          <a:prstGeom prst="round2SameRect">
            <a:avLst>
              <a:gd name="adj1" fmla="val 8922"/>
              <a:gd name="adj2" fmla="val 0"/>
            </a:avLst>
          </a:prstGeom>
          <a:gradFill>
            <a:gsLst>
              <a:gs pos="0">
                <a:schemeClr val="bg2"/>
              </a:gs>
              <a:gs pos="100000">
                <a:schemeClr val="bg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 name="Группа 2">
            <a:extLst>
              <a:ext uri="{FF2B5EF4-FFF2-40B4-BE49-F238E27FC236}">
                <a16:creationId xmlns:a16="http://schemas.microsoft.com/office/drawing/2014/main" id="{D7D6CB05-12C8-E6F5-05BF-F72F28864027}"/>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1B6705D1-0689-4AD6-BFD0-5240AB9248EA}"/>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A0B156E9-CC2E-C185-7DC7-ED42C72EE50C}"/>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8E68C3DC-E6A7-D477-B57F-79822F7C2B45}"/>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122B5D2E-BB6A-5CEA-77D3-8DBC44FACD43}"/>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EB3F36C8-AD63-3017-BD3B-3924AF899665}"/>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70B212A0-DE50-1070-1628-873A88A2408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5A77D303-1952-1146-1984-267843549E4E}"/>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4806F0A9-E1CE-FCEF-2D41-CBA48163D1F6}"/>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1FB028CB-1C91-28B6-021E-C9B087BDE115}"/>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B8547DAA-5211-E5FE-AB51-6EA1ABF9A6F6}"/>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7D7E8FDF-5CE6-768B-C0F9-5F549FCAE8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37560E01-7327-EBDD-9F00-4FDFD8246C37}"/>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B57C50C8-00CF-3BBC-C0F3-173AF3816DAD}"/>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E14B06D4-4CA7-84CE-937B-93ECD3ED7D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F4F84448-DE9D-0717-5E52-BBCCFF5B94DC}"/>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C423A7D0-1E3C-A181-8EEF-B02FB49AAE0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3E945B21-D9ED-8B6C-1F02-CCD6D389C5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47A039CE-2D5E-8AF3-C9FE-68CA1A344D18}"/>
              </a:ext>
            </a:extLst>
          </p:cNvPr>
          <p:cNvGrpSpPr/>
          <p:nvPr/>
        </p:nvGrpSpPr>
        <p:grpSpPr>
          <a:xfrm>
            <a:off x="7134225" y="1438275"/>
            <a:ext cx="4218453" cy="1809744"/>
            <a:chOff x="7134225" y="1438275"/>
            <a:chExt cx="4218453" cy="1809744"/>
          </a:xfrm>
        </p:grpSpPr>
        <p:sp>
          <p:nvSpPr>
            <p:cNvPr id="22" name="Прямоугольник: скругленные углы 21">
              <a:extLst>
                <a:ext uri="{FF2B5EF4-FFF2-40B4-BE49-F238E27FC236}">
                  <a16:creationId xmlns:a16="http://schemas.microsoft.com/office/drawing/2014/main" id="{A43C1C36-EDDE-C68D-C822-2E6418BAF50D}"/>
                </a:ext>
              </a:extLst>
            </p:cNvPr>
            <p:cNvSpPr/>
            <p:nvPr/>
          </p:nvSpPr>
          <p:spPr>
            <a:xfrm>
              <a:off x="7134225" y="1438275"/>
              <a:ext cx="4218453" cy="1809744"/>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3" name="Группа 22">
              <a:extLst>
                <a:ext uri="{FF2B5EF4-FFF2-40B4-BE49-F238E27FC236}">
                  <a16:creationId xmlns:a16="http://schemas.microsoft.com/office/drawing/2014/main" id="{4A7DB277-FEFD-FA63-F6DD-9C4A15565057}"/>
                </a:ext>
              </a:extLst>
            </p:cNvPr>
            <p:cNvGrpSpPr/>
            <p:nvPr/>
          </p:nvGrpSpPr>
          <p:grpSpPr>
            <a:xfrm>
              <a:off x="7479386" y="1783608"/>
              <a:ext cx="3528130" cy="1119078"/>
              <a:chOff x="7478685" y="1856875"/>
              <a:chExt cx="3528130" cy="1119078"/>
            </a:xfrm>
          </p:grpSpPr>
          <p:grpSp>
            <p:nvGrpSpPr>
              <p:cNvPr id="24" name="Рисунок 20" descr="Пользователь со сплошной заливкой">
                <a:extLst>
                  <a:ext uri="{FF2B5EF4-FFF2-40B4-BE49-F238E27FC236}">
                    <a16:creationId xmlns:a16="http://schemas.microsoft.com/office/drawing/2014/main" id="{E8D8C091-D6B5-187A-0D8B-B80C6BFD4312}"/>
                  </a:ext>
                </a:extLst>
              </p:cNvPr>
              <p:cNvGrpSpPr/>
              <p:nvPr/>
            </p:nvGrpSpPr>
            <p:grpSpPr>
              <a:xfrm>
                <a:off x="7581551" y="1856875"/>
                <a:ext cx="542008" cy="575884"/>
                <a:chOff x="7584052" y="1856875"/>
                <a:chExt cx="542008" cy="575884"/>
              </a:xfrm>
              <a:solidFill>
                <a:srgbClr val="000000"/>
              </a:solidFill>
            </p:grpSpPr>
            <p:sp>
              <p:nvSpPr>
                <p:cNvPr id="39" name="Полилиния: фигура 38">
                  <a:extLst>
                    <a:ext uri="{FF2B5EF4-FFF2-40B4-BE49-F238E27FC236}">
                      <a16:creationId xmlns:a16="http://schemas.microsoft.com/office/drawing/2014/main" id="{5E311846-ACF8-E6EC-3450-69001AE07E90}"/>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40" name="Полилиния: фигура 39">
                  <a:extLst>
                    <a:ext uri="{FF2B5EF4-FFF2-40B4-BE49-F238E27FC236}">
                      <a16:creationId xmlns:a16="http://schemas.microsoft.com/office/drawing/2014/main" id="{CF02B336-C519-1349-6198-49A8FA93F7E9}"/>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25" name="Рисунок 20" descr="Пользователь со сплошной заливкой">
                <a:extLst>
                  <a:ext uri="{FF2B5EF4-FFF2-40B4-BE49-F238E27FC236}">
                    <a16:creationId xmlns:a16="http://schemas.microsoft.com/office/drawing/2014/main" id="{EF0336EE-88EF-3CF6-EF73-F2DA8DB2350D}"/>
                  </a:ext>
                </a:extLst>
              </p:cNvPr>
              <p:cNvGrpSpPr/>
              <p:nvPr/>
            </p:nvGrpSpPr>
            <p:grpSpPr>
              <a:xfrm>
                <a:off x="10363343" y="1856875"/>
                <a:ext cx="542008" cy="575884"/>
                <a:chOff x="7584052" y="1856875"/>
                <a:chExt cx="542008" cy="575884"/>
              </a:xfrm>
              <a:solidFill>
                <a:srgbClr val="56576C"/>
              </a:solidFill>
            </p:grpSpPr>
            <p:sp>
              <p:nvSpPr>
                <p:cNvPr id="37" name="Полилиния: фигура 36">
                  <a:extLst>
                    <a:ext uri="{FF2B5EF4-FFF2-40B4-BE49-F238E27FC236}">
                      <a16:creationId xmlns:a16="http://schemas.microsoft.com/office/drawing/2014/main" id="{E44881FE-3A9F-90E0-2EFF-5B0DE1AED443}"/>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8" name="Полилиния: фигура 37">
                  <a:extLst>
                    <a:ext uri="{FF2B5EF4-FFF2-40B4-BE49-F238E27FC236}">
                      <a16:creationId xmlns:a16="http://schemas.microsoft.com/office/drawing/2014/main" id="{B3D5F1A9-0DCE-620D-3A1D-A0ADD3A678A6}"/>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26" name="Рисунок 20" descr="Пользователь со сплошной заливкой">
                <a:extLst>
                  <a:ext uri="{FF2B5EF4-FFF2-40B4-BE49-F238E27FC236}">
                    <a16:creationId xmlns:a16="http://schemas.microsoft.com/office/drawing/2014/main" id="{AA688213-B068-2326-E6A3-BEC0B9CC5F27}"/>
                  </a:ext>
                </a:extLst>
              </p:cNvPr>
              <p:cNvGrpSpPr/>
              <p:nvPr/>
            </p:nvGrpSpPr>
            <p:grpSpPr>
              <a:xfrm>
                <a:off x="9667895" y="1856875"/>
                <a:ext cx="542008" cy="575884"/>
                <a:chOff x="7584052" y="1856875"/>
                <a:chExt cx="542008" cy="575884"/>
              </a:xfrm>
              <a:solidFill>
                <a:srgbClr val="000000"/>
              </a:solidFill>
            </p:grpSpPr>
            <p:sp>
              <p:nvSpPr>
                <p:cNvPr id="35" name="Полилиния: фигура 34">
                  <a:extLst>
                    <a:ext uri="{FF2B5EF4-FFF2-40B4-BE49-F238E27FC236}">
                      <a16:creationId xmlns:a16="http://schemas.microsoft.com/office/drawing/2014/main" id="{B0C09A0D-2234-E108-6F7A-FC69B6DEB8C2}"/>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6" name="Полилиния: фигура 35">
                  <a:extLst>
                    <a:ext uri="{FF2B5EF4-FFF2-40B4-BE49-F238E27FC236}">
                      <a16:creationId xmlns:a16="http://schemas.microsoft.com/office/drawing/2014/main" id="{6D4048D0-2F63-BC2B-C579-606388835E1B}"/>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27" name="Рисунок 20" descr="Пользователь со сплошной заливкой">
                <a:extLst>
                  <a:ext uri="{FF2B5EF4-FFF2-40B4-BE49-F238E27FC236}">
                    <a16:creationId xmlns:a16="http://schemas.microsoft.com/office/drawing/2014/main" id="{B4B5B6B5-6D37-2088-A053-DF0126D9F981}"/>
                  </a:ext>
                </a:extLst>
              </p:cNvPr>
              <p:cNvGrpSpPr/>
              <p:nvPr/>
            </p:nvGrpSpPr>
            <p:grpSpPr>
              <a:xfrm>
                <a:off x="8972447" y="1856875"/>
                <a:ext cx="542008" cy="575884"/>
                <a:chOff x="7584052" y="1856875"/>
                <a:chExt cx="542008" cy="575884"/>
              </a:xfrm>
              <a:solidFill>
                <a:srgbClr val="000000"/>
              </a:solidFill>
            </p:grpSpPr>
            <p:sp>
              <p:nvSpPr>
                <p:cNvPr id="33" name="Полилиния: фигура 32">
                  <a:extLst>
                    <a:ext uri="{FF2B5EF4-FFF2-40B4-BE49-F238E27FC236}">
                      <a16:creationId xmlns:a16="http://schemas.microsoft.com/office/drawing/2014/main" id="{61CA4AC2-7357-F80F-B2DB-C6D9964477DD}"/>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4" name="Полилиния: фигура 33">
                  <a:extLst>
                    <a:ext uri="{FF2B5EF4-FFF2-40B4-BE49-F238E27FC236}">
                      <a16:creationId xmlns:a16="http://schemas.microsoft.com/office/drawing/2014/main" id="{9839964C-32EA-2F31-0353-C6B9F639E3F6}"/>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28" name="Рисунок 20" descr="Пользователь со сплошной заливкой">
                <a:extLst>
                  <a:ext uri="{FF2B5EF4-FFF2-40B4-BE49-F238E27FC236}">
                    <a16:creationId xmlns:a16="http://schemas.microsoft.com/office/drawing/2014/main" id="{101B873E-307A-1CE0-3055-48D2C7F02721}"/>
                  </a:ext>
                </a:extLst>
              </p:cNvPr>
              <p:cNvGrpSpPr/>
              <p:nvPr/>
            </p:nvGrpSpPr>
            <p:grpSpPr>
              <a:xfrm>
                <a:off x="8276999" y="1856875"/>
                <a:ext cx="542008" cy="575884"/>
                <a:chOff x="7584052" y="1856875"/>
                <a:chExt cx="542008" cy="575884"/>
              </a:xfrm>
              <a:solidFill>
                <a:srgbClr val="000000"/>
              </a:solidFill>
            </p:grpSpPr>
            <p:sp>
              <p:nvSpPr>
                <p:cNvPr id="31" name="Полилиния: фигура 30">
                  <a:extLst>
                    <a:ext uri="{FF2B5EF4-FFF2-40B4-BE49-F238E27FC236}">
                      <a16:creationId xmlns:a16="http://schemas.microsoft.com/office/drawing/2014/main" id="{C2CFA5EA-4C32-3DE6-79FC-8EA640272E1D}"/>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32" name="Полилиния: фигура 31">
                  <a:extLst>
                    <a:ext uri="{FF2B5EF4-FFF2-40B4-BE49-F238E27FC236}">
                      <a16:creationId xmlns:a16="http://schemas.microsoft.com/office/drawing/2014/main" id="{D9FC593B-A168-8EFC-9A0F-330C335306F8}"/>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sp>
            <p:nvSpPr>
              <p:cNvPr id="29" name="TextBox 28">
                <a:extLst>
                  <a:ext uri="{FF2B5EF4-FFF2-40B4-BE49-F238E27FC236}">
                    <a16:creationId xmlns:a16="http://schemas.microsoft.com/office/drawing/2014/main" id="{97B9ADDE-10BC-B7DA-98AD-D36E5B144725}"/>
                  </a:ext>
                </a:extLst>
              </p:cNvPr>
              <p:cNvSpPr txBox="1"/>
              <p:nvPr/>
            </p:nvSpPr>
            <p:spPr>
              <a:xfrm>
                <a:off x="7478685" y="2668176"/>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0" name="TextBox 29">
                <a:extLst>
                  <a:ext uri="{FF2B5EF4-FFF2-40B4-BE49-F238E27FC236}">
                    <a16:creationId xmlns:a16="http://schemas.microsoft.com/office/drawing/2014/main" id="{69CC1F49-404B-8837-CB82-876F3AA04AFC}"/>
                  </a:ext>
                </a:extLst>
              </p:cNvPr>
              <p:cNvSpPr txBox="1"/>
              <p:nvPr/>
            </p:nvSpPr>
            <p:spPr>
              <a:xfrm>
                <a:off x="10086585" y="2668176"/>
                <a:ext cx="920230"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80%</a:t>
                </a:r>
              </a:p>
            </p:txBody>
          </p:sp>
        </p:grpSp>
      </p:grpSp>
      <p:grpSp>
        <p:nvGrpSpPr>
          <p:cNvPr id="41" name="Группа 40">
            <a:extLst>
              <a:ext uri="{FF2B5EF4-FFF2-40B4-BE49-F238E27FC236}">
                <a16:creationId xmlns:a16="http://schemas.microsoft.com/office/drawing/2014/main" id="{B91C8EBA-65BD-7EE1-DBDE-E19CF165FBBA}"/>
              </a:ext>
            </a:extLst>
          </p:cNvPr>
          <p:cNvGrpSpPr/>
          <p:nvPr/>
        </p:nvGrpSpPr>
        <p:grpSpPr>
          <a:xfrm>
            <a:off x="7134225" y="3609974"/>
            <a:ext cx="4218453" cy="1809744"/>
            <a:chOff x="7134225" y="1438275"/>
            <a:chExt cx="4218453" cy="1809744"/>
          </a:xfrm>
        </p:grpSpPr>
        <p:sp>
          <p:nvSpPr>
            <p:cNvPr id="42" name="Прямоугольник: скругленные углы 41">
              <a:extLst>
                <a:ext uri="{FF2B5EF4-FFF2-40B4-BE49-F238E27FC236}">
                  <a16:creationId xmlns:a16="http://schemas.microsoft.com/office/drawing/2014/main" id="{A97C08C5-D92D-41B7-0887-630249494437}"/>
                </a:ext>
              </a:extLst>
            </p:cNvPr>
            <p:cNvSpPr/>
            <p:nvPr/>
          </p:nvSpPr>
          <p:spPr>
            <a:xfrm>
              <a:off x="7134225" y="1438275"/>
              <a:ext cx="4218453" cy="1809744"/>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43" name="Группа 42">
              <a:extLst>
                <a:ext uri="{FF2B5EF4-FFF2-40B4-BE49-F238E27FC236}">
                  <a16:creationId xmlns:a16="http://schemas.microsoft.com/office/drawing/2014/main" id="{2F341067-4419-DFC5-1CC5-69AD3B354CC1}"/>
                </a:ext>
              </a:extLst>
            </p:cNvPr>
            <p:cNvGrpSpPr/>
            <p:nvPr/>
          </p:nvGrpSpPr>
          <p:grpSpPr>
            <a:xfrm>
              <a:off x="7479386" y="1783608"/>
              <a:ext cx="3528130" cy="1119078"/>
              <a:chOff x="7478685" y="1856875"/>
              <a:chExt cx="3528130" cy="1119078"/>
            </a:xfrm>
          </p:grpSpPr>
          <p:grpSp>
            <p:nvGrpSpPr>
              <p:cNvPr id="44" name="Рисунок 20" descr="Пользователь со сплошной заливкой">
                <a:extLst>
                  <a:ext uri="{FF2B5EF4-FFF2-40B4-BE49-F238E27FC236}">
                    <a16:creationId xmlns:a16="http://schemas.microsoft.com/office/drawing/2014/main" id="{94B78594-8F5F-2325-C947-90E9A49D1C7A}"/>
                  </a:ext>
                </a:extLst>
              </p:cNvPr>
              <p:cNvGrpSpPr/>
              <p:nvPr/>
            </p:nvGrpSpPr>
            <p:grpSpPr>
              <a:xfrm>
                <a:off x="7581551" y="1856875"/>
                <a:ext cx="542008" cy="575884"/>
                <a:chOff x="7584052" y="1856875"/>
                <a:chExt cx="542008" cy="575884"/>
              </a:xfrm>
              <a:solidFill>
                <a:srgbClr val="000000"/>
              </a:solidFill>
            </p:grpSpPr>
            <p:sp>
              <p:nvSpPr>
                <p:cNvPr id="59" name="Полилиния: фигура 58">
                  <a:extLst>
                    <a:ext uri="{FF2B5EF4-FFF2-40B4-BE49-F238E27FC236}">
                      <a16:creationId xmlns:a16="http://schemas.microsoft.com/office/drawing/2014/main" id="{319A9963-2779-6A2C-C674-C68EB733C401}"/>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60" name="Полилиния: фигура 59">
                  <a:extLst>
                    <a:ext uri="{FF2B5EF4-FFF2-40B4-BE49-F238E27FC236}">
                      <a16:creationId xmlns:a16="http://schemas.microsoft.com/office/drawing/2014/main" id="{FD68607E-D99C-39DC-8AD7-F68C2C20F320}"/>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45" name="Рисунок 20" descr="Пользователь со сплошной заливкой">
                <a:extLst>
                  <a:ext uri="{FF2B5EF4-FFF2-40B4-BE49-F238E27FC236}">
                    <a16:creationId xmlns:a16="http://schemas.microsoft.com/office/drawing/2014/main" id="{D1B0B38E-893E-952C-B077-8A6744C22DF4}"/>
                  </a:ext>
                </a:extLst>
              </p:cNvPr>
              <p:cNvGrpSpPr/>
              <p:nvPr/>
            </p:nvGrpSpPr>
            <p:grpSpPr>
              <a:xfrm>
                <a:off x="10363343" y="1856875"/>
                <a:ext cx="542008" cy="575884"/>
                <a:chOff x="7584052" y="1856875"/>
                <a:chExt cx="542008" cy="575884"/>
              </a:xfrm>
              <a:solidFill>
                <a:srgbClr val="56576C"/>
              </a:solidFill>
            </p:grpSpPr>
            <p:sp>
              <p:nvSpPr>
                <p:cNvPr id="57" name="Полилиния: фигура 56">
                  <a:extLst>
                    <a:ext uri="{FF2B5EF4-FFF2-40B4-BE49-F238E27FC236}">
                      <a16:creationId xmlns:a16="http://schemas.microsoft.com/office/drawing/2014/main" id="{92635AD9-7A72-8BFA-FA58-0D776DFB0AB7}"/>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8" name="Полилиния: фигура 57">
                  <a:extLst>
                    <a:ext uri="{FF2B5EF4-FFF2-40B4-BE49-F238E27FC236}">
                      <a16:creationId xmlns:a16="http://schemas.microsoft.com/office/drawing/2014/main" id="{DE8BB03B-7F46-4EF6-699C-0E3D37EE454E}"/>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46" name="Рисунок 20" descr="Пользователь со сплошной заливкой">
                <a:extLst>
                  <a:ext uri="{FF2B5EF4-FFF2-40B4-BE49-F238E27FC236}">
                    <a16:creationId xmlns:a16="http://schemas.microsoft.com/office/drawing/2014/main" id="{EA6AAAD9-76D8-3BF6-1EA9-D1FEDC53DEAE}"/>
                  </a:ext>
                </a:extLst>
              </p:cNvPr>
              <p:cNvGrpSpPr/>
              <p:nvPr/>
            </p:nvGrpSpPr>
            <p:grpSpPr>
              <a:xfrm>
                <a:off x="9667895" y="1856875"/>
                <a:ext cx="542008" cy="575884"/>
                <a:chOff x="7584052" y="1856875"/>
                <a:chExt cx="542008" cy="575884"/>
              </a:xfrm>
              <a:solidFill>
                <a:srgbClr val="000000"/>
              </a:solidFill>
            </p:grpSpPr>
            <p:sp>
              <p:nvSpPr>
                <p:cNvPr id="55" name="Полилиния: фигура 54">
                  <a:extLst>
                    <a:ext uri="{FF2B5EF4-FFF2-40B4-BE49-F238E27FC236}">
                      <a16:creationId xmlns:a16="http://schemas.microsoft.com/office/drawing/2014/main" id="{FC2CF655-35BF-6F99-E7B0-08A046ACEFFC}"/>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6" name="Полилиния: фигура 55">
                  <a:extLst>
                    <a:ext uri="{FF2B5EF4-FFF2-40B4-BE49-F238E27FC236}">
                      <a16:creationId xmlns:a16="http://schemas.microsoft.com/office/drawing/2014/main" id="{BBF21DF8-6F8A-8B69-5796-3ECB2AB10A10}"/>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47" name="Рисунок 20" descr="Пользователь со сплошной заливкой">
                <a:extLst>
                  <a:ext uri="{FF2B5EF4-FFF2-40B4-BE49-F238E27FC236}">
                    <a16:creationId xmlns:a16="http://schemas.microsoft.com/office/drawing/2014/main" id="{86648513-25D4-3D00-31E2-A3D9E7DE81EC}"/>
                  </a:ext>
                </a:extLst>
              </p:cNvPr>
              <p:cNvGrpSpPr/>
              <p:nvPr/>
            </p:nvGrpSpPr>
            <p:grpSpPr>
              <a:xfrm>
                <a:off x="8972447" y="1856875"/>
                <a:ext cx="542008" cy="575884"/>
                <a:chOff x="7584052" y="1856875"/>
                <a:chExt cx="542008" cy="575884"/>
              </a:xfrm>
              <a:solidFill>
                <a:srgbClr val="000000"/>
              </a:solidFill>
            </p:grpSpPr>
            <p:sp>
              <p:nvSpPr>
                <p:cNvPr id="53" name="Полилиния: фигура 52">
                  <a:extLst>
                    <a:ext uri="{FF2B5EF4-FFF2-40B4-BE49-F238E27FC236}">
                      <a16:creationId xmlns:a16="http://schemas.microsoft.com/office/drawing/2014/main" id="{8F266DF2-3F3A-2632-C705-CB752DC96D47}"/>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4" name="Полилиния: фигура 53">
                  <a:extLst>
                    <a:ext uri="{FF2B5EF4-FFF2-40B4-BE49-F238E27FC236}">
                      <a16:creationId xmlns:a16="http://schemas.microsoft.com/office/drawing/2014/main" id="{43CDF507-4D66-E960-A0E2-DBCBE5AD4CC1}"/>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grpSp>
            <p:nvGrpSpPr>
              <p:cNvPr id="48" name="Рисунок 20" descr="Пользователь со сплошной заливкой">
                <a:extLst>
                  <a:ext uri="{FF2B5EF4-FFF2-40B4-BE49-F238E27FC236}">
                    <a16:creationId xmlns:a16="http://schemas.microsoft.com/office/drawing/2014/main" id="{37F3CE1D-A3A8-F151-A3F8-65DC0B595389}"/>
                  </a:ext>
                </a:extLst>
              </p:cNvPr>
              <p:cNvGrpSpPr/>
              <p:nvPr/>
            </p:nvGrpSpPr>
            <p:grpSpPr>
              <a:xfrm>
                <a:off x="8276999" y="1856875"/>
                <a:ext cx="542008" cy="575884"/>
                <a:chOff x="7584052" y="1856875"/>
                <a:chExt cx="542008" cy="575884"/>
              </a:xfrm>
              <a:solidFill>
                <a:srgbClr val="000000"/>
              </a:solidFill>
            </p:grpSpPr>
            <p:sp>
              <p:nvSpPr>
                <p:cNvPr id="51" name="Полилиния: фигура 50">
                  <a:extLst>
                    <a:ext uri="{FF2B5EF4-FFF2-40B4-BE49-F238E27FC236}">
                      <a16:creationId xmlns:a16="http://schemas.microsoft.com/office/drawing/2014/main" id="{98B611CE-6CC8-509D-E59C-1636688C86C6}"/>
                    </a:ext>
                  </a:extLst>
                </p:cNvPr>
                <p:cNvSpPr/>
                <p:nvPr/>
              </p:nvSpPr>
              <p:spPr>
                <a:xfrm>
                  <a:off x="7719554" y="1856875"/>
                  <a:ext cx="271004" cy="271004"/>
                </a:xfrm>
                <a:custGeom>
                  <a:avLst/>
                  <a:gdLst>
                    <a:gd name="connsiteX0" fmla="*/ 271004 w 271004"/>
                    <a:gd name="connsiteY0" fmla="*/ 135502 h 271004"/>
                    <a:gd name="connsiteX1" fmla="*/ 135502 w 271004"/>
                    <a:gd name="connsiteY1" fmla="*/ 271004 h 271004"/>
                    <a:gd name="connsiteX2" fmla="*/ 0 w 271004"/>
                    <a:gd name="connsiteY2" fmla="*/ 135502 h 271004"/>
                    <a:gd name="connsiteX3" fmla="*/ 135502 w 271004"/>
                    <a:gd name="connsiteY3" fmla="*/ 0 h 271004"/>
                    <a:gd name="connsiteX4" fmla="*/ 271004 w 271004"/>
                    <a:gd name="connsiteY4" fmla="*/ 135502 h 27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04" h="271004">
                      <a:moveTo>
                        <a:pt x="271004" y="135502"/>
                      </a:moveTo>
                      <a:cubicBezTo>
                        <a:pt x="271004" y="210338"/>
                        <a:pt x="210338" y="271004"/>
                        <a:pt x="135502" y="271004"/>
                      </a:cubicBezTo>
                      <a:cubicBezTo>
                        <a:pt x="60666" y="271004"/>
                        <a:pt x="0" y="210338"/>
                        <a:pt x="0" y="135502"/>
                      </a:cubicBezTo>
                      <a:cubicBezTo>
                        <a:pt x="0" y="60666"/>
                        <a:pt x="60666" y="0"/>
                        <a:pt x="135502" y="0"/>
                      </a:cubicBezTo>
                      <a:cubicBezTo>
                        <a:pt x="210338" y="0"/>
                        <a:pt x="271004" y="60666"/>
                        <a:pt x="271004" y="135502"/>
                      </a:cubicBez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sp>
              <p:nvSpPr>
                <p:cNvPr id="52" name="Полилиния: фигура 51">
                  <a:extLst>
                    <a:ext uri="{FF2B5EF4-FFF2-40B4-BE49-F238E27FC236}">
                      <a16:creationId xmlns:a16="http://schemas.microsoft.com/office/drawing/2014/main" id="{B7D20FD5-83BA-996A-B839-84656EA7C9A0}"/>
                    </a:ext>
                  </a:extLst>
                </p:cNvPr>
                <p:cNvSpPr/>
                <p:nvPr/>
              </p:nvSpPr>
              <p:spPr>
                <a:xfrm>
                  <a:off x="7584052" y="2161755"/>
                  <a:ext cx="542008" cy="271004"/>
                </a:xfrm>
                <a:custGeom>
                  <a:avLst/>
                  <a:gdLst>
                    <a:gd name="connsiteX0" fmla="*/ 542009 w 542008"/>
                    <a:gd name="connsiteY0" fmla="*/ 271004 h 271004"/>
                    <a:gd name="connsiteX1" fmla="*/ 542009 w 542008"/>
                    <a:gd name="connsiteY1" fmla="*/ 135502 h 271004"/>
                    <a:gd name="connsiteX2" fmla="*/ 514908 w 542008"/>
                    <a:gd name="connsiteY2" fmla="*/ 81301 h 271004"/>
                    <a:gd name="connsiteX3" fmla="*/ 382794 w 542008"/>
                    <a:gd name="connsiteY3" fmla="*/ 16938 h 271004"/>
                    <a:gd name="connsiteX4" fmla="*/ 271004 w 542008"/>
                    <a:gd name="connsiteY4" fmla="*/ 0 h 271004"/>
                    <a:gd name="connsiteX5" fmla="*/ 159215 w 542008"/>
                    <a:gd name="connsiteY5" fmla="*/ 16938 h 271004"/>
                    <a:gd name="connsiteX6" fmla="*/ 27100 w 542008"/>
                    <a:gd name="connsiteY6" fmla="*/ 81301 h 271004"/>
                    <a:gd name="connsiteX7" fmla="*/ 0 w 542008"/>
                    <a:gd name="connsiteY7" fmla="*/ 135502 h 271004"/>
                    <a:gd name="connsiteX8" fmla="*/ 0 w 542008"/>
                    <a:gd name="connsiteY8" fmla="*/ 271004 h 271004"/>
                    <a:gd name="connsiteX9" fmla="*/ 542009 w 542008"/>
                    <a:gd name="connsiteY9" fmla="*/ 271004 h 2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08" h="271004">
                      <a:moveTo>
                        <a:pt x="542009" y="271004"/>
                      </a:moveTo>
                      <a:lnTo>
                        <a:pt x="542009" y="135502"/>
                      </a:lnTo>
                      <a:cubicBezTo>
                        <a:pt x="542009" y="115177"/>
                        <a:pt x="531846" y="94852"/>
                        <a:pt x="514908" y="81301"/>
                      </a:cubicBezTo>
                      <a:cubicBezTo>
                        <a:pt x="477645" y="50813"/>
                        <a:pt x="430219" y="30488"/>
                        <a:pt x="382794" y="16938"/>
                      </a:cubicBezTo>
                      <a:cubicBezTo>
                        <a:pt x="348918" y="6775"/>
                        <a:pt x="311655" y="0"/>
                        <a:pt x="271004" y="0"/>
                      </a:cubicBezTo>
                      <a:cubicBezTo>
                        <a:pt x="233741" y="0"/>
                        <a:pt x="196478" y="6775"/>
                        <a:pt x="159215" y="16938"/>
                      </a:cubicBezTo>
                      <a:cubicBezTo>
                        <a:pt x="111789" y="30488"/>
                        <a:pt x="64364" y="54201"/>
                        <a:pt x="27100" y="81301"/>
                      </a:cubicBezTo>
                      <a:cubicBezTo>
                        <a:pt x="10163" y="94852"/>
                        <a:pt x="0" y="115177"/>
                        <a:pt x="0" y="135502"/>
                      </a:cubicBezTo>
                      <a:lnTo>
                        <a:pt x="0" y="271004"/>
                      </a:lnTo>
                      <a:lnTo>
                        <a:pt x="542009" y="271004"/>
                      </a:lnTo>
                      <a:close/>
                    </a:path>
                  </a:pathLst>
                </a:custGeom>
                <a:gradFill>
                  <a:gsLst>
                    <a:gs pos="88000">
                      <a:schemeClr val="accent2">
                        <a:lumMod val="50000"/>
                      </a:schemeClr>
                    </a:gs>
                    <a:gs pos="0">
                      <a:srgbClr val="DB1A86"/>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000" b="1">
                    <a:solidFill>
                      <a:schemeClr val="bg1"/>
                    </a:solidFill>
                    <a:latin typeface="+mj-lt"/>
                  </a:endParaRPr>
                </a:p>
              </p:txBody>
            </p:sp>
          </p:grpSp>
          <p:sp>
            <p:nvSpPr>
              <p:cNvPr id="49" name="TextBox 48">
                <a:extLst>
                  <a:ext uri="{FF2B5EF4-FFF2-40B4-BE49-F238E27FC236}">
                    <a16:creationId xmlns:a16="http://schemas.microsoft.com/office/drawing/2014/main" id="{8831D029-D4DB-0649-4F45-2FB78F31B32B}"/>
                  </a:ext>
                </a:extLst>
              </p:cNvPr>
              <p:cNvSpPr txBox="1"/>
              <p:nvPr/>
            </p:nvSpPr>
            <p:spPr>
              <a:xfrm>
                <a:off x="7478685" y="2668176"/>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50" name="TextBox 49">
                <a:extLst>
                  <a:ext uri="{FF2B5EF4-FFF2-40B4-BE49-F238E27FC236}">
                    <a16:creationId xmlns:a16="http://schemas.microsoft.com/office/drawing/2014/main" id="{F22C1F60-09B2-9344-CDC9-8A1F7D1C98ED}"/>
                  </a:ext>
                </a:extLst>
              </p:cNvPr>
              <p:cNvSpPr txBox="1"/>
              <p:nvPr/>
            </p:nvSpPr>
            <p:spPr>
              <a:xfrm>
                <a:off x="10086585" y="2668176"/>
                <a:ext cx="920230" cy="307777"/>
              </a:xfrm>
              <a:prstGeom prst="rect">
                <a:avLst/>
              </a:prstGeom>
              <a:noFill/>
            </p:spPr>
            <p:txBody>
              <a:bodyPr wrap="square" rtlCol="0">
                <a:spAutoFit/>
              </a:bodyPr>
              <a:lstStyle/>
              <a:p>
                <a:pPr algn="r"/>
                <a:r>
                  <a:rPr lang="ru-RU" sz="1400" b="1" dirty="0">
                    <a:solidFill>
                      <a:schemeClr val="bg1"/>
                    </a:solidFill>
                    <a:latin typeface="+mj-lt"/>
                    <a:cs typeface="Segoe Pro Light" panose="020F0502020204030204" pitchFamily="34" charset="0"/>
                  </a:rPr>
                  <a:t>80%</a:t>
                </a:r>
              </a:p>
            </p:txBody>
          </p:sp>
        </p:grpSp>
      </p:grpSp>
      <p:grpSp>
        <p:nvGrpSpPr>
          <p:cNvPr id="68" name="Группа 67">
            <a:extLst>
              <a:ext uri="{FF2B5EF4-FFF2-40B4-BE49-F238E27FC236}">
                <a16:creationId xmlns:a16="http://schemas.microsoft.com/office/drawing/2014/main" id="{E9510772-B4D8-0D03-37E9-B975F70D42C4}"/>
              </a:ext>
            </a:extLst>
          </p:cNvPr>
          <p:cNvGrpSpPr/>
          <p:nvPr/>
        </p:nvGrpSpPr>
        <p:grpSpPr>
          <a:xfrm>
            <a:off x="955318" y="2374939"/>
            <a:ext cx="4076700" cy="954108"/>
            <a:chOff x="1289051" y="1763692"/>
            <a:chExt cx="4076700" cy="954108"/>
          </a:xfrm>
        </p:grpSpPr>
        <p:sp>
          <p:nvSpPr>
            <p:cNvPr id="69" name="TextBox 68">
              <a:extLst>
                <a:ext uri="{FF2B5EF4-FFF2-40B4-BE49-F238E27FC236}">
                  <a16:creationId xmlns:a16="http://schemas.microsoft.com/office/drawing/2014/main" id="{2DFB0479-7E91-7878-8718-0691874DE959}"/>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70" name="TextBox 69">
              <a:extLst>
                <a:ext uri="{FF2B5EF4-FFF2-40B4-BE49-F238E27FC236}">
                  <a16:creationId xmlns:a16="http://schemas.microsoft.com/office/drawing/2014/main" id="{8B989BC6-7176-A088-ACF2-165D403862DF}"/>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Tree>
    <p:extLst>
      <p:ext uri="{BB962C8B-B14F-4D97-AF65-F5344CB8AC3E}">
        <p14:creationId xmlns:p14="http://schemas.microsoft.com/office/powerpoint/2010/main" val="17467321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0" name="Прямоугольник: скругленные углы 19">
            <a:extLst>
              <a:ext uri="{FF2B5EF4-FFF2-40B4-BE49-F238E27FC236}">
                <a16:creationId xmlns:a16="http://schemas.microsoft.com/office/drawing/2014/main" id="{D532B9BF-6888-D2EF-2419-EEF995852204}"/>
              </a:ext>
            </a:extLst>
          </p:cNvPr>
          <p:cNvSpPr/>
          <p:nvPr/>
        </p:nvSpPr>
        <p:spPr>
          <a:xfrm>
            <a:off x="1228368" y="1416529"/>
            <a:ext cx="4572357" cy="4024943"/>
          </a:xfrm>
          <a:prstGeom prst="roundRect">
            <a:avLst>
              <a:gd name="adj" fmla="val 12289"/>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9" name="Группа 28">
            <a:extLst>
              <a:ext uri="{FF2B5EF4-FFF2-40B4-BE49-F238E27FC236}">
                <a16:creationId xmlns:a16="http://schemas.microsoft.com/office/drawing/2014/main" id="{28C39AED-26D4-A5F2-48D4-49D6AE2AC6C7}"/>
              </a:ext>
            </a:extLst>
          </p:cNvPr>
          <p:cNvGrpSpPr/>
          <p:nvPr/>
        </p:nvGrpSpPr>
        <p:grpSpPr>
          <a:xfrm>
            <a:off x="2016740" y="1931194"/>
            <a:ext cx="2995612" cy="2995612"/>
            <a:chOff x="2024064" y="1814514"/>
            <a:chExt cx="2995612" cy="2995612"/>
          </a:xfrm>
        </p:grpSpPr>
        <p:grpSp>
          <p:nvGrpSpPr>
            <p:cNvPr id="28" name="Группа 27">
              <a:extLst>
                <a:ext uri="{FF2B5EF4-FFF2-40B4-BE49-F238E27FC236}">
                  <a16:creationId xmlns:a16="http://schemas.microsoft.com/office/drawing/2014/main" id="{4F5B6B72-C0C6-DE4E-2279-2915EFA83B39}"/>
                </a:ext>
              </a:extLst>
            </p:cNvPr>
            <p:cNvGrpSpPr/>
            <p:nvPr/>
          </p:nvGrpSpPr>
          <p:grpSpPr>
            <a:xfrm>
              <a:off x="2024064" y="1814514"/>
              <a:ext cx="2995612" cy="2995612"/>
              <a:chOff x="2024064" y="1814514"/>
              <a:chExt cx="2995612" cy="2995612"/>
            </a:xfrm>
          </p:grpSpPr>
          <p:sp>
            <p:nvSpPr>
              <p:cNvPr id="22" name="Овал 21">
                <a:extLst>
                  <a:ext uri="{FF2B5EF4-FFF2-40B4-BE49-F238E27FC236}">
                    <a16:creationId xmlns:a16="http://schemas.microsoft.com/office/drawing/2014/main" id="{365D57C1-7FCC-6278-4484-B91C8C1E2BE3}"/>
                  </a:ext>
                </a:extLst>
              </p:cNvPr>
              <p:cNvSpPr/>
              <p:nvPr/>
            </p:nvSpPr>
            <p:spPr>
              <a:xfrm>
                <a:off x="2024064" y="1814514"/>
                <a:ext cx="2995612" cy="2995612"/>
              </a:xfrm>
              <a:prstGeom prst="ellipse">
                <a:avLst/>
              </a:prstGeom>
              <a:noFill/>
              <a:ln w="9525" cap="rnd">
                <a:solidFill>
                  <a:schemeClr val="bg1">
                    <a:alpha val="1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a:extLst>
                  <a:ext uri="{FF2B5EF4-FFF2-40B4-BE49-F238E27FC236}">
                    <a16:creationId xmlns:a16="http://schemas.microsoft.com/office/drawing/2014/main" id="{D45ED93D-C864-6CEA-865F-2133A46B7011}"/>
                  </a:ext>
                </a:extLst>
              </p:cNvPr>
              <p:cNvSpPr/>
              <p:nvPr/>
            </p:nvSpPr>
            <p:spPr>
              <a:xfrm>
                <a:off x="2390775" y="2181225"/>
                <a:ext cx="2262190" cy="2262190"/>
              </a:xfrm>
              <a:prstGeom prst="ellipse">
                <a:avLst/>
              </a:prstGeom>
              <a:noFill/>
              <a:ln w="9525" cap="rnd">
                <a:solidFill>
                  <a:schemeClr val="bg1">
                    <a:alpha val="1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a:extLst>
                  <a:ext uri="{FF2B5EF4-FFF2-40B4-BE49-F238E27FC236}">
                    <a16:creationId xmlns:a16="http://schemas.microsoft.com/office/drawing/2014/main" id="{638BE422-0C9B-B2B5-13D8-AA1EA8AAE4E5}"/>
                  </a:ext>
                </a:extLst>
              </p:cNvPr>
              <p:cNvSpPr/>
              <p:nvPr/>
            </p:nvSpPr>
            <p:spPr>
              <a:xfrm>
                <a:off x="2871788" y="2662238"/>
                <a:ext cx="1300164" cy="1300164"/>
              </a:xfrm>
              <a:prstGeom prst="ellipse">
                <a:avLst/>
              </a:prstGeom>
              <a:noFill/>
              <a:ln w="9525" cap="rnd">
                <a:solidFill>
                  <a:schemeClr val="bg1">
                    <a:alpha val="1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EA17528D-F0FA-10B0-9EA7-BA3AD16D5EA1}"/>
                </a:ext>
              </a:extLst>
            </p:cNvPr>
            <p:cNvGrpSpPr/>
            <p:nvPr/>
          </p:nvGrpSpPr>
          <p:grpSpPr>
            <a:xfrm>
              <a:off x="2059783" y="1850233"/>
              <a:ext cx="2924175" cy="2924175"/>
              <a:chOff x="2047875" y="1843088"/>
              <a:chExt cx="2924175" cy="2924175"/>
            </a:xfrm>
          </p:grpSpPr>
          <p:cxnSp>
            <p:nvCxnSpPr>
              <p:cNvPr id="25" name="Прямая соединительная линия 24">
                <a:extLst>
                  <a:ext uri="{FF2B5EF4-FFF2-40B4-BE49-F238E27FC236}">
                    <a16:creationId xmlns:a16="http://schemas.microsoft.com/office/drawing/2014/main" id="{141515DC-7855-7FF5-E6FC-00E90F7354AE}"/>
                  </a:ext>
                </a:extLst>
              </p:cNvPr>
              <p:cNvCxnSpPr>
                <a:cxnSpLocks/>
              </p:cNvCxnSpPr>
              <p:nvPr/>
            </p:nvCxnSpPr>
            <p:spPr>
              <a:xfrm>
                <a:off x="3509963" y="1843088"/>
                <a:ext cx="0" cy="2924175"/>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B34BA268-5BFB-78D3-9F88-150437E37311}"/>
                  </a:ext>
                </a:extLst>
              </p:cNvPr>
              <p:cNvCxnSpPr>
                <a:cxnSpLocks/>
              </p:cNvCxnSpPr>
              <p:nvPr/>
            </p:nvCxnSpPr>
            <p:spPr>
              <a:xfrm rot="16200000">
                <a:off x="3509963" y="1843088"/>
                <a:ext cx="0" cy="2924175"/>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D6996DFA-AFDE-D00C-C68F-C6BD0C1976F5}"/>
              </a:ext>
            </a:extLst>
          </p:cNvPr>
          <p:cNvSpPr txBox="1"/>
          <p:nvPr/>
        </p:nvSpPr>
        <p:spPr>
          <a:xfrm>
            <a:off x="2435704" y="1526503"/>
            <a:ext cx="2157686"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1" name="TextBox 30">
            <a:extLst>
              <a:ext uri="{FF2B5EF4-FFF2-40B4-BE49-F238E27FC236}">
                <a16:creationId xmlns:a16="http://schemas.microsoft.com/office/drawing/2014/main" id="{EA50C0DC-3111-4963-F9B3-AD4D91AF885D}"/>
              </a:ext>
            </a:extLst>
          </p:cNvPr>
          <p:cNvSpPr txBox="1"/>
          <p:nvPr/>
        </p:nvSpPr>
        <p:spPr>
          <a:xfrm>
            <a:off x="2435704" y="5023720"/>
            <a:ext cx="2157686"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2" name="TextBox 31">
            <a:extLst>
              <a:ext uri="{FF2B5EF4-FFF2-40B4-BE49-F238E27FC236}">
                <a16:creationId xmlns:a16="http://schemas.microsoft.com/office/drawing/2014/main" id="{7B517C4C-29BC-3F9C-F3C6-2A0FE3E42A58}"/>
              </a:ext>
            </a:extLst>
          </p:cNvPr>
          <p:cNvSpPr txBox="1"/>
          <p:nvPr/>
        </p:nvSpPr>
        <p:spPr>
          <a:xfrm rot="5400000">
            <a:off x="4437663" y="3268582"/>
            <a:ext cx="2157686"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
        <p:nvSpPr>
          <p:cNvPr id="33" name="TextBox 32">
            <a:extLst>
              <a:ext uri="{FF2B5EF4-FFF2-40B4-BE49-F238E27FC236}">
                <a16:creationId xmlns:a16="http://schemas.microsoft.com/office/drawing/2014/main" id="{5DD8E4A1-564E-38D5-CAA8-CE6673CC0085}"/>
              </a:ext>
            </a:extLst>
          </p:cNvPr>
          <p:cNvSpPr txBox="1"/>
          <p:nvPr/>
        </p:nvSpPr>
        <p:spPr>
          <a:xfrm rot="16200000">
            <a:off x="433745" y="3268582"/>
            <a:ext cx="2157686"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nvGrpSpPr>
          <p:cNvPr id="52" name="Группа 51">
            <a:extLst>
              <a:ext uri="{FF2B5EF4-FFF2-40B4-BE49-F238E27FC236}">
                <a16:creationId xmlns:a16="http://schemas.microsoft.com/office/drawing/2014/main" id="{4FD5BE00-E5A5-A6E7-F1A5-6969C87DE904}"/>
              </a:ext>
            </a:extLst>
          </p:cNvPr>
          <p:cNvGrpSpPr/>
          <p:nvPr/>
        </p:nvGrpSpPr>
        <p:grpSpPr>
          <a:xfrm>
            <a:off x="7026056" y="2145583"/>
            <a:ext cx="4076700" cy="2748132"/>
            <a:chOff x="7026056" y="2145583"/>
            <a:chExt cx="4076700" cy="2748132"/>
          </a:xfrm>
        </p:grpSpPr>
        <p:grpSp>
          <p:nvGrpSpPr>
            <p:cNvPr id="38" name="Группа 37">
              <a:extLst>
                <a:ext uri="{FF2B5EF4-FFF2-40B4-BE49-F238E27FC236}">
                  <a16:creationId xmlns:a16="http://schemas.microsoft.com/office/drawing/2014/main" id="{5BDB2957-9331-BB02-6E1F-4BF1BDAD312E}"/>
                </a:ext>
              </a:extLst>
            </p:cNvPr>
            <p:cNvGrpSpPr/>
            <p:nvPr/>
          </p:nvGrpSpPr>
          <p:grpSpPr>
            <a:xfrm>
              <a:off x="7026056" y="2145583"/>
              <a:ext cx="4076700" cy="954108"/>
              <a:chOff x="1289051" y="1763692"/>
              <a:chExt cx="4076700" cy="954108"/>
            </a:xfrm>
          </p:grpSpPr>
          <p:sp>
            <p:nvSpPr>
              <p:cNvPr id="42" name="TextBox 41">
                <a:extLst>
                  <a:ext uri="{FF2B5EF4-FFF2-40B4-BE49-F238E27FC236}">
                    <a16:creationId xmlns:a16="http://schemas.microsoft.com/office/drawing/2014/main" id="{1A6E2C25-F7F7-78FD-C96D-C131A14208A9}"/>
                  </a:ext>
                </a:extLst>
              </p:cNvPr>
              <p:cNvSpPr txBox="1"/>
              <p:nvPr/>
            </p:nvSpPr>
            <p:spPr>
              <a:xfrm>
                <a:off x="1289051" y="2071469"/>
                <a:ext cx="4076700"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43" name="TextBox 42">
                <a:extLst>
                  <a:ext uri="{FF2B5EF4-FFF2-40B4-BE49-F238E27FC236}">
                    <a16:creationId xmlns:a16="http://schemas.microsoft.com/office/drawing/2014/main" id="{E34BF142-3F80-EEEB-C691-3432A7878E0C}"/>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39" name="Группа 38">
              <a:extLst>
                <a:ext uri="{FF2B5EF4-FFF2-40B4-BE49-F238E27FC236}">
                  <a16:creationId xmlns:a16="http://schemas.microsoft.com/office/drawing/2014/main" id="{8C4589A4-46C4-80EC-D4A2-274A60293A19}"/>
                </a:ext>
              </a:extLst>
            </p:cNvPr>
            <p:cNvGrpSpPr/>
            <p:nvPr/>
          </p:nvGrpSpPr>
          <p:grpSpPr>
            <a:xfrm>
              <a:off x="7046297" y="3570276"/>
              <a:ext cx="3906711" cy="1323439"/>
              <a:chOff x="927563" y="1243969"/>
              <a:chExt cx="3906711" cy="1323439"/>
            </a:xfrm>
          </p:grpSpPr>
          <p:sp>
            <p:nvSpPr>
              <p:cNvPr id="40" name="TextBox 39">
                <a:extLst>
                  <a:ext uri="{FF2B5EF4-FFF2-40B4-BE49-F238E27FC236}">
                    <a16:creationId xmlns:a16="http://schemas.microsoft.com/office/drawing/2014/main" id="{877B3AD1-70ED-A523-EDC7-D4BFA763A60D}"/>
                  </a:ext>
                </a:extLst>
              </p:cNvPr>
              <p:cNvSpPr txBox="1"/>
              <p:nvPr/>
            </p:nvSpPr>
            <p:spPr>
              <a:xfrm>
                <a:off x="927563" y="1551745"/>
                <a:ext cx="3906711"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41" name="TextBox 40">
                <a:extLst>
                  <a:ext uri="{FF2B5EF4-FFF2-40B4-BE49-F238E27FC236}">
                    <a16:creationId xmlns:a16="http://schemas.microsoft.com/office/drawing/2014/main" id="{E991DE77-8A31-87F6-5C25-E93572A029C2}"/>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pic>
        <p:nvPicPr>
          <p:cNvPr id="45" name="Рисунок 44">
            <a:extLst>
              <a:ext uri="{FF2B5EF4-FFF2-40B4-BE49-F238E27FC236}">
                <a16:creationId xmlns:a16="http://schemas.microsoft.com/office/drawing/2014/main" id="{D34C2ECF-93B5-AB6B-636A-335BB9A385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86101" y="2534821"/>
            <a:ext cx="512728" cy="512728"/>
          </a:xfrm>
          <a:prstGeom prst="rect">
            <a:avLst/>
          </a:prstGeom>
        </p:spPr>
      </p:pic>
      <p:pic>
        <p:nvPicPr>
          <p:cNvPr id="46" name="Рисунок 45">
            <a:extLst>
              <a:ext uri="{FF2B5EF4-FFF2-40B4-BE49-F238E27FC236}">
                <a16:creationId xmlns:a16="http://schemas.microsoft.com/office/drawing/2014/main" id="{09460962-C79E-4074-869C-B4DC153877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0263" y="2534821"/>
            <a:ext cx="512728" cy="512728"/>
          </a:xfrm>
          <a:prstGeom prst="rect">
            <a:avLst/>
          </a:prstGeom>
        </p:spPr>
      </p:pic>
      <p:pic>
        <p:nvPicPr>
          <p:cNvPr id="49" name="Рисунок 48">
            <a:extLst>
              <a:ext uri="{FF2B5EF4-FFF2-40B4-BE49-F238E27FC236}">
                <a16:creationId xmlns:a16="http://schemas.microsoft.com/office/drawing/2014/main" id="{3EED2A1F-5B88-B041-504D-E2D114BA1B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86101" y="3810452"/>
            <a:ext cx="512728" cy="512728"/>
          </a:xfrm>
          <a:prstGeom prst="rect">
            <a:avLst/>
          </a:prstGeom>
        </p:spPr>
      </p:pic>
      <p:pic>
        <p:nvPicPr>
          <p:cNvPr id="50" name="Рисунок 49">
            <a:extLst>
              <a:ext uri="{FF2B5EF4-FFF2-40B4-BE49-F238E27FC236}">
                <a16:creationId xmlns:a16="http://schemas.microsoft.com/office/drawing/2014/main" id="{39C9998A-F7EF-FB3F-E003-9416B8A156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0263" y="3810452"/>
            <a:ext cx="512728" cy="512728"/>
          </a:xfrm>
          <a:prstGeom prst="rect">
            <a:avLst/>
          </a:prstGeom>
        </p:spPr>
      </p:pic>
    </p:spTree>
    <p:extLst>
      <p:ext uri="{BB962C8B-B14F-4D97-AF65-F5344CB8AC3E}">
        <p14:creationId xmlns:p14="http://schemas.microsoft.com/office/powerpoint/2010/main" val="1125861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B7A762E-C568-459F-37DE-AB7E57201AC6}"/>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D53CD394-B68D-B8C0-5CAF-5A1534EB8E7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56DF707C-CF9E-9244-123D-1FCE44505035}"/>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36B4016-DBB7-C340-C37B-3D242A2B71C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8B0CBA88-C2C5-60D6-C953-477D29439A7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69C668E0-E5B4-1561-D17E-2E5637DE786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EAAE8863-EEB1-A295-989A-2E79BB080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B70C705F-B7B3-C551-026E-39D489E8424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A59DBE1D-A2EA-D495-DE68-6336A91CA166}"/>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2D86F7A6-EE7E-5EBA-A234-0DD5C9BC797C}"/>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F100952F-67C7-555E-E2DA-40602254E31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B53C8CF0-6FC6-7B4B-99A5-FA0DEF4ED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FCBCFEBF-1B0D-E4A2-6E58-259ABB4B1CF6}"/>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2DB250EC-B8ED-BB56-9F4F-D71E64451F8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41EE591D-92B1-060D-3404-E2A8F04C4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DB5406A8-E3D6-3F33-7A30-C3C330D2FEBA}"/>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D79FCBFE-E5A7-15D6-E800-F97ACB65254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717DA4C0-A3A5-9339-40B4-44A2030FB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0" name="Группа 19">
            <a:extLst>
              <a:ext uri="{FF2B5EF4-FFF2-40B4-BE49-F238E27FC236}">
                <a16:creationId xmlns:a16="http://schemas.microsoft.com/office/drawing/2014/main" id="{DA6D3098-009C-6825-1F85-B6F0B0AE7719}"/>
              </a:ext>
            </a:extLst>
          </p:cNvPr>
          <p:cNvGrpSpPr/>
          <p:nvPr/>
        </p:nvGrpSpPr>
        <p:grpSpPr>
          <a:xfrm>
            <a:off x="1082456" y="1210401"/>
            <a:ext cx="4076700" cy="954108"/>
            <a:chOff x="1289051" y="1763692"/>
            <a:chExt cx="4076700" cy="954108"/>
          </a:xfrm>
        </p:grpSpPr>
        <p:sp>
          <p:nvSpPr>
            <p:cNvPr id="21" name="TextBox 20">
              <a:extLst>
                <a:ext uri="{FF2B5EF4-FFF2-40B4-BE49-F238E27FC236}">
                  <a16:creationId xmlns:a16="http://schemas.microsoft.com/office/drawing/2014/main" id="{4936E805-DA4D-9798-B8D5-AA9104E84002}"/>
                </a:ext>
              </a:extLst>
            </p:cNvPr>
            <p:cNvSpPr txBox="1"/>
            <p:nvPr/>
          </p:nvSpPr>
          <p:spPr>
            <a:xfrm>
              <a:off x="1289051" y="2071469"/>
              <a:ext cx="4076700"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C173E9EE-73B7-098A-6C8E-7BA9122ACB47}"/>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3" name="Прямоугольник: скругленные углы 22">
            <a:extLst>
              <a:ext uri="{FF2B5EF4-FFF2-40B4-BE49-F238E27FC236}">
                <a16:creationId xmlns:a16="http://schemas.microsoft.com/office/drawing/2014/main" id="{74FB86A7-FCB2-47D4-DC14-D6DA4981F37C}"/>
              </a:ext>
            </a:extLst>
          </p:cNvPr>
          <p:cNvSpPr/>
          <p:nvPr/>
        </p:nvSpPr>
        <p:spPr>
          <a:xfrm>
            <a:off x="3724714" y="2901951"/>
            <a:ext cx="2392333" cy="2471738"/>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24" name="Рисунок 23">
            <a:extLst>
              <a:ext uri="{FF2B5EF4-FFF2-40B4-BE49-F238E27FC236}">
                <a16:creationId xmlns:a16="http://schemas.microsoft.com/office/drawing/2014/main" id="{9466F487-5C05-17E6-6938-2289900188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48757" y="3145028"/>
            <a:ext cx="564232" cy="564232"/>
          </a:xfrm>
          <a:prstGeom prst="rect">
            <a:avLst/>
          </a:prstGeom>
        </p:spPr>
      </p:pic>
      <p:grpSp>
        <p:nvGrpSpPr>
          <p:cNvPr id="25" name="Группа 24">
            <a:extLst>
              <a:ext uri="{FF2B5EF4-FFF2-40B4-BE49-F238E27FC236}">
                <a16:creationId xmlns:a16="http://schemas.microsoft.com/office/drawing/2014/main" id="{A347FC2D-E361-DC02-EF40-74D3C8A9CE5C}"/>
              </a:ext>
            </a:extLst>
          </p:cNvPr>
          <p:cNvGrpSpPr/>
          <p:nvPr/>
        </p:nvGrpSpPr>
        <p:grpSpPr>
          <a:xfrm>
            <a:off x="3941433" y="3848035"/>
            <a:ext cx="1971555" cy="1138774"/>
            <a:chOff x="2544810" y="4262712"/>
            <a:chExt cx="1971555" cy="1138774"/>
          </a:xfrm>
        </p:grpSpPr>
        <p:sp>
          <p:nvSpPr>
            <p:cNvPr id="26" name="TextBox 25">
              <a:extLst>
                <a:ext uri="{FF2B5EF4-FFF2-40B4-BE49-F238E27FC236}">
                  <a16:creationId xmlns:a16="http://schemas.microsoft.com/office/drawing/2014/main" id="{BCC14F12-1623-FF11-2CB1-98EF75C1BB1C}"/>
                </a:ext>
              </a:extLst>
            </p:cNvPr>
            <p:cNvSpPr txBox="1"/>
            <p:nvPr/>
          </p:nvSpPr>
          <p:spPr>
            <a:xfrm>
              <a:off x="2544810" y="4570489"/>
              <a:ext cx="1971555"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a:t>
              </a:r>
              <a:endParaRPr lang="de-DE" sz="1200" dirty="0">
                <a:solidFill>
                  <a:schemeClr val="bg1"/>
                </a:solidFill>
                <a:cs typeface="Segoe Pro Light" panose="020F0502020204030204" pitchFamily="34" charset="0"/>
              </a:endParaRPr>
            </a:p>
          </p:txBody>
        </p:sp>
        <p:sp>
          <p:nvSpPr>
            <p:cNvPr id="27" name="TextBox 26">
              <a:extLst>
                <a:ext uri="{FF2B5EF4-FFF2-40B4-BE49-F238E27FC236}">
                  <a16:creationId xmlns:a16="http://schemas.microsoft.com/office/drawing/2014/main" id="{CD51435B-DCCF-D19F-C675-04DC837A97F2}"/>
                </a:ext>
              </a:extLst>
            </p:cNvPr>
            <p:cNvSpPr txBox="1"/>
            <p:nvPr/>
          </p:nvSpPr>
          <p:spPr>
            <a:xfrm>
              <a:off x="2544811" y="4262712"/>
              <a:ext cx="161814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6" name="Прямоугольник: скругленные углы 35">
            <a:extLst>
              <a:ext uri="{FF2B5EF4-FFF2-40B4-BE49-F238E27FC236}">
                <a16:creationId xmlns:a16="http://schemas.microsoft.com/office/drawing/2014/main" id="{CC5C9BA1-F44A-4695-1E7E-B1DB546957E7}"/>
              </a:ext>
            </a:extLst>
          </p:cNvPr>
          <p:cNvSpPr/>
          <p:nvPr/>
        </p:nvSpPr>
        <p:spPr>
          <a:xfrm>
            <a:off x="1090076" y="2901951"/>
            <a:ext cx="2392333" cy="2471738"/>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7" name="Рисунок 36">
            <a:extLst>
              <a:ext uri="{FF2B5EF4-FFF2-40B4-BE49-F238E27FC236}">
                <a16:creationId xmlns:a16="http://schemas.microsoft.com/office/drawing/2014/main" id="{4535FA6D-FC4D-E1E6-8FC2-BEDDCE5FCD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4119" y="3145028"/>
            <a:ext cx="564232" cy="564232"/>
          </a:xfrm>
          <a:prstGeom prst="rect">
            <a:avLst/>
          </a:prstGeom>
        </p:spPr>
      </p:pic>
      <p:grpSp>
        <p:nvGrpSpPr>
          <p:cNvPr id="38" name="Группа 37">
            <a:extLst>
              <a:ext uri="{FF2B5EF4-FFF2-40B4-BE49-F238E27FC236}">
                <a16:creationId xmlns:a16="http://schemas.microsoft.com/office/drawing/2014/main" id="{61DF5D0D-E567-88A1-285E-A0B772CFAB38}"/>
              </a:ext>
            </a:extLst>
          </p:cNvPr>
          <p:cNvGrpSpPr/>
          <p:nvPr/>
        </p:nvGrpSpPr>
        <p:grpSpPr>
          <a:xfrm>
            <a:off x="1306795" y="3848035"/>
            <a:ext cx="1971555" cy="1138774"/>
            <a:chOff x="2544810" y="4262712"/>
            <a:chExt cx="1971555" cy="1138774"/>
          </a:xfrm>
        </p:grpSpPr>
        <p:sp>
          <p:nvSpPr>
            <p:cNvPr id="39" name="TextBox 38">
              <a:extLst>
                <a:ext uri="{FF2B5EF4-FFF2-40B4-BE49-F238E27FC236}">
                  <a16:creationId xmlns:a16="http://schemas.microsoft.com/office/drawing/2014/main" id="{3E121B81-BBA1-05A7-8E2A-3DBDB91CFD22}"/>
                </a:ext>
              </a:extLst>
            </p:cNvPr>
            <p:cNvSpPr txBox="1"/>
            <p:nvPr/>
          </p:nvSpPr>
          <p:spPr>
            <a:xfrm>
              <a:off x="2544810" y="4570489"/>
              <a:ext cx="1971555"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914C76D7-2117-6F9F-1138-5320E43E2E77}"/>
                </a:ext>
              </a:extLst>
            </p:cNvPr>
            <p:cNvSpPr txBox="1"/>
            <p:nvPr/>
          </p:nvSpPr>
          <p:spPr>
            <a:xfrm>
              <a:off x="2544811" y="4262712"/>
              <a:ext cx="161814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42" name="Прямоугольник: скругленные углы 41">
            <a:extLst>
              <a:ext uri="{FF2B5EF4-FFF2-40B4-BE49-F238E27FC236}">
                <a16:creationId xmlns:a16="http://schemas.microsoft.com/office/drawing/2014/main" id="{4487E6A5-D333-BAA8-F2FF-1997C125A9FB}"/>
              </a:ext>
            </a:extLst>
          </p:cNvPr>
          <p:cNvSpPr/>
          <p:nvPr/>
        </p:nvSpPr>
        <p:spPr>
          <a:xfrm>
            <a:off x="6359352" y="2901951"/>
            <a:ext cx="2392333" cy="2471738"/>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43" name="Рисунок 42">
            <a:extLst>
              <a:ext uri="{FF2B5EF4-FFF2-40B4-BE49-F238E27FC236}">
                <a16:creationId xmlns:a16="http://schemas.microsoft.com/office/drawing/2014/main" id="{D03D78ED-2D3F-8410-2BB8-97A02E6F36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83395" y="3145028"/>
            <a:ext cx="564232" cy="564232"/>
          </a:xfrm>
          <a:prstGeom prst="rect">
            <a:avLst/>
          </a:prstGeom>
        </p:spPr>
      </p:pic>
      <p:grpSp>
        <p:nvGrpSpPr>
          <p:cNvPr id="44" name="Группа 43">
            <a:extLst>
              <a:ext uri="{FF2B5EF4-FFF2-40B4-BE49-F238E27FC236}">
                <a16:creationId xmlns:a16="http://schemas.microsoft.com/office/drawing/2014/main" id="{36D3532B-B312-0018-85EE-072F07E0ADD2}"/>
              </a:ext>
            </a:extLst>
          </p:cNvPr>
          <p:cNvGrpSpPr/>
          <p:nvPr/>
        </p:nvGrpSpPr>
        <p:grpSpPr>
          <a:xfrm>
            <a:off x="6576071" y="3848035"/>
            <a:ext cx="1971555" cy="1138774"/>
            <a:chOff x="2544810" y="4262712"/>
            <a:chExt cx="1971555" cy="1138774"/>
          </a:xfrm>
        </p:grpSpPr>
        <p:sp>
          <p:nvSpPr>
            <p:cNvPr id="45" name="TextBox 44">
              <a:extLst>
                <a:ext uri="{FF2B5EF4-FFF2-40B4-BE49-F238E27FC236}">
                  <a16:creationId xmlns:a16="http://schemas.microsoft.com/office/drawing/2014/main" id="{193E371F-415C-70D5-7185-D5EAA186EA52}"/>
                </a:ext>
              </a:extLst>
            </p:cNvPr>
            <p:cNvSpPr txBox="1"/>
            <p:nvPr/>
          </p:nvSpPr>
          <p:spPr>
            <a:xfrm>
              <a:off x="2544810" y="4570489"/>
              <a:ext cx="1971555"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a:t>
              </a:r>
              <a:endParaRPr lang="de-DE" sz="1200" dirty="0">
                <a:solidFill>
                  <a:schemeClr val="bg1"/>
                </a:solidFill>
                <a:cs typeface="Segoe Pro Light" panose="020F0502020204030204" pitchFamily="34" charset="0"/>
              </a:endParaRPr>
            </a:p>
          </p:txBody>
        </p:sp>
        <p:sp>
          <p:nvSpPr>
            <p:cNvPr id="46" name="TextBox 45">
              <a:extLst>
                <a:ext uri="{FF2B5EF4-FFF2-40B4-BE49-F238E27FC236}">
                  <a16:creationId xmlns:a16="http://schemas.microsoft.com/office/drawing/2014/main" id="{9968E9BE-5CD9-16C0-2C49-04E24A48C484}"/>
                </a:ext>
              </a:extLst>
            </p:cNvPr>
            <p:cNvSpPr txBox="1"/>
            <p:nvPr/>
          </p:nvSpPr>
          <p:spPr>
            <a:xfrm>
              <a:off x="2544811" y="4262712"/>
              <a:ext cx="1618147"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54" name="Прямоугольник: скругленные углы 53">
            <a:extLst>
              <a:ext uri="{FF2B5EF4-FFF2-40B4-BE49-F238E27FC236}">
                <a16:creationId xmlns:a16="http://schemas.microsoft.com/office/drawing/2014/main" id="{2B1779F9-C252-D96A-F770-760745E1F2BF}"/>
              </a:ext>
            </a:extLst>
          </p:cNvPr>
          <p:cNvSpPr/>
          <p:nvPr/>
        </p:nvSpPr>
        <p:spPr>
          <a:xfrm>
            <a:off x="8993990" y="2901951"/>
            <a:ext cx="2392333" cy="2471738"/>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55" name="Рисунок 54">
            <a:extLst>
              <a:ext uri="{FF2B5EF4-FFF2-40B4-BE49-F238E27FC236}">
                <a16:creationId xmlns:a16="http://schemas.microsoft.com/office/drawing/2014/main" id="{CD2D9304-14F5-2154-EBB0-AD4F2C826C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18033" y="3145028"/>
            <a:ext cx="564232" cy="564232"/>
          </a:xfrm>
          <a:prstGeom prst="rect">
            <a:avLst/>
          </a:prstGeom>
        </p:spPr>
      </p:pic>
      <p:grpSp>
        <p:nvGrpSpPr>
          <p:cNvPr id="56" name="Группа 55">
            <a:extLst>
              <a:ext uri="{FF2B5EF4-FFF2-40B4-BE49-F238E27FC236}">
                <a16:creationId xmlns:a16="http://schemas.microsoft.com/office/drawing/2014/main" id="{4C128BA6-3349-A89B-8F3B-A4D24D269581}"/>
              </a:ext>
            </a:extLst>
          </p:cNvPr>
          <p:cNvGrpSpPr/>
          <p:nvPr/>
        </p:nvGrpSpPr>
        <p:grpSpPr>
          <a:xfrm>
            <a:off x="9210709" y="3848035"/>
            <a:ext cx="1971555" cy="1138774"/>
            <a:chOff x="2544810" y="4262712"/>
            <a:chExt cx="1971555" cy="1138774"/>
          </a:xfrm>
        </p:grpSpPr>
        <p:sp>
          <p:nvSpPr>
            <p:cNvPr id="57" name="TextBox 56">
              <a:extLst>
                <a:ext uri="{FF2B5EF4-FFF2-40B4-BE49-F238E27FC236}">
                  <a16:creationId xmlns:a16="http://schemas.microsoft.com/office/drawing/2014/main" id="{CB68EEF3-46B3-8FB4-CB12-89BAB3474285}"/>
                </a:ext>
              </a:extLst>
            </p:cNvPr>
            <p:cNvSpPr txBox="1"/>
            <p:nvPr/>
          </p:nvSpPr>
          <p:spPr>
            <a:xfrm>
              <a:off x="2544810" y="4570489"/>
              <a:ext cx="1971555"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p>
          </p:txBody>
        </p:sp>
        <p:sp>
          <p:nvSpPr>
            <p:cNvPr id="58" name="TextBox 57">
              <a:extLst>
                <a:ext uri="{FF2B5EF4-FFF2-40B4-BE49-F238E27FC236}">
                  <a16:creationId xmlns:a16="http://schemas.microsoft.com/office/drawing/2014/main" id="{042C1B75-72F3-3BAD-DAF6-19D2F374A72D}"/>
                </a:ext>
              </a:extLst>
            </p:cNvPr>
            <p:cNvSpPr txBox="1"/>
            <p:nvPr/>
          </p:nvSpPr>
          <p:spPr>
            <a:xfrm>
              <a:off x="2544811" y="4262712"/>
              <a:ext cx="1618147"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323094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54503-A257-1DF4-1DF4-96214E0C186A}"/>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3" name="Группа 2">
            <a:extLst>
              <a:ext uri="{FF2B5EF4-FFF2-40B4-BE49-F238E27FC236}">
                <a16:creationId xmlns:a16="http://schemas.microsoft.com/office/drawing/2014/main" id="{ABE7BAF7-2281-2C99-6718-BF4C6D476DBD}"/>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DC28A623-4C31-91DE-FA58-E20745B8E123}"/>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360FC306-C9B8-2B62-1D00-1067EDE0CB51}"/>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BEC928D5-D5CA-75A8-41C2-81B0B02F7444}"/>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46F40ED5-821C-31E7-F616-635861FC3753}"/>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2D883A2A-C269-37C0-1629-E32C7D96525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6F92A3DD-91BC-4497-A471-E604C72D15F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23" name="TextBox 22">
            <a:extLst>
              <a:ext uri="{FF2B5EF4-FFF2-40B4-BE49-F238E27FC236}">
                <a16:creationId xmlns:a16="http://schemas.microsoft.com/office/drawing/2014/main" id="{B7AD3040-B51B-20DA-3E3A-92C30C1B2C1E}"/>
              </a:ext>
            </a:extLst>
          </p:cNvPr>
          <p:cNvSpPr txBox="1"/>
          <p:nvPr/>
        </p:nvSpPr>
        <p:spPr>
          <a:xfrm>
            <a:off x="1978527" y="1889661"/>
            <a:ext cx="8234947" cy="2646878"/>
          </a:xfrm>
          <a:prstGeom prst="rect">
            <a:avLst/>
          </a:prstGeom>
          <a:noFill/>
        </p:spPr>
        <p:txBody>
          <a:bodyPr wrap="none" rtlCol="0">
            <a:spAutoFit/>
          </a:bodyPr>
          <a:lstStyle/>
          <a:p>
            <a:pPr algn="ctr"/>
            <a:r>
              <a:rPr lang="de-DE" sz="16600" b="1" spc="600"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STUDIO</a:t>
            </a:r>
            <a:endParaRPr lang="ru-RU" sz="16600" b="1" spc="600"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endParaRPr>
          </a:p>
        </p:txBody>
      </p:sp>
      <p:sp>
        <p:nvSpPr>
          <p:cNvPr id="24" name="Прямоугольник 23">
            <a:extLst>
              <a:ext uri="{FF2B5EF4-FFF2-40B4-BE49-F238E27FC236}">
                <a16:creationId xmlns:a16="http://schemas.microsoft.com/office/drawing/2014/main" id="{9BFA53B5-11DF-AF69-9BE0-78913806B1D0}"/>
              </a:ext>
            </a:extLst>
          </p:cNvPr>
          <p:cNvSpPr/>
          <p:nvPr/>
        </p:nvSpPr>
        <p:spPr>
          <a:xfrm>
            <a:off x="0" y="2788876"/>
            <a:ext cx="12192000" cy="6464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1318003C-5B4E-D3A1-F0EB-7E235581281A}"/>
              </a:ext>
            </a:extLst>
          </p:cNvPr>
          <p:cNvSpPr txBox="1"/>
          <p:nvPr/>
        </p:nvSpPr>
        <p:spPr>
          <a:xfrm>
            <a:off x="3444240" y="2889935"/>
            <a:ext cx="5303520" cy="646331"/>
          </a:xfrm>
          <a:prstGeom prst="rect">
            <a:avLst/>
          </a:prstGeom>
          <a:noFill/>
        </p:spPr>
        <p:txBody>
          <a:bodyPr wrap="square">
            <a:spAutoFit/>
          </a:bodyPr>
          <a:lstStyle/>
          <a:p>
            <a:pPr algn="ctr"/>
            <a:r>
              <a:rPr lang="de-DE" sz="3600" b="1" dirty="0">
                <a:solidFill>
                  <a:schemeClr val="bg1"/>
                </a:solidFill>
                <a:latin typeface="+mj-lt"/>
                <a:cs typeface="Segoe Pro Light" panose="020F0502020204030204" pitchFamily="34" charset="0"/>
              </a:rPr>
              <a:t>TITEL</a:t>
            </a:r>
            <a:r>
              <a:rPr lang="ru-RU" sz="3600" b="1" dirty="0">
                <a:solidFill>
                  <a:schemeClr val="bg1"/>
                </a:solidFill>
                <a:latin typeface="+mj-lt"/>
                <a:cs typeface="Segoe Pro Light" panose="020F0502020204030204" pitchFamily="34" charset="0"/>
              </a:rPr>
              <a:t> </a:t>
            </a:r>
            <a:r>
              <a:rPr lang="en-US" sz="3600" b="1" dirty="0">
                <a:solidFill>
                  <a:schemeClr val="bg1"/>
                </a:solidFill>
                <a:latin typeface="+mj-lt"/>
                <a:cs typeface="Segoe Pro Light" panose="020F0502020204030204" pitchFamily="34" charset="0"/>
              </a:rPr>
              <a:t>NETX</a:t>
            </a:r>
            <a:endParaRPr lang="ru-RU" sz="3600" dirty="0">
              <a:solidFill>
                <a:schemeClr val="bg1"/>
              </a:solidFill>
              <a:latin typeface="+mj-lt"/>
            </a:endParaRPr>
          </a:p>
        </p:txBody>
      </p:sp>
      <p:sp>
        <p:nvSpPr>
          <p:cNvPr id="30" name="TextBox 29">
            <a:extLst>
              <a:ext uri="{FF2B5EF4-FFF2-40B4-BE49-F238E27FC236}">
                <a16:creationId xmlns:a16="http://schemas.microsoft.com/office/drawing/2014/main" id="{B9AEEFBD-F8C8-8851-40E0-B5ABF07C93C3}"/>
              </a:ext>
            </a:extLst>
          </p:cNvPr>
          <p:cNvSpPr txBox="1"/>
          <p:nvPr/>
        </p:nvSpPr>
        <p:spPr>
          <a:xfrm>
            <a:off x="8127209" y="4425552"/>
            <a:ext cx="2663281" cy="307777"/>
          </a:xfrm>
          <a:prstGeom prst="rect">
            <a:avLst/>
          </a:prstGeom>
          <a:noFill/>
        </p:spPr>
        <p:txBody>
          <a:bodyPr wrap="square">
            <a:spAutoFit/>
          </a:bodyPr>
          <a:lstStyle/>
          <a:p>
            <a:pPr algn="r"/>
            <a:r>
              <a:rPr lang="ru-RU" sz="1400" b="1" i="0" dirty="0">
                <a:solidFill>
                  <a:schemeClr val="bg1"/>
                </a:solidFill>
                <a:effectLst/>
                <a:latin typeface="+mj-lt"/>
              </a:rPr>
              <a:t>©</a:t>
            </a:r>
            <a:r>
              <a:rPr lang="en-US" sz="1400" b="1" i="0" dirty="0">
                <a:solidFill>
                  <a:schemeClr val="bg1"/>
                </a:solidFill>
                <a:effectLst/>
                <a:latin typeface="+mj-lt"/>
              </a:rPr>
              <a:t> 2025 - </a:t>
            </a:r>
            <a:r>
              <a:rPr lang="de-DE" sz="1400" b="1" dirty="0">
                <a:solidFill>
                  <a:schemeClr val="bg1"/>
                </a:solidFill>
                <a:latin typeface="+mj-lt"/>
                <a:cs typeface="Segoe Pro Light" panose="020F0502020204030204" pitchFamily="34" charset="0"/>
              </a:rPr>
              <a:t>TITEL</a:t>
            </a:r>
            <a:r>
              <a:rPr lang="ru-RU" sz="1400" b="1" dirty="0">
                <a:solidFill>
                  <a:schemeClr val="bg1"/>
                </a:solidFill>
                <a:latin typeface="+mj-lt"/>
                <a:cs typeface="Segoe Pro Light" panose="020F0502020204030204" pitchFamily="34" charset="0"/>
              </a:rPr>
              <a:t> </a:t>
            </a:r>
            <a:r>
              <a:rPr lang="en-US" sz="1400" b="1" dirty="0">
                <a:solidFill>
                  <a:schemeClr val="bg1"/>
                </a:solidFill>
                <a:latin typeface="+mj-lt"/>
                <a:cs typeface="Segoe Pro Light" panose="020F0502020204030204" pitchFamily="34" charset="0"/>
              </a:rPr>
              <a:t>NETX </a:t>
            </a:r>
            <a:endParaRPr lang="ru-RU" sz="1400" b="1" dirty="0">
              <a:solidFill>
                <a:schemeClr val="bg1"/>
              </a:solidFill>
              <a:latin typeface="+mj-lt"/>
            </a:endParaRPr>
          </a:p>
        </p:txBody>
      </p:sp>
      <p:grpSp>
        <p:nvGrpSpPr>
          <p:cNvPr id="31" name="Группа 30">
            <a:extLst>
              <a:ext uri="{FF2B5EF4-FFF2-40B4-BE49-F238E27FC236}">
                <a16:creationId xmlns:a16="http://schemas.microsoft.com/office/drawing/2014/main" id="{3F80D2F9-19EE-9DB5-383F-B451105B8F3F}"/>
              </a:ext>
            </a:extLst>
          </p:cNvPr>
          <p:cNvGrpSpPr/>
          <p:nvPr/>
        </p:nvGrpSpPr>
        <p:grpSpPr>
          <a:xfrm>
            <a:off x="10467105" y="368423"/>
            <a:ext cx="1208958" cy="323385"/>
            <a:chOff x="10467105" y="586136"/>
            <a:chExt cx="1208958" cy="323385"/>
          </a:xfrm>
        </p:grpSpPr>
        <p:grpSp>
          <p:nvGrpSpPr>
            <p:cNvPr id="32" name="Группа 31">
              <a:extLst>
                <a:ext uri="{FF2B5EF4-FFF2-40B4-BE49-F238E27FC236}">
                  <a16:creationId xmlns:a16="http://schemas.microsoft.com/office/drawing/2014/main" id="{003DEBA4-8FE3-1D50-9A55-9FA673A4460C}"/>
                </a:ext>
              </a:extLst>
            </p:cNvPr>
            <p:cNvGrpSpPr/>
            <p:nvPr/>
          </p:nvGrpSpPr>
          <p:grpSpPr>
            <a:xfrm>
              <a:off x="10467105" y="586136"/>
              <a:ext cx="323385" cy="323385"/>
              <a:chOff x="10467105" y="586136"/>
              <a:chExt cx="323385" cy="323385"/>
            </a:xfrm>
          </p:grpSpPr>
          <p:sp>
            <p:nvSpPr>
              <p:cNvPr id="39" name="Овал 38">
                <a:extLst>
                  <a:ext uri="{FF2B5EF4-FFF2-40B4-BE49-F238E27FC236}">
                    <a16:creationId xmlns:a16="http://schemas.microsoft.com/office/drawing/2014/main" id="{79A72BB4-7A98-A8C8-E676-652D4A9D30AB}"/>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 name="Рисунок 39">
                <a:extLst>
                  <a:ext uri="{FF2B5EF4-FFF2-40B4-BE49-F238E27FC236}">
                    <a16:creationId xmlns:a16="http://schemas.microsoft.com/office/drawing/2014/main" id="{4B6E1331-F141-9C90-281E-3AA38655DB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33" name="Группа 32">
              <a:extLst>
                <a:ext uri="{FF2B5EF4-FFF2-40B4-BE49-F238E27FC236}">
                  <a16:creationId xmlns:a16="http://schemas.microsoft.com/office/drawing/2014/main" id="{B29D40A1-1874-9374-E42D-61DF13DBF2BB}"/>
                </a:ext>
              </a:extLst>
            </p:cNvPr>
            <p:cNvGrpSpPr/>
            <p:nvPr/>
          </p:nvGrpSpPr>
          <p:grpSpPr>
            <a:xfrm>
              <a:off x="10909891" y="586136"/>
              <a:ext cx="323385" cy="323385"/>
              <a:chOff x="10909892" y="586136"/>
              <a:chExt cx="323385" cy="323385"/>
            </a:xfrm>
          </p:grpSpPr>
          <p:sp>
            <p:nvSpPr>
              <p:cNvPr id="37" name="Овал 36">
                <a:extLst>
                  <a:ext uri="{FF2B5EF4-FFF2-40B4-BE49-F238E27FC236}">
                    <a16:creationId xmlns:a16="http://schemas.microsoft.com/office/drawing/2014/main" id="{48209DCD-078C-6C95-16BF-70C83FAC534B}"/>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 name="Рисунок 37">
                <a:extLst>
                  <a:ext uri="{FF2B5EF4-FFF2-40B4-BE49-F238E27FC236}">
                    <a16:creationId xmlns:a16="http://schemas.microsoft.com/office/drawing/2014/main" id="{5175BAA8-A625-94E3-4E91-38F24D1849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34" name="Группа 33">
              <a:extLst>
                <a:ext uri="{FF2B5EF4-FFF2-40B4-BE49-F238E27FC236}">
                  <a16:creationId xmlns:a16="http://schemas.microsoft.com/office/drawing/2014/main" id="{5CEE5031-3588-BC10-CEC2-8E9309471DA0}"/>
                </a:ext>
              </a:extLst>
            </p:cNvPr>
            <p:cNvGrpSpPr/>
            <p:nvPr/>
          </p:nvGrpSpPr>
          <p:grpSpPr>
            <a:xfrm>
              <a:off x="11352678" y="586136"/>
              <a:ext cx="323385" cy="323385"/>
              <a:chOff x="11352678" y="586136"/>
              <a:chExt cx="323385" cy="323385"/>
            </a:xfrm>
          </p:grpSpPr>
          <p:sp>
            <p:nvSpPr>
              <p:cNvPr id="35" name="Овал 34">
                <a:extLst>
                  <a:ext uri="{FF2B5EF4-FFF2-40B4-BE49-F238E27FC236}">
                    <a16:creationId xmlns:a16="http://schemas.microsoft.com/office/drawing/2014/main" id="{EB73D7EE-F786-560A-B4BF-506B82EA231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6" name="Рисунок 35">
                <a:extLst>
                  <a:ext uri="{FF2B5EF4-FFF2-40B4-BE49-F238E27FC236}">
                    <a16:creationId xmlns:a16="http://schemas.microsoft.com/office/drawing/2014/main" id="{357732A9-5595-9CAA-3C4A-754C32F84C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Tree>
    <p:extLst>
      <p:ext uri="{BB962C8B-B14F-4D97-AF65-F5344CB8AC3E}">
        <p14:creationId xmlns:p14="http://schemas.microsoft.com/office/powerpoint/2010/main" val="23933617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a:extLst>
              <a:ext uri="{FF2B5EF4-FFF2-40B4-BE49-F238E27FC236}">
                <a16:creationId xmlns:a16="http://schemas.microsoft.com/office/drawing/2014/main" id="{71CAAB57-F9F3-9BD0-E37E-029B0C1CED1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3804" r="7593"/>
          <a:stretch/>
        </p:blipFill>
        <p:spPr>
          <a:xfrm>
            <a:off x="5054344" y="1244600"/>
            <a:ext cx="2125980" cy="3952240"/>
          </a:xfrm>
        </p:spPr>
      </p:pic>
      <p:grpSp>
        <p:nvGrpSpPr>
          <p:cNvPr id="3" name="Группа 2">
            <a:extLst>
              <a:ext uri="{FF2B5EF4-FFF2-40B4-BE49-F238E27FC236}">
                <a16:creationId xmlns:a16="http://schemas.microsoft.com/office/drawing/2014/main" id="{FBC770D2-3E4E-BEDD-A3AF-FA0951728D83}"/>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E9E5D000-24E1-D142-BAC9-C48DA68E2911}"/>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C52178E0-4CAD-7C2C-3CE9-1423A1809F7D}"/>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EA929073-EECF-1287-3A25-A7C0D886B725}"/>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DC2091F6-E78D-492F-3C42-1485A82833A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AEE6AA21-59B3-338E-E38E-DEC1436BE9B1}"/>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3F6963A6-DE3C-F9EA-8B5F-C47904FE077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C6A98F91-2D88-C4FB-7DD2-F4B7B552BC0D}"/>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9EE22AEA-5675-2CEC-E89E-69B6EB3EA241}"/>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AD84A317-A203-995F-2DED-5B92BF28AD0E}"/>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87251388-C6F1-5D03-E453-67D5AF0134B9}"/>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C17373FB-260A-C3CF-9B7E-22214A88CA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A5F02B53-E9C6-B052-AA00-603513A393E0}"/>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224CB0F2-6A95-24CB-A93D-7CFAB400C958}"/>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0089F61D-1980-1B51-291A-343A0B2922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7706ABFD-FF94-DE7B-D1D8-D9A07D54481B}"/>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AFEC1C04-BD02-B708-F4A2-26D3F52A05D2}"/>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C3F5DAB4-2094-1AC7-2FB4-CCECBB19E1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pic>
        <p:nvPicPr>
          <p:cNvPr id="21" name="Content Placeholder 6">
            <a:extLst>
              <a:ext uri="{FF2B5EF4-FFF2-40B4-BE49-F238E27FC236}">
                <a16:creationId xmlns:a16="http://schemas.microsoft.com/office/drawing/2014/main" id="{7248D665-5718-E87D-71AB-46F9727C8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3059" y="861290"/>
            <a:ext cx="2268551" cy="4632728"/>
          </a:xfrm>
          <a:prstGeom prst="rect">
            <a:avLst/>
          </a:prstGeom>
        </p:spPr>
      </p:pic>
      <p:cxnSp>
        <p:nvCxnSpPr>
          <p:cNvPr id="22" name="Прямая соединительная линия 21">
            <a:extLst>
              <a:ext uri="{FF2B5EF4-FFF2-40B4-BE49-F238E27FC236}">
                <a16:creationId xmlns:a16="http://schemas.microsoft.com/office/drawing/2014/main" id="{FEC2BD8A-7F8C-78E7-49A9-4DF250038835}"/>
              </a:ext>
            </a:extLst>
          </p:cNvPr>
          <p:cNvCxnSpPr>
            <a:cxnSpLocks/>
          </p:cNvCxnSpPr>
          <p:nvPr/>
        </p:nvCxnSpPr>
        <p:spPr>
          <a:xfrm>
            <a:off x="4170017" y="2010171"/>
            <a:ext cx="821577"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cxnSp>
        <p:nvCxnSpPr>
          <p:cNvPr id="23" name="Прямая соединительная линия 22">
            <a:extLst>
              <a:ext uri="{FF2B5EF4-FFF2-40B4-BE49-F238E27FC236}">
                <a16:creationId xmlns:a16="http://schemas.microsoft.com/office/drawing/2014/main" id="{D16D3EDC-B00E-514C-B4D6-8021C7CB3040}"/>
              </a:ext>
            </a:extLst>
          </p:cNvPr>
          <p:cNvCxnSpPr>
            <a:cxnSpLocks/>
          </p:cNvCxnSpPr>
          <p:nvPr/>
        </p:nvCxnSpPr>
        <p:spPr>
          <a:xfrm>
            <a:off x="4170017" y="4669551"/>
            <a:ext cx="821577"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cxnSp>
        <p:nvCxnSpPr>
          <p:cNvPr id="24" name="Прямая соединительная линия 23">
            <a:extLst>
              <a:ext uri="{FF2B5EF4-FFF2-40B4-BE49-F238E27FC236}">
                <a16:creationId xmlns:a16="http://schemas.microsoft.com/office/drawing/2014/main" id="{1AAF1F02-F272-8080-9F13-0AD864FEC75A}"/>
              </a:ext>
            </a:extLst>
          </p:cNvPr>
          <p:cNvCxnSpPr>
            <a:cxnSpLocks/>
          </p:cNvCxnSpPr>
          <p:nvPr/>
        </p:nvCxnSpPr>
        <p:spPr>
          <a:xfrm>
            <a:off x="4170017" y="3339861"/>
            <a:ext cx="821577"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25" name="Группа 24">
            <a:extLst>
              <a:ext uri="{FF2B5EF4-FFF2-40B4-BE49-F238E27FC236}">
                <a16:creationId xmlns:a16="http://schemas.microsoft.com/office/drawing/2014/main" id="{929366C4-3AD1-E45E-7360-414E8AEF1465}"/>
              </a:ext>
            </a:extLst>
          </p:cNvPr>
          <p:cNvGrpSpPr/>
          <p:nvPr/>
        </p:nvGrpSpPr>
        <p:grpSpPr>
          <a:xfrm>
            <a:off x="7211968" y="1467644"/>
            <a:ext cx="3962387" cy="1085055"/>
            <a:chOff x="7211968" y="1467644"/>
            <a:chExt cx="3962387" cy="1085055"/>
          </a:xfrm>
        </p:grpSpPr>
        <p:cxnSp>
          <p:nvCxnSpPr>
            <p:cNvPr id="26" name="Прямая соединительная линия 25">
              <a:extLst>
                <a:ext uri="{FF2B5EF4-FFF2-40B4-BE49-F238E27FC236}">
                  <a16:creationId xmlns:a16="http://schemas.microsoft.com/office/drawing/2014/main" id="{4304F589-C6D2-70C1-7521-9E773A4FE15E}"/>
                </a:ext>
              </a:extLst>
            </p:cNvPr>
            <p:cNvCxnSpPr>
              <a:cxnSpLocks/>
            </p:cNvCxnSpPr>
            <p:nvPr/>
          </p:nvCxnSpPr>
          <p:spPr>
            <a:xfrm>
              <a:off x="7211968" y="2010171"/>
              <a:ext cx="821577"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27" name="Группа 26">
              <a:extLst>
                <a:ext uri="{FF2B5EF4-FFF2-40B4-BE49-F238E27FC236}">
                  <a16:creationId xmlns:a16="http://schemas.microsoft.com/office/drawing/2014/main" id="{C3C5A2B4-EEA5-9848-AD12-5D654A5C1AE3}"/>
                </a:ext>
              </a:extLst>
            </p:cNvPr>
            <p:cNvGrpSpPr/>
            <p:nvPr/>
          </p:nvGrpSpPr>
          <p:grpSpPr>
            <a:xfrm>
              <a:off x="8038307" y="1467644"/>
              <a:ext cx="3136048" cy="1085055"/>
              <a:chOff x="8038307" y="1467644"/>
              <a:chExt cx="3136048" cy="1085055"/>
            </a:xfrm>
          </p:grpSpPr>
          <p:sp>
            <p:nvSpPr>
              <p:cNvPr id="28" name="Прямоугольник: скругленные углы 27">
                <a:extLst>
                  <a:ext uri="{FF2B5EF4-FFF2-40B4-BE49-F238E27FC236}">
                    <a16:creationId xmlns:a16="http://schemas.microsoft.com/office/drawing/2014/main" id="{D68039B6-08FE-DA91-96AD-C9C317F763EC}"/>
                  </a:ext>
                </a:extLst>
              </p:cNvPr>
              <p:cNvSpPr/>
              <p:nvPr/>
            </p:nvSpPr>
            <p:spPr>
              <a:xfrm>
                <a:off x="8038307" y="1467644"/>
                <a:ext cx="3136048" cy="1085055"/>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9" name="Группа 28">
                <a:extLst>
                  <a:ext uri="{FF2B5EF4-FFF2-40B4-BE49-F238E27FC236}">
                    <a16:creationId xmlns:a16="http://schemas.microsoft.com/office/drawing/2014/main" id="{989C976E-4848-1AB9-3226-42E39C639E55}"/>
                  </a:ext>
                </a:extLst>
              </p:cNvPr>
              <p:cNvGrpSpPr/>
              <p:nvPr/>
            </p:nvGrpSpPr>
            <p:grpSpPr>
              <a:xfrm>
                <a:off x="10156958" y="1620110"/>
                <a:ext cx="780124" cy="780122"/>
                <a:chOff x="10156958" y="1616143"/>
                <a:chExt cx="780124" cy="780122"/>
              </a:xfrm>
            </p:grpSpPr>
            <p:sp>
              <p:nvSpPr>
                <p:cNvPr id="31" name="Овал 30">
                  <a:extLst>
                    <a:ext uri="{FF2B5EF4-FFF2-40B4-BE49-F238E27FC236}">
                      <a16:creationId xmlns:a16="http://schemas.microsoft.com/office/drawing/2014/main" id="{6B25B368-B5ED-3FB0-8C9D-69CF8F34D3EC}"/>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2" name="Овал 31">
                  <a:extLst>
                    <a:ext uri="{FF2B5EF4-FFF2-40B4-BE49-F238E27FC236}">
                      <a16:creationId xmlns:a16="http://schemas.microsoft.com/office/drawing/2014/main" id="{5B040E07-BE10-458C-BEE7-CC25CC675AAA}"/>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3" name="Рисунок 32">
                  <a:extLst>
                    <a:ext uri="{FF2B5EF4-FFF2-40B4-BE49-F238E27FC236}">
                      <a16:creationId xmlns:a16="http://schemas.microsoft.com/office/drawing/2014/main" id="{6F314DF3-CBCD-78CE-2274-341B5E4227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30" name="TextBox 29">
                <a:extLst>
                  <a:ext uri="{FF2B5EF4-FFF2-40B4-BE49-F238E27FC236}">
                    <a16:creationId xmlns:a16="http://schemas.microsoft.com/office/drawing/2014/main" id="{8E0E1087-5A03-66B1-D88E-B091D8CC38D0}"/>
                  </a:ext>
                </a:extLst>
              </p:cNvPr>
              <p:cNvSpPr txBox="1"/>
              <p:nvPr/>
            </p:nvSpPr>
            <p:spPr>
              <a:xfrm>
                <a:off x="8175294" y="1748561"/>
                <a:ext cx="181932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de-DE" sz="1400" b="1" dirty="0">
                  <a:solidFill>
                    <a:schemeClr val="bg1"/>
                  </a:solidFill>
                  <a:latin typeface="+mj-lt"/>
                  <a:cs typeface="Segoe Pro Light" panose="020F0502020204030204" pitchFamily="34" charset="0"/>
                </a:endParaRPr>
              </a:p>
            </p:txBody>
          </p:sp>
        </p:grpSp>
      </p:grpSp>
      <p:grpSp>
        <p:nvGrpSpPr>
          <p:cNvPr id="34" name="Группа 33">
            <a:extLst>
              <a:ext uri="{FF2B5EF4-FFF2-40B4-BE49-F238E27FC236}">
                <a16:creationId xmlns:a16="http://schemas.microsoft.com/office/drawing/2014/main" id="{B08D1185-F8FF-005B-706B-AE8DFE9F4E63}"/>
              </a:ext>
            </a:extLst>
          </p:cNvPr>
          <p:cNvGrpSpPr/>
          <p:nvPr/>
        </p:nvGrpSpPr>
        <p:grpSpPr>
          <a:xfrm>
            <a:off x="7211968" y="4127024"/>
            <a:ext cx="3962387" cy="1085055"/>
            <a:chOff x="7211968" y="1467644"/>
            <a:chExt cx="3962387" cy="1085055"/>
          </a:xfrm>
        </p:grpSpPr>
        <p:cxnSp>
          <p:nvCxnSpPr>
            <p:cNvPr id="35" name="Прямая соединительная линия 34">
              <a:extLst>
                <a:ext uri="{FF2B5EF4-FFF2-40B4-BE49-F238E27FC236}">
                  <a16:creationId xmlns:a16="http://schemas.microsoft.com/office/drawing/2014/main" id="{7D72D934-3F94-1934-08FC-08669301C99E}"/>
                </a:ext>
              </a:extLst>
            </p:cNvPr>
            <p:cNvCxnSpPr>
              <a:cxnSpLocks/>
            </p:cNvCxnSpPr>
            <p:nvPr/>
          </p:nvCxnSpPr>
          <p:spPr>
            <a:xfrm>
              <a:off x="7211968" y="2010171"/>
              <a:ext cx="821577"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36" name="Группа 35">
              <a:extLst>
                <a:ext uri="{FF2B5EF4-FFF2-40B4-BE49-F238E27FC236}">
                  <a16:creationId xmlns:a16="http://schemas.microsoft.com/office/drawing/2014/main" id="{24412F02-77D4-382D-4B30-A631235F012C}"/>
                </a:ext>
              </a:extLst>
            </p:cNvPr>
            <p:cNvGrpSpPr/>
            <p:nvPr/>
          </p:nvGrpSpPr>
          <p:grpSpPr>
            <a:xfrm>
              <a:off x="8038307" y="1467644"/>
              <a:ext cx="3136048" cy="1085055"/>
              <a:chOff x="8038307" y="1467644"/>
              <a:chExt cx="3136048" cy="1085055"/>
            </a:xfrm>
          </p:grpSpPr>
          <p:sp>
            <p:nvSpPr>
              <p:cNvPr id="37" name="Прямоугольник: скругленные углы 36">
                <a:extLst>
                  <a:ext uri="{FF2B5EF4-FFF2-40B4-BE49-F238E27FC236}">
                    <a16:creationId xmlns:a16="http://schemas.microsoft.com/office/drawing/2014/main" id="{EC7DB0CB-F78B-0764-AB06-13A8EDA2A6B0}"/>
                  </a:ext>
                </a:extLst>
              </p:cNvPr>
              <p:cNvSpPr/>
              <p:nvPr/>
            </p:nvSpPr>
            <p:spPr>
              <a:xfrm>
                <a:off x="8038307" y="1467644"/>
                <a:ext cx="3136048" cy="1085055"/>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38" name="Группа 37">
                <a:extLst>
                  <a:ext uri="{FF2B5EF4-FFF2-40B4-BE49-F238E27FC236}">
                    <a16:creationId xmlns:a16="http://schemas.microsoft.com/office/drawing/2014/main" id="{EB45BDA6-37C4-3633-2A33-D78A2E20B1E3}"/>
                  </a:ext>
                </a:extLst>
              </p:cNvPr>
              <p:cNvGrpSpPr/>
              <p:nvPr/>
            </p:nvGrpSpPr>
            <p:grpSpPr>
              <a:xfrm>
                <a:off x="10156958" y="1620110"/>
                <a:ext cx="780124" cy="780122"/>
                <a:chOff x="10156958" y="1616143"/>
                <a:chExt cx="780124" cy="780122"/>
              </a:xfrm>
            </p:grpSpPr>
            <p:sp>
              <p:nvSpPr>
                <p:cNvPr id="40" name="Овал 39">
                  <a:extLst>
                    <a:ext uri="{FF2B5EF4-FFF2-40B4-BE49-F238E27FC236}">
                      <a16:creationId xmlns:a16="http://schemas.microsoft.com/office/drawing/2014/main" id="{E8E122A0-309D-AA47-5F2D-BCE2BE2FC45A}"/>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41" name="Овал 40">
                  <a:extLst>
                    <a:ext uri="{FF2B5EF4-FFF2-40B4-BE49-F238E27FC236}">
                      <a16:creationId xmlns:a16="http://schemas.microsoft.com/office/drawing/2014/main" id="{F17E7C18-7BD5-5E0D-5265-E27C5C99ABF5}"/>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42" name="Рисунок 41">
                  <a:extLst>
                    <a:ext uri="{FF2B5EF4-FFF2-40B4-BE49-F238E27FC236}">
                      <a16:creationId xmlns:a16="http://schemas.microsoft.com/office/drawing/2014/main" id="{403F74C7-8BBE-D3BE-55DE-4717AA1101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39" name="TextBox 38">
                <a:extLst>
                  <a:ext uri="{FF2B5EF4-FFF2-40B4-BE49-F238E27FC236}">
                    <a16:creationId xmlns:a16="http://schemas.microsoft.com/office/drawing/2014/main" id="{188ECD83-391E-B2F3-A48B-DC1B7189C697}"/>
                  </a:ext>
                </a:extLst>
              </p:cNvPr>
              <p:cNvSpPr txBox="1"/>
              <p:nvPr/>
            </p:nvSpPr>
            <p:spPr>
              <a:xfrm>
                <a:off x="8175294" y="1748561"/>
                <a:ext cx="181932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p>
            </p:txBody>
          </p:sp>
        </p:grpSp>
      </p:grpSp>
      <p:grpSp>
        <p:nvGrpSpPr>
          <p:cNvPr id="43" name="Группа 42">
            <a:extLst>
              <a:ext uri="{FF2B5EF4-FFF2-40B4-BE49-F238E27FC236}">
                <a16:creationId xmlns:a16="http://schemas.microsoft.com/office/drawing/2014/main" id="{EDE3E47A-F0FA-AAE4-76D6-5892EFB9496D}"/>
              </a:ext>
            </a:extLst>
          </p:cNvPr>
          <p:cNvGrpSpPr/>
          <p:nvPr/>
        </p:nvGrpSpPr>
        <p:grpSpPr>
          <a:xfrm>
            <a:off x="7211968" y="2797334"/>
            <a:ext cx="3962387" cy="1085055"/>
            <a:chOff x="7211968" y="1467644"/>
            <a:chExt cx="3962387" cy="1085055"/>
          </a:xfrm>
        </p:grpSpPr>
        <p:cxnSp>
          <p:nvCxnSpPr>
            <p:cNvPr id="44" name="Прямая соединительная линия 43">
              <a:extLst>
                <a:ext uri="{FF2B5EF4-FFF2-40B4-BE49-F238E27FC236}">
                  <a16:creationId xmlns:a16="http://schemas.microsoft.com/office/drawing/2014/main" id="{984C05CC-FD6A-E720-D228-C4EF84AD9342}"/>
                </a:ext>
              </a:extLst>
            </p:cNvPr>
            <p:cNvCxnSpPr>
              <a:cxnSpLocks/>
            </p:cNvCxnSpPr>
            <p:nvPr/>
          </p:nvCxnSpPr>
          <p:spPr>
            <a:xfrm>
              <a:off x="7211968" y="2010171"/>
              <a:ext cx="821577"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45" name="Группа 44">
              <a:extLst>
                <a:ext uri="{FF2B5EF4-FFF2-40B4-BE49-F238E27FC236}">
                  <a16:creationId xmlns:a16="http://schemas.microsoft.com/office/drawing/2014/main" id="{7333AB22-3438-FEBC-AFF8-FE246A0B8A4C}"/>
                </a:ext>
              </a:extLst>
            </p:cNvPr>
            <p:cNvGrpSpPr/>
            <p:nvPr/>
          </p:nvGrpSpPr>
          <p:grpSpPr>
            <a:xfrm>
              <a:off x="8038307" y="1467644"/>
              <a:ext cx="3136048" cy="1085055"/>
              <a:chOff x="8038307" y="1467644"/>
              <a:chExt cx="3136048" cy="1085055"/>
            </a:xfrm>
          </p:grpSpPr>
          <p:sp>
            <p:nvSpPr>
              <p:cNvPr id="46" name="Прямоугольник: скругленные углы 45">
                <a:extLst>
                  <a:ext uri="{FF2B5EF4-FFF2-40B4-BE49-F238E27FC236}">
                    <a16:creationId xmlns:a16="http://schemas.microsoft.com/office/drawing/2014/main" id="{6A02DD79-C768-B7CE-2785-23771D6C300B}"/>
                  </a:ext>
                </a:extLst>
              </p:cNvPr>
              <p:cNvSpPr/>
              <p:nvPr/>
            </p:nvSpPr>
            <p:spPr>
              <a:xfrm>
                <a:off x="8038307" y="1467644"/>
                <a:ext cx="3136048" cy="1085055"/>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47" name="Группа 46">
                <a:extLst>
                  <a:ext uri="{FF2B5EF4-FFF2-40B4-BE49-F238E27FC236}">
                    <a16:creationId xmlns:a16="http://schemas.microsoft.com/office/drawing/2014/main" id="{4E8415BC-0961-37F7-6144-482CD7455103}"/>
                  </a:ext>
                </a:extLst>
              </p:cNvPr>
              <p:cNvGrpSpPr/>
              <p:nvPr/>
            </p:nvGrpSpPr>
            <p:grpSpPr>
              <a:xfrm>
                <a:off x="10156958" y="1620110"/>
                <a:ext cx="780124" cy="780122"/>
                <a:chOff x="10156958" y="1616143"/>
                <a:chExt cx="780124" cy="780122"/>
              </a:xfrm>
            </p:grpSpPr>
            <p:sp>
              <p:nvSpPr>
                <p:cNvPr id="49" name="Овал 48">
                  <a:extLst>
                    <a:ext uri="{FF2B5EF4-FFF2-40B4-BE49-F238E27FC236}">
                      <a16:creationId xmlns:a16="http://schemas.microsoft.com/office/drawing/2014/main" id="{32B830B6-C452-78F7-CB43-38636151F221}"/>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50" name="Овал 49">
                  <a:extLst>
                    <a:ext uri="{FF2B5EF4-FFF2-40B4-BE49-F238E27FC236}">
                      <a16:creationId xmlns:a16="http://schemas.microsoft.com/office/drawing/2014/main" id="{101FF0CC-49A0-8357-B5FD-AB42C1A98F81}"/>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51" name="Рисунок 50">
                  <a:extLst>
                    <a:ext uri="{FF2B5EF4-FFF2-40B4-BE49-F238E27FC236}">
                      <a16:creationId xmlns:a16="http://schemas.microsoft.com/office/drawing/2014/main" id="{F6CE48F6-D6A9-1343-3001-798EA89C50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48" name="TextBox 47">
                <a:extLst>
                  <a:ext uri="{FF2B5EF4-FFF2-40B4-BE49-F238E27FC236}">
                    <a16:creationId xmlns:a16="http://schemas.microsoft.com/office/drawing/2014/main" id="{1B7E454D-0F3B-AB1A-706F-0BFCF6531D54}"/>
                  </a:ext>
                </a:extLst>
              </p:cNvPr>
              <p:cNvSpPr txBox="1"/>
              <p:nvPr/>
            </p:nvSpPr>
            <p:spPr>
              <a:xfrm>
                <a:off x="8175294" y="1748561"/>
                <a:ext cx="181932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de-DE" sz="1400" b="1" dirty="0">
                  <a:solidFill>
                    <a:schemeClr val="bg1"/>
                  </a:solidFill>
                  <a:latin typeface="+mj-lt"/>
                  <a:cs typeface="Segoe Pro Light" panose="020F0502020204030204" pitchFamily="34" charset="0"/>
                </a:endParaRPr>
              </a:p>
            </p:txBody>
          </p:sp>
        </p:grpSp>
      </p:grpSp>
      <p:grpSp>
        <p:nvGrpSpPr>
          <p:cNvPr id="52" name="Группа 51">
            <a:extLst>
              <a:ext uri="{FF2B5EF4-FFF2-40B4-BE49-F238E27FC236}">
                <a16:creationId xmlns:a16="http://schemas.microsoft.com/office/drawing/2014/main" id="{B270B1B3-23D8-B55B-3CF0-4247403E39C4}"/>
              </a:ext>
            </a:extLst>
          </p:cNvPr>
          <p:cNvGrpSpPr/>
          <p:nvPr/>
        </p:nvGrpSpPr>
        <p:grpSpPr>
          <a:xfrm>
            <a:off x="1024443" y="1467644"/>
            <a:ext cx="3136048" cy="1085055"/>
            <a:chOff x="8038307" y="1467644"/>
            <a:chExt cx="3136048" cy="1085055"/>
          </a:xfrm>
        </p:grpSpPr>
        <p:sp>
          <p:nvSpPr>
            <p:cNvPr id="53" name="Прямоугольник: скругленные углы 52">
              <a:extLst>
                <a:ext uri="{FF2B5EF4-FFF2-40B4-BE49-F238E27FC236}">
                  <a16:creationId xmlns:a16="http://schemas.microsoft.com/office/drawing/2014/main" id="{3C378AED-6033-C7FD-0F7A-10CB75A84B2B}"/>
                </a:ext>
              </a:extLst>
            </p:cNvPr>
            <p:cNvSpPr/>
            <p:nvPr/>
          </p:nvSpPr>
          <p:spPr>
            <a:xfrm>
              <a:off x="8038307" y="1467644"/>
              <a:ext cx="3136048" cy="1085055"/>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54" name="Группа 53">
              <a:extLst>
                <a:ext uri="{FF2B5EF4-FFF2-40B4-BE49-F238E27FC236}">
                  <a16:creationId xmlns:a16="http://schemas.microsoft.com/office/drawing/2014/main" id="{16AA302F-9154-6D76-2C0E-D442C28E6E69}"/>
                </a:ext>
              </a:extLst>
            </p:cNvPr>
            <p:cNvGrpSpPr/>
            <p:nvPr/>
          </p:nvGrpSpPr>
          <p:grpSpPr>
            <a:xfrm>
              <a:off x="10156958" y="1620110"/>
              <a:ext cx="780124" cy="780122"/>
              <a:chOff x="10156958" y="1616143"/>
              <a:chExt cx="780124" cy="780122"/>
            </a:xfrm>
          </p:grpSpPr>
          <p:sp>
            <p:nvSpPr>
              <p:cNvPr id="56" name="Овал 55">
                <a:extLst>
                  <a:ext uri="{FF2B5EF4-FFF2-40B4-BE49-F238E27FC236}">
                    <a16:creationId xmlns:a16="http://schemas.microsoft.com/office/drawing/2014/main" id="{EC41A7A6-FEDD-ECE1-EE9B-452D37BEE89A}"/>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57" name="Овал 56">
                <a:extLst>
                  <a:ext uri="{FF2B5EF4-FFF2-40B4-BE49-F238E27FC236}">
                    <a16:creationId xmlns:a16="http://schemas.microsoft.com/office/drawing/2014/main" id="{4BDF7A53-822D-EA47-355E-D489D5373F88}"/>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58" name="Рисунок 57">
                <a:extLst>
                  <a:ext uri="{FF2B5EF4-FFF2-40B4-BE49-F238E27FC236}">
                    <a16:creationId xmlns:a16="http://schemas.microsoft.com/office/drawing/2014/main" id="{11302846-21A6-5418-AADB-209ECBB8A2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55" name="TextBox 54">
              <a:extLst>
                <a:ext uri="{FF2B5EF4-FFF2-40B4-BE49-F238E27FC236}">
                  <a16:creationId xmlns:a16="http://schemas.microsoft.com/office/drawing/2014/main" id="{A8A23FE0-A445-9679-5488-19643D5571E4}"/>
                </a:ext>
              </a:extLst>
            </p:cNvPr>
            <p:cNvSpPr txBox="1"/>
            <p:nvPr/>
          </p:nvSpPr>
          <p:spPr>
            <a:xfrm>
              <a:off x="8175294" y="1748561"/>
              <a:ext cx="181932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nvGrpSpPr>
          <p:cNvPr id="59" name="Группа 58">
            <a:extLst>
              <a:ext uri="{FF2B5EF4-FFF2-40B4-BE49-F238E27FC236}">
                <a16:creationId xmlns:a16="http://schemas.microsoft.com/office/drawing/2014/main" id="{E0FD1669-8AAC-6AD0-1B20-91E3F36F1E06}"/>
              </a:ext>
            </a:extLst>
          </p:cNvPr>
          <p:cNvGrpSpPr/>
          <p:nvPr/>
        </p:nvGrpSpPr>
        <p:grpSpPr>
          <a:xfrm>
            <a:off x="1024443" y="4127024"/>
            <a:ext cx="3136048" cy="1085055"/>
            <a:chOff x="8038307" y="1467644"/>
            <a:chExt cx="3136048" cy="1085055"/>
          </a:xfrm>
        </p:grpSpPr>
        <p:sp>
          <p:nvSpPr>
            <p:cNvPr id="60" name="Прямоугольник: скругленные углы 59">
              <a:extLst>
                <a:ext uri="{FF2B5EF4-FFF2-40B4-BE49-F238E27FC236}">
                  <a16:creationId xmlns:a16="http://schemas.microsoft.com/office/drawing/2014/main" id="{59CDE63E-464D-FC20-CEF5-C32E87713654}"/>
                </a:ext>
              </a:extLst>
            </p:cNvPr>
            <p:cNvSpPr/>
            <p:nvPr/>
          </p:nvSpPr>
          <p:spPr>
            <a:xfrm>
              <a:off x="8038307" y="1467644"/>
              <a:ext cx="3136048" cy="1085055"/>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61" name="Группа 60">
              <a:extLst>
                <a:ext uri="{FF2B5EF4-FFF2-40B4-BE49-F238E27FC236}">
                  <a16:creationId xmlns:a16="http://schemas.microsoft.com/office/drawing/2014/main" id="{9C7EAECE-8CA0-0759-91AA-5C926D9D631B}"/>
                </a:ext>
              </a:extLst>
            </p:cNvPr>
            <p:cNvGrpSpPr/>
            <p:nvPr/>
          </p:nvGrpSpPr>
          <p:grpSpPr>
            <a:xfrm>
              <a:off x="10156958" y="1620110"/>
              <a:ext cx="780124" cy="780122"/>
              <a:chOff x="10156958" y="1616143"/>
              <a:chExt cx="780124" cy="780122"/>
            </a:xfrm>
          </p:grpSpPr>
          <p:sp>
            <p:nvSpPr>
              <p:cNvPr id="63" name="Овал 62">
                <a:extLst>
                  <a:ext uri="{FF2B5EF4-FFF2-40B4-BE49-F238E27FC236}">
                    <a16:creationId xmlns:a16="http://schemas.microsoft.com/office/drawing/2014/main" id="{9DCD5C5B-EF16-FBA0-7EAD-8FD5E1A4734F}"/>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64" name="Овал 63">
                <a:extLst>
                  <a:ext uri="{FF2B5EF4-FFF2-40B4-BE49-F238E27FC236}">
                    <a16:creationId xmlns:a16="http://schemas.microsoft.com/office/drawing/2014/main" id="{611C044A-E4CF-DFA3-6722-620DC38BD2A9}"/>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65" name="Рисунок 64">
                <a:extLst>
                  <a:ext uri="{FF2B5EF4-FFF2-40B4-BE49-F238E27FC236}">
                    <a16:creationId xmlns:a16="http://schemas.microsoft.com/office/drawing/2014/main" id="{A686EC80-BD5F-A95C-EBFC-9818318E84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62" name="TextBox 61">
              <a:extLst>
                <a:ext uri="{FF2B5EF4-FFF2-40B4-BE49-F238E27FC236}">
                  <a16:creationId xmlns:a16="http://schemas.microsoft.com/office/drawing/2014/main" id="{A4543276-E848-B1E7-A5F1-30EDC90BD6D9}"/>
                </a:ext>
              </a:extLst>
            </p:cNvPr>
            <p:cNvSpPr txBox="1"/>
            <p:nvPr/>
          </p:nvSpPr>
          <p:spPr>
            <a:xfrm>
              <a:off x="8175294" y="1748561"/>
              <a:ext cx="181932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de-DE" sz="1400" b="1" dirty="0">
                <a:solidFill>
                  <a:schemeClr val="bg1"/>
                </a:solidFill>
                <a:latin typeface="+mj-lt"/>
                <a:cs typeface="Segoe Pro Light" panose="020F0502020204030204" pitchFamily="34" charset="0"/>
              </a:endParaRPr>
            </a:p>
          </p:txBody>
        </p:sp>
      </p:grpSp>
      <p:grpSp>
        <p:nvGrpSpPr>
          <p:cNvPr id="66" name="Группа 65">
            <a:extLst>
              <a:ext uri="{FF2B5EF4-FFF2-40B4-BE49-F238E27FC236}">
                <a16:creationId xmlns:a16="http://schemas.microsoft.com/office/drawing/2014/main" id="{DCFAF8A3-3CAF-FE19-556D-F248F4BB0DB4}"/>
              </a:ext>
            </a:extLst>
          </p:cNvPr>
          <p:cNvGrpSpPr/>
          <p:nvPr/>
        </p:nvGrpSpPr>
        <p:grpSpPr>
          <a:xfrm>
            <a:off x="1024443" y="2797334"/>
            <a:ext cx="3136048" cy="1085055"/>
            <a:chOff x="8038307" y="1467644"/>
            <a:chExt cx="3136048" cy="1085055"/>
          </a:xfrm>
        </p:grpSpPr>
        <p:sp>
          <p:nvSpPr>
            <p:cNvPr id="67" name="Прямоугольник: скругленные углы 66">
              <a:extLst>
                <a:ext uri="{FF2B5EF4-FFF2-40B4-BE49-F238E27FC236}">
                  <a16:creationId xmlns:a16="http://schemas.microsoft.com/office/drawing/2014/main" id="{27B19895-1D28-27B5-D525-B7163185BE3E}"/>
                </a:ext>
              </a:extLst>
            </p:cNvPr>
            <p:cNvSpPr/>
            <p:nvPr/>
          </p:nvSpPr>
          <p:spPr>
            <a:xfrm>
              <a:off x="8038307" y="1467644"/>
              <a:ext cx="3136048" cy="1085055"/>
            </a:xfrm>
            <a:prstGeom prst="roundRect">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68" name="Группа 67">
              <a:extLst>
                <a:ext uri="{FF2B5EF4-FFF2-40B4-BE49-F238E27FC236}">
                  <a16:creationId xmlns:a16="http://schemas.microsoft.com/office/drawing/2014/main" id="{B0D9814B-617F-B2C1-D894-DC85D0F1DC7E}"/>
                </a:ext>
              </a:extLst>
            </p:cNvPr>
            <p:cNvGrpSpPr/>
            <p:nvPr/>
          </p:nvGrpSpPr>
          <p:grpSpPr>
            <a:xfrm>
              <a:off x="10156958" y="1620110"/>
              <a:ext cx="780124" cy="780122"/>
              <a:chOff x="10156958" y="1616143"/>
              <a:chExt cx="780124" cy="780122"/>
            </a:xfrm>
          </p:grpSpPr>
          <p:sp>
            <p:nvSpPr>
              <p:cNvPr id="70" name="Овал 69">
                <a:extLst>
                  <a:ext uri="{FF2B5EF4-FFF2-40B4-BE49-F238E27FC236}">
                    <a16:creationId xmlns:a16="http://schemas.microsoft.com/office/drawing/2014/main" id="{EA973778-2A8B-DB46-CE09-807091117660}"/>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71" name="Овал 70">
                <a:extLst>
                  <a:ext uri="{FF2B5EF4-FFF2-40B4-BE49-F238E27FC236}">
                    <a16:creationId xmlns:a16="http://schemas.microsoft.com/office/drawing/2014/main" id="{D345A310-1CC5-BEE6-9749-50A44441D9AE}"/>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72" name="Рисунок 71">
                <a:extLst>
                  <a:ext uri="{FF2B5EF4-FFF2-40B4-BE49-F238E27FC236}">
                    <a16:creationId xmlns:a16="http://schemas.microsoft.com/office/drawing/2014/main" id="{729F3DD0-6871-FB68-C607-9D28F82D0E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69" name="TextBox 68">
              <a:extLst>
                <a:ext uri="{FF2B5EF4-FFF2-40B4-BE49-F238E27FC236}">
                  <a16:creationId xmlns:a16="http://schemas.microsoft.com/office/drawing/2014/main" id="{103E573A-2B13-DA29-AC42-187D4D877D45}"/>
                </a:ext>
              </a:extLst>
            </p:cNvPr>
            <p:cNvSpPr txBox="1"/>
            <p:nvPr/>
          </p:nvSpPr>
          <p:spPr>
            <a:xfrm>
              <a:off x="8175294" y="1748561"/>
              <a:ext cx="1819324"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TEXT</a:t>
              </a:r>
              <a:endParaRPr lang="de-DE"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1312334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8A322E29-C62F-03CD-D2BF-2307FB800CE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856" r="7856"/>
          <a:stretch>
            <a:fillRect/>
          </a:stretch>
        </p:blipFill>
        <p:spPr/>
      </p:pic>
      <p:pic>
        <p:nvPicPr>
          <p:cNvPr id="23" name="Content Placeholder 6">
            <a:extLst>
              <a:ext uri="{FF2B5EF4-FFF2-40B4-BE49-F238E27FC236}">
                <a16:creationId xmlns:a16="http://schemas.microsoft.com/office/drawing/2014/main" id="{AC887294-B493-D965-0CF5-CDD5E58384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709" y="1381124"/>
            <a:ext cx="2013999" cy="4112893"/>
          </a:xfrm>
          <a:prstGeom prst="rect">
            <a:avLst/>
          </a:prstGeom>
        </p:spPr>
      </p:pic>
      <p:pic>
        <p:nvPicPr>
          <p:cNvPr id="46" name="Рисунок 45">
            <a:extLst>
              <a:ext uri="{FF2B5EF4-FFF2-40B4-BE49-F238E27FC236}">
                <a16:creationId xmlns:a16="http://schemas.microsoft.com/office/drawing/2014/main" id="{6E0D1E9E-989E-FC98-7223-238903A95004}"/>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l="7895" r="7895"/>
          <a:stretch>
            <a:fillRect/>
          </a:stretch>
        </p:blipFill>
        <p:spPr/>
      </p:pic>
      <p:grpSp>
        <p:nvGrpSpPr>
          <p:cNvPr id="5" name="Группа 4">
            <a:extLst>
              <a:ext uri="{FF2B5EF4-FFF2-40B4-BE49-F238E27FC236}">
                <a16:creationId xmlns:a16="http://schemas.microsoft.com/office/drawing/2014/main" id="{DB3BE03E-684A-C262-0514-0C1DEBD2D6B2}"/>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AFB9E115-0C4D-1665-2AAE-BFC907BBE078}"/>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C5202FAF-B07C-92DE-FFAF-14B2E03BC7EF}"/>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BABF3878-2C44-4D70-5084-55640CFFB60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6587BA2E-8D86-C7BE-7A8C-422D0A52980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A852EB6F-0E7B-5D88-2835-E9E3F4CB533F}"/>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FAAC551D-D687-7185-A45A-93CD35D9D11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82AD7C61-7F06-E7C9-058D-FEA546AB9191}"/>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00F92FB3-C8C4-9933-3173-D2FB787FC8EE}"/>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CFE0191E-E009-4E0A-4AF9-C6D9369F3014}"/>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95D3F1CF-5684-D9C3-AFBE-32174F1B8683}"/>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AB9C51B6-B5CC-D00F-1659-1404E3076F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490EA015-61EC-C254-6903-CF0B1FE91FC4}"/>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7DE66457-4729-DF29-D16E-3F81F03F31B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B6EC0110-98A4-C544-0160-B020EF5687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465B47B1-C51E-16DB-E671-ACA5CE91629B}"/>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6E706F1E-C134-7152-74EA-1E1F17224A7C}"/>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DA3B642C-EE40-5C83-F4F7-C6A7465C7D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3971" y="647429"/>
                <a:ext cx="200798" cy="200798"/>
              </a:xfrm>
              <a:prstGeom prst="rect">
                <a:avLst/>
              </a:prstGeom>
            </p:spPr>
          </p:pic>
        </p:grpSp>
      </p:grpSp>
      <p:grpSp>
        <p:nvGrpSpPr>
          <p:cNvPr id="26" name="Группа 25">
            <a:extLst>
              <a:ext uri="{FF2B5EF4-FFF2-40B4-BE49-F238E27FC236}">
                <a16:creationId xmlns:a16="http://schemas.microsoft.com/office/drawing/2014/main" id="{42968A3C-E1F5-D2CC-840E-FC9BBF69B33C}"/>
              </a:ext>
            </a:extLst>
          </p:cNvPr>
          <p:cNvGrpSpPr/>
          <p:nvPr/>
        </p:nvGrpSpPr>
        <p:grpSpPr>
          <a:xfrm>
            <a:off x="6750196" y="1395751"/>
            <a:ext cx="4239398" cy="1354217"/>
            <a:chOff x="1308101" y="1190030"/>
            <a:chExt cx="4239398" cy="1354217"/>
          </a:xfrm>
        </p:grpSpPr>
        <p:grpSp>
          <p:nvGrpSpPr>
            <p:cNvPr id="27" name="Группа 26">
              <a:extLst>
                <a:ext uri="{FF2B5EF4-FFF2-40B4-BE49-F238E27FC236}">
                  <a16:creationId xmlns:a16="http://schemas.microsoft.com/office/drawing/2014/main" id="{AAA758E4-5686-8C62-093E-08491746CB2B}"/>
                </a:ext>
              </a:extLst>
            </p:cNvPr>
            <p:cNvGrpSpPr/>
            <p:nvPr/>
          </p:nvGrpSpPr>
          <p:grpSpPr>
            <a:xfrm>
              <a:off x="1826938" y="1220808"/>
              <a:ext cx="3720561" cy="1323439"/>
              <a:chOff x="1826938" y="1220808"/>
              <a:chExt cx="3720561" cy="1323439"/>
            </a:xfrm>
          </p:grpSpPr>
          <p:sp>
            <p:nvSpPr>
              <p:cNvPr id="29" name="TextBox 28">
                <a:extLst>
                  <a:ext uri="{FF2B5EF4-FFF2-40B4-BE49-F238E27FC236}">
                    <a16:creationId xmlns:a16="http://schemas.microsoft.com/office/drawing/2014/main" id="{DAA816D2-F650-D3A5-E19C-BE37B31FA0F4}"/>
                  </a:ext>
                </a:extLst>
              </p:cNvPr>
              <p:cNvSpPr txBox="1"/>
              <p:nvPr/>
            </p:nvSpPr>
            <p:spPr>
              <a:xfrm>
                <a:off x="1826938" y="1528584"/>
                <a:ext cx="3720561"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0289C5DC-38E1-11A7-4F9C-B36F9B95A5CD}"/>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8" name="TextBox 27">
              <a:extLst>
                <a:ext uri="{FF2B5EF4-FFF2-40B4-BE49-F238E27FC236}">
                  <a16:creationId xmlns:a16="http://schemas.microsoft.com/office/drawing/2014/main" id="{B2130B47-FF4F-94AC-B83F-68DB39058612}"/>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01</a:t>
              </a:r>
              <a:endParaRPr lang="ru-RU" b="1" dirty="0">
                <a:solidFill>
                  <a:schemeClr val="bg1"/>
                </a:solidFill>
                <a:latin typeface="+mj-lt"/>
                <a:cs typeface="Segoe Pro Light" panose="020F0502020204030204" pitchFamily="34" charset="0"/>
              </a:endParaRPr>
            </a:p>
          </p:txBody>
        </p:sp>
      </p:grpSp>
      <p:grpSp>
        <p:nvGrpSpPr>
          <p:cNvPr id="31" name="Группа 30">
            <a:extLst>
              <a:ext uri="{FF2B5EF4-FFF2-40B4-BE49-F238E27FC236}">
                <a16:creationId xmlns:a16="http://schemas.microsoft.com/office/drawing/2014/main" id="{F75B043E-C876-DF67-8FFB-8D39686DB98C}"/>
              </a:ext>
            </a:extLst>
          </p:cNvPr>
          <p:cNvGrpSpPr/>
          <p:nvPr/>
        </p:nvGrpSpPr>
        <p:grpSpPr>
          <a:xfrm>
            <a:off x="6750196" y="4262892"/>
            <a:ext cx="4239398" cy="1169551"/>
            <a:chOff x="1308101" y="1190030"/>
            <a:chExt cx="4239398" cy="1169551"/>
          </a:xfrm>
        </p:grpSpPr>
        <p:grpSp>
          <p:nvGrpSpPr>
            <p:cNvPr id="32" name="Группа 31">
              <a:extLst>
                <a:ext uri="{FF2B5EF4-FFF2-40B4-BE49-F238E27FC236}">
                  <a16:creationId xmlns:a16="http://schemas.microsoft.com/office/drawing/2014/main" id="{EE20F1B0-B3D4-E8C6-ED71-7357257BF624}"/>
                </a:ext>
              </a:extLst>
            </p:cNvPr>
            <p:cNvGrpSpPr/>
            <p:nvPr/>
          </p:nvGrpSpPr>
          <p:grpSpPr>
            <a:xfrm>
              <a:off x="1826938" y="1220808"/>
              <a:ext cx="3720561" cy="1138773"/>
              <a:chOff x="1826938" y="1220808"/>
              <a:chExt cx="3720561" cy="1138773"/>
            </a:xfrm>
          </p:grpSpPr>
          <p:sp>
            <p:nvSpPr>
              <p:cNvPr id="34" name="TextBox 33">
                <a:extLst>
                  <a:ext uri="{FF2B5EF4-FFF2-40B4-BE49-F238E27FC236}">
                    <a16:creationId xmlns:a16="http://schemas.microsoft.com/office/drawing/2014/main" id="{89C43186-D0BE-15E1-1316-E24494B189A7}"/>
                  </a:ext>
                </a:extLst>
              </p:cNvPr>
              <p:cNvSpPr txBox="1"/>
              <p:nvPr/>
            </p:nvSpPr>
            <p:spPr>
              <a:xfrm>
                <a:off x="1826938" y="1528584"/>
                <a:ext cx="3720561" cy="830997"/>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Fusce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posuere</a:t>
                </a:r>
                <a:r>
                  <a:rPr lang="de-DE" sz="1200" dirty="0">
                    <a:solidFill>
                      <a:schemeClr val="bg1"/>
                    </a:solidFill>
                    <a:cs typeface="Segoe Pro Light" panose="020F0502020204030204" pitchFamily="34" charset="0"/>
                  </a:rPr>
                  <a:t>, magna sed </a:t>
                </a:r>
                <a:r>
                  <a:rPr lang="de-DE" sz="1200" dirty="0" err="1">
                    <a:solidFill>
                      <a:schemeClr val="bg1"/>
                    </a:solidFill>
                    <a:cs typeface="Segoe Pro Light" panose="020F0502020204030204" pitchFamily="34" charset="0"/>
                  </a:rPr>
                  <a:t>pulvinar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ultricies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purus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lectus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malesuada</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libero</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commodo magna </a:t>
                </a:r>
                <a:r>
                  <a:rPr lang="de-DE" sz="1200" dirty="0" err="1">
                    <a:solidFill>
                      <a:schemeClr val="bg1"/>
                    </a:solidFill>
                    <a:cs typeface="Segoe Pro Light" panose="020F0502020204030204" pitchFamily="34" charset="0"/>
                  </a:rPr>
                  <a:t>eros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quis</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urna</a:t>
                </a:r>
                <a:r>
                  <a:rPr lang="de-DE" sz="1200" dirty="0">
                    <a:solidFill>
                      <a:schemeClr val="bg1"/>
                    </a:solidFill>
                    <a:cs typeface="Segoe Pro Light" panose="020F0502020204030204" pitchFamily="34" charset="0"/>
                  </a:rPr>
                  <a:t>.</a:t>
                </a:r>
              </a:p>
            </p:txBody>
          </p:sp>
          <p:sp>
            <p:nvSpPr>
              <p:cNvPr id="35" name="TextBox 34">
                <a:extLst>
                  <a:ext uri="{FF2B5EF4-FFF2-40B4-BE49-F238E27FC236}">
                    <a16:creationId xmlns:a16="http://schemas.microsoft.com/office/drawing/2014/main" id="{6C87C832-C890-CD31-5518-6CB18D630DA0}"/>
                  </a:ext>
                </a:extLst>
              </p:cNvPr>
              <p:cNvSpPr txBox="1"/>
              <p:nvPr/>
            </p:nvSpPr>
            <p:spPr>
              <a:xfrm>
                <a:off x="1826939" y="1220808"/>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sp>
          <p:nvSpPr>
            <p:cNvPr id="33" name="TextBox 32">
              <a:extLst>
                <a:ext uri="{FF2B5EF4-FFF2-40B4-BE49-F238E27FC236}">
                  <a16:creationId xmlns:a16="http://schemas.microsoft.com/office/drawing/2014/main" id="{91A5D901-B23C-371B-82ED-390D16884DED}"/>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3</a:t>
              </a:r>
            </a:p>
          </p:txBody>
        </p:sp>
      </p:grpSp>
      <p:grpSp>
        <p:nvGrpSpPr>
          <p:cNvPr id="36" name="Группа 35">
            <a:extLst>
              <a:ext uri="{FF2B5EF4-FFF2-40B4-BE49-F238E27FC236}">
                <a16:creationId xmlns:a16="http://schemas.microsoft.com/office/drawing/2014/main" id="{CD8685E8-CB25-1229-25C8-F5A89CF2CB38}"/>
              </a:ext>
            </a:extLst>
          </p:cNvPr>
          <p:cNvGrpSpPr/>
          <p:nvPr/>
        </p:nvGrpSpPr>
        <p:grpSpPr>
          <a:xfrm>
            <a:off x="6750196" y="2829322"/>
            <a:ext cx="4239398" cy="1169551"/>
            <a:chOff x="1308101" y="1190030"/>
            <a:chExt cx="4239398" cy="1169551"/>
          </a:xfrm>
        </p:grpSpPr>
        <p:grpSp>
          <p:nvGrpSpPr>
            <p:cNvPr id="37" name="Группа 36">
              <a:extLst>
                <a:ext uri="{FF2B5EF4-FFF2-40B4-BE49-F238E27FC236}">
                  <a16:creationId xmlns:a16="http://schemas.microsoft.com/office/drawing/2014/main" id="{34471C6F-56CD-B167-222E-6D997AD19450}"/>
                </a:ext>
              </a:extLst>
            </p:cNvPr>
            <p:cNvGrpSpPr/>
            <p:nvPr/>
          </p:nvGrpSpPr>
          <p:grpSpPr>
            <a:xfrm>
              <a:off x="1826938" y="1220808"/>
              <a:ext cx="3720561" cy="1138773"/>
              <a:chOff x="1826938" y="1220808"/>
              <a:chExt cx="3720561" cy="1138773"/>
            </a:xfrm>
          </p:grpSpPr>
          <p:sp>
            <p:nvSpPr>
              <p:cNvPr id="39" name="TextBox 38">
                <a:extLst>
                  <a:ext uri="{FF2B5EF4-FFF2-40B4-BE49-F238E27FC236}">
                    <a16:creationId xmlns:a16="http://schemas.microsoft.com/office/drawing/2014/main" id="{3B3644EB-8591-5099-361F-EE0186D2B997}"/>
                  </a:ext>
                </a:extLst>
              </p:cNvPr>
              <p:cNvSpPr txBox="1"/>
              <p:nvPr/>
            </p:nvSpPr>
            <p:spPr>
              <a:xfrm>
                <a:off x="1826938" y="1528584"/>
                <a:ext cx="3720561" cy="830997"/>
              </a:xfrm>
              <a:prstGeom prst="rect">
                <a:avLst/>
              </a:prstGeom>
              <a:noFill/>
            </p:spPr>
            <p:txBody>
              <a:bodyPr wrap="square" rtlCol="0">
                <a:spAutoFit/>
              </a:bodyPr>
              <a:lstStyle/>
              <a:p>
                <a:r>
                  <a:rPr lang="de-DE" sz="120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endParaRPr lang="de-DE" sz="1200" dirty="0">
                  <a:solidFill>
                    <a:schemeClr val="bg1"/>
                  </a:solidFill>
                  <a:cs typeface="Segoe Pro Light" panose="020F0502020204030204" pitchFamily="34" charset="0"/>
                </a:endParaRPr>
              </a:p>
            </p:txBody>
          </p:sp>
          <p:sp>
            <p:nvSpPr>
              <p:cNvPr id="40" name="TextBox 39">
                <a:extLst>
                  <a:ext uri="{FF2B5EF4-FFF2-40B4-BE49-F238E27FC236}">
                    <a16:creationId xmlns:a16="http://schemas.microsoft.com/office/drawing/2014/main" id="{EBE38FA8-6767-9875-DD35-F5BB03F7CA2E}"/>
                  </a:ext>
                </a:extLst>
              </p:cNvPr>
              <p:cNvSpPr txBox="1"/>
              <p:nvPr/>
            </p:nvSpPr>
            <p:spPr>
              <a:xfrm>
                <a:off x="1826939" y="1220808"/>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de-DE" sz="1400" b="1" dirty="0">
                  <a:solidFill>
                    <a:schemeClr val="bg1"/>
                  </a:solidFill>
                  <a:latin typeface="+mj-lt"/>
                  <a:cs typeface="Segoe Pro Light" panose="020F0502020204030204" pitchFamily="34" charset="0"/>
                </a:endParaRPr>
              </a:p>
            </p:txBody>
          </p:sp>
        </p:grpSp>
        <p:sp>
          <p:nvSpPr>
            <p:cNvPr id="38" name="TextBox 37">
              <a:extLst>
                <a:ext uri="{FF2B5EF4-FFF2-40B4-BE49-F238E27FC236}">
                  <a16:creationId xmlns:a16="http://schemas.microsoft.com/office/drawing/2014/main" id="{95F96E04-FD61-7B80-ACE1-A6A71F70494F}"/>
                </a:ext>
              </a:extLst>
            </p:cNvPr>
            <p:cNvSpPr txBox="1"/>
            <p:nvPr/>
          </p:nvSpPr>
          <p:spPr>
            <a:xfrm>
              <a:off x="1308101" y="1190030"/>
              <a:ext cx="577849" cy="369332"/>
            </a:xfrm>
            <a:prstGeom prst="rect">
              <a:avLst/>
            </a:prstGeom>
            <a:noFill/>
          </p:spPr>
          <p:txBody>
            <a:bodyPr wrap="square" rtlCol="0">
              <a:spAutoFit/>
            </a:bodyPr>
            <a:lstStyle/>
            <a:p>
              <a:r>
                <a:rPr lang="en-US" b="1" dirty="0">
                  <a:solidFill>
                    <a:schemeClr val="bg1"/>
                  </a:solidFill>
                  <a:latin typeface="+mj-lt"/>
                  <a:cs typeface="Segoe Pro Light" panose="020F0502020204030204" pitchFamily="34" charset="0"/>
                </a:rPr>
                <a:t>0</a:t>
              </a:r>
              <a:r>
                <a:rPr lang="ru-RU" b="1" dirty="0">
                  <a:solidFill>
                    <a:schemeClr val="bg1"/>
                  </a:solidFill>
                  <a:latin typeface="+mj-lt"/>
                  <a:cs typeface="Segoe Pro Light" panose="020F0502020204030204" pitchFamily="34" charset="0"/>
                </a:rPr>
                <a:t>2</a:t>
              </a:r>
            </a:p>
          </p:txBody>
        </p:sp>
      </p:grpSp>
      <p:cxnSp>
        <p:nvCxnSpPr>
          <p:cNvPr id="41" name="Прямая соединительная линия 40">
            <a:extLst>
              <a:ext uri="{FF2B5EF4-FFF2-40B4-BE49-F238E27FC236}">
                <a16:creationId xmlns:a16="http://schemas.microsoft.com/office/drawing/2014/main" id="{25044B68-9C98-BB10-49AE-F03D3D05E9AD}"/>
              </a:ext>
            </a:extLst>
          </p:cNvPr>
          <p:cNvCxnSpPr/>
          <p:nvPr/>
        </p:nvCxnSpPr>
        <p:spPr>
          <a:xfrm>
            <a:off x="7346373" y="2512646"/>
            <a:ext cx="3699163"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cxnSp>
        <p:nvCxnSpPr>
          <p:cNvPr id="42" name="Прямая соединительная линия 41">
            <a:extLst>
              <a:ext uri="{FF2B5EF4-FFF2-40B4-BE49-F238E27FC236}">
                <a16:creationId xmlns:a16="http://schemas.microsoft.com/office/drawing/2014/main" id="{7166594A-EF34-64D9-9317-69466333D6D5}"/>
              </a:ext>
            </a:extLst>
          </p:cNvPr>
          <p:cNvCxnSpPr/>
          <p:nvPr/>
        </p:nvCxnSpPr>
        <p:spPr>
          <a:xfrm>
            <a:off x="7346373" y="3946217"/>
            <a:ext cx="3699163"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pic>
        <p:nvPicPr>
          <p:cNvPr id="24" name="Content Placeholder 6">
            <a:extLst>
              <a:ext uri="{FF2B5EF4-FFF2-40B4-BE49-F238E27FC236}">
                <a16:creationId xmlns:a16="http://schemas.microsoft.com/office/drawing/2014/main" id="{24B792BC-B56C-113E-772D-DAB7F6B80C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6769" y="1381124"/>
            <a:ext cx="2013999" cy="4112893"/>
          </a:xfrm>
          <a:prstGeom prst="rect">
            <a:avLst/>
          </a:prstGeom>
        </p:spPr>
      </p:pic>
      <p:pic>
        <p:nvPicPr>
          <p:cNvPr id="48" name="Рисунок 47">
            <a:extLst>
              <a:ext uri="{FF2B5EF4-FFF2-40B4-BE49-F238E27FC236}">
                <a16:creationId xmlns:a16="http://schemas.microsoft.com/office/drawing/2014/main" id="{66B9D5A9-F51D-E0EF-CE77-8EC64212636B}"/>
              </a:ext>
            </a:extLst>
          </p:cNvPr>
          <p:cNvPicPr>
            <a:picLocks noGrp="1" noChangeAspect="1"/>
          </p:cNvPicPr>
          <p:nvPr>
            <p:ph type="pic" sz="quarter" idx="12"/>
          </p:nvPr>
        </p:nvPicPr>
        <p:blipFill>
          <a:blip r:embed="rId12" cstate="screen">
            <a:extLst>
              <a:ext uri="{28A0092B-C50C-407E-A947-70E740481C1C}">
                <a14:useLocalDpi xmlns:a14="http://schemas.microsoft.com/office/drawing/2010/main"/>
              </a:ext>
            </a:extLst>
          </a:blip>
          <a:srcRect l="7860" r="7860"/>
          <a:stretch>
            <a:fillRect/>
          </a:stretch>
        </p:blipFill>
        <p:spPr/>
      </p:pic>
      <p:pic>
        <p:nvPicPr>
          <p:cNvPr id="25" name="Content Placeholder 6">
            <a:extLst>
              <a:ext uri="{FF2B5EF4-FFF2-40B4-BE49-F238E27FC236}">
                <a16:creationId xmlns:a16="http://schemas.microsoft.com/office/drawing/2014/main" id="{2021626D-035A-C9E2-5254-B1DEB7AAC3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0828" y="1381124"/>
            <a:ext cx="2013999" cy="4112893"/>
          </a:xfrm>
          <a:prstGeom prst="rect">
            <a:avLst/>
          </a:prstGeom>
        </p:spPr>
      </p:pic>
    </p:spTree>
    <p:extLst>
      <p:ext uri="{BB962C8B-B14F-4D97-AF65-F5344CB8AC3E}">
        <p14:creationId xmlns:p14="http://schemas.microsoft.com/office/powerpoint/2010/main" val="14924844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50">
            <a:extLst>
              <a:ext uri="{FF2B5EF4-FFF2-40B4-BE49-F238E27FC236}">
                <a16:creationId xmlns:a16="http://schemas.microsoft.com/office/drawing/2014/main" id="{0AC5290F-4A82-D1C5-E72D-C499AD0D059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4964" r="14964"/>
          <a:stretch>
            <a:fillRect/>
          </a:stretch>
        </p:blipFill>
        <p:spPr/>
      </p:pic>
      <p:grpSp>
        <p:nvGrpSpPr>
          <p:cNvPr id="3" name="Группа 2">
            <a:extLst>
              <a:ext uri="{FF2B5EF4-FFF2-40B4-BE49-F238E27FC236}">
                <a16:creationId xmlns:a16="http://schemas.microsoft.com/office/drawing/2014/main" id="{88DBD88A-FAD5-6A46-58E6-F5C3D307CF75}"/>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44631EE0-1CFF-0DB4-787F-8D279993D93A}"/>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EEA6917A-C804-F630-66CE-5FD590243C9D}"/>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B22A6F9E-54F9-0D3D-47BF-30F319D463AB}"/>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A6410A21-591F-3809-CEF0-EB9AB11C916E}"/>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DA05EB76-8D7B-77CC-83F8-D0CA63A8C39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D31C6A3B-75E0-F4F5-D949-C8502EBC182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3C94CDE3-B44A-13B0-F255-A298FFF2AE3F}"/>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CDAFDE64-5EF2-951D-F6FD-90C0A2FF3D8A}"/>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9828D11B-0DF6-3902-C8B9-0F7A7A4EEF00}"/>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C19CEE15-F2D8-D730-F89E-B91848815939}"/>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11F08400-1EC8-4CA9-996B-B542E1A5F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3D262A60-93C9-940B-4B23-FE17E29D35E3}"/>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D687DFFC-6BE7-3957-4B08-A76FDF6F3453}"/>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6262A503-47C4-47E9-64DF-648B442302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90713D4A-B4EB-7D2C-50E0-B63EFE3A24F2}"/>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F5658FB1-4C7C-D3E2-99E9-3ECA0280AD63}"/>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24DEB14F-CF07-988C-304D-C72610A358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pic>
        <p:nvPicPr>
          <p:cNvPr id="21" name="Content Placeholder 6">
            <a:extLst>
              <a:ext uri="{FF2B5EF4-FFF2-40B4-BE49-F238E27FC236}">
                <a16:creationId xmlns:a16="http://schemas.microsoft.com/office/drawing/2014/main" id="{16AC2AC0-18F9-D39D-057C-76D036CCC8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54278" y="1136103"/>
            <a:ext cx="2114982" cy="4319115"/>
          </a:xfrm>
          <a:prstGeom prst="rect">
            <a:avLst/>
          </a:prstGeom>
        </p:spPr>
      </p:pic>
      <p:grpSp>
        <p:nvGrpSpPr>
          <p:cNvPr id="22" name="Группа 21">
            <a:extLst>
              <a:ext uri="{FF2B5EF4-FFF2-40B4-BE49-F238E27FC236}">
                <a16:creationId xmlns:a16="http://schemas.microsoft.com/office/drawing/2014/main" id="{201AD927-B151-53FB-B4E7-5D2DDAC0505B}"/>
              </a:ext>
            </a:extLst>
          </p:cNvPr>
          <p:cNvGrpSpPr/>
          <p:nvPr/>
        </p:nvGrpSpPr>
        <p:grpSpPr>
          <a:xfrm>
            <a:off x="675980" y="1829261"/>
            <a:ext cx="3573364" cy="2932798"/>
            <a:chOff x="7026056" y="2145583"/>
            <a:chExt cx="3573364" cy="2932798"/>
          </a:xfrm>
        </p:grpSpPr>
        <p:grpSp>
          <p:nvGrpSpPr>
            <p:cNvPr id="23" name="Группа 22">
              <a:extLst>
                <a:ext uri="{FF2B5EF4-FFF2-40B4-BE49-F238E27FC236}">
                  <a16:creationId xmlns:a16="http://schemas.microsoft.com/office/drawing/2014/main" id="{7A02ADFF-6916-471B-8491-431BFB7B16E4}"/>
                </a:ext>
              </a:extLst>
            </p:cNvPr>
            <p:cNvGrpSpPr/>
            <p:nvPr/>
          </p:nvGrpSpPr>
          <p:grpSpPr>
            <a:xfrm>
              <a:off x="7026056" y="2145583"/>
              <a:ext cx="3573364" cy="954108"/>
              <a:chOff x="1289051" y="1763692"/>
              <a:chExt cx="3573364" cy="954108"/>
            </a:xfrm>
          </p:grpSpPr>
          <p:sp>
            <p:nvSpPr>
              <p:cNvPr id="27" name="TextBox 26">
                <a:extLst>
                  <a:ext uri="{FF2B5EF4-FFF2-40B4-BE49-F238E27FC236}">
                    <a16:creationId xmlns:a16="http://schemas.microsoft.com/office/drawing/2014/main" id="{257439E1-B860-2E86-999F-96AD3702D654}"/>
                  </a:ext>
                </a:extLst>
              </p:cNvPr>
              <p:cNvSpPr txBox="1"/>
              <p:nvPr/>
            </p:nvSpPr>
            <p:spPr>
              <a:xfrm>
                <a:off x="1289051" y="2071469"/>
                <a:ext cx="3573364"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de-DE" sz="3600" b="1" dirty="0">
                  <a:solidFill>
                    <a:schemeClr val="bg1"/>
                  </a:solidFill>
                  <a:latin typeface="+mj-lt"/>
                  <a:cs typeface="Segoe Pro Light" panose="020F0502020204030204" pitchFamily="34" charset="0"/>
                </a:endParaRPr>
              </a:p>
            </p:txBody>
          </p:sp>
          <p:sp>
            <p:nvSpPr>
              <p:cNvPr id="28" name="TextBox 27">
                <a:extLst>
                  <a:ext uri="{FF2B5EF4-FFF2-40B4-BE49-F238E27FC236}">
                    <a16:creationId xmlns:a16="http://schemas.microsoft.com/office/drawing/2014/main" id="{2F475406-36D5-0760-49ED-275E14FF5EA8}"/>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C9B83A27-DE2D-9F7F-2EE3-3D9C5CEF96F4}"/>
                </a:ext>
              </a:extLst>
            </p:cNvPr>
            <p:cNvGrpSpPr/>
            <p:nvPr/>
          </p:nvGrpSpPr>
          <p:grpSpPr>
            <a:xfrm>
              <a:off x="7046297" y="3570276"/>
              <a:ext cx="3240703" cy="1508105"/>
              <a:chOff x="927563" y="1243969"/>
              <a:chExt cx="3240703" cy="1508105"/>
            </a:xfrm>
          </p:grpSpPr>
          <p:sp>
            <p:nvSpPr>
              <p:cNvPr id="25" name="TextBox 24">
                <a:extLst>
                  <a:ext uri="{FF2B5EF4-FFF2-40B4-BE49-F238E27FC236}">
                    <a16:creationId xmlns:a16="http://schemas.microsoft.com/office/drawing/2014/main" id="{C24292A3-D85B-C57F-DA34-CA6B2D6A0859}"/>
                  </a:ext>
                </a:extLst>
              </p:cNvPr>
              <p:cNvSpPr txBox="1"/>
              <p:nvPr/>
            </p:nvSpPr>
            <p:spPr>
              <a:xfrm>
                <a:off x="927563" y="1551745"/>
                <a:ext cx="3240703"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A6D69EFC-13CC-1EA0-772A-81D73132A055}"/>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grpSp>
        <p:nvGrpSpPr>
          <p:cNvPr id="30" name="Группа 29">
            <a:extLst>
              <a:ext uri="{FF2B5EF4-FFF2-40B4-BE49-F238E27FC236}">
                <a16:creationId xmlns:a16="http://schemas.microsoft.com/office/drawing/2014/main" id="{2FF37D92-1426-51C0-0127-19F05217E909}"/>
              </a:ext>
            </a:extLst>
          </p:cNvPr>
          <p:cNvGrpSpPr/>
          <p:nvPr/>
        </p:nvGrpSpPr>
        <p:grpSpPr>
          <a:xfrm>
            <a:off x="7852851" y="1400554"/>
            <a:ext cx="2787735" cy="780122"/>
            <a:chOff x="7618503" y="1460310"/>
            <a:chExt cx="2787735" cy="780122"/>
          </a:xfrm>
        </p:grpSpPr>
        <p:grpSp>
          <p:nvGrpSpPr>
            <p:cNvPr id="45" name="Группа 44">
              <a:extLst>
                <a:ext uri="{FF2B5EF4-FFF2-40B4-BE49-F238E27FC236}">
                  <a16:creationId xmlns:a16="http://schemas.microsoft.com/office/drawing/2014/main" id="{D332F6AD-77DB-D8CA-D5D8-70FDA68701C8}"/>
                </a:ext>
              </a:extLst>
            </p:cNvPr>
            <p:cNvGrpSpPr/>
            <p:nvPr/>
          </p:nvGrpSpPr>
          <p:grpSpPr>
            <a:xfrm>
              <a:off x="7618503" y="1460310"/>
              <a:ext cx="780124" cy="780122"/>
              <a:chOff x="10156958" y="1616143"/>
              <a:chExt cx="780124" cy="780122"/>
            </a:xfrm>
          </p:grpSpPr>
          <p:sp>
            <p:nvSpPr>
              <p:cNvPr id="47" name="Овал 46">
                <a:extLst>
                  <a:ext uri="{FF2B5EF4-FFF2-40B4-BE49-F238E27FC236}">
                    <a16:creationId xmlns:a16="http://schemas.microsoft.com/office/drawing/2014/main" id="{8003989B-C24A-CABF-2C80-763F286F2E16}"/>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48" name="Овал 47">
                <a:extLst>
                  <a:ext uri="{FF2B5EF4-FFF2-40B4-BE49-F238E27FC236}">
                    <a16:creationId xmlns:a16="http://schemas.microsoft.com/office/drawing/2014/main" id="{E8D530F7-3722-9C37-2DA9-078EFB24EFFE}"/>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49" name="Рисунок 48">
                <a:extLst>
                  <a:ext uri="{FF2B5EF4-FFF2-40B4-BE49-F238E27FC236}">
                    <a16:creationId xmlns:a16="http://schemas.microsoft.com/office/drawing/2014/main" id="{652F0DC7-CB36-CD1A-8AD8-CA1E7CCF1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46" name="TextBox 45">
              <a:extLst>
                <a:ext uri="{FF2B5EF4-FFF2-40B4-BE49-F238E27FC236}">
                  <a16:creationId xmlns:a16="http://schemas.microsoft.com/office/drawing/2014/main" id="{25574450-3920-4310-0833-CDC7E2DB498C}"/>
                </a:ext>
              </a:extLst>
            </p:cNvPr>
            <p:cNvSpPr txBox="1"/>
            <p:nvPr/>
          </p:nvSpPr>
          <p:spPr>
            <a:xfrm>
              <a:off x="8586914" y="1588761"/>
              <a:ext cx="181932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cxnSp>
        <p:nvCxnSpPr>
          <p:cNvPr id="31" name="Прямая соединительная линия 30">
            <a:extLst>
              <a:ext uri="{FF2B5EF4-FFF2-40B4-BE49-F238E27FC236}">
                <a16:creationId xmlns:a16="http://schemas.microsoft.com/office/drawing/2014/main" id="{7D6E3852-A358-9E71-0711-2EEC373B8C0D}"/>
              </a:ext>
            </a:extLst>
          </p:cNvPr>
          <p:cNvCxnSpPr/>
          <p:nvPr/>
        </p:nvCxnSpPr>
        <p:spPr>
          <a:xfrm>
            <a:off x="7868813" y="2543138"/>
            <a:ext cx="3699163"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cxnSp>
        <p:nvCxnSpPr>
          <p:cNvPr id="32" name="Прямая соединительная линия 31">
            <a:extLst>
              <a:ext uri="{FF2B5EF4-FFF2-40B4-BE49-F238E27FC236}">
                <a16:creationId xmlns:a16="http://schemas.microsoft.com/office/drawing/2014/main" id="{277A5E11-6B02-9CA4-0085-60659090313D}"/>
              </a:ext>
            </a:extLst>
          </p:cNvPr>
          <p:cNvCxnSpPr/>
          <p:nvPr/>
        </p:nvCxnSpPr>
        <p:spPr>
          <a:xfrm>
            <a:off x="7868813" y="4048183"/>
            <a:ext cx="3699163" cy="0"/>
          </a:xfrm>
          <a:prstGeom prst="lin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33" name="Группа 32">
            <a:extLst>
              <a:ext uri="{FF2B5EF4-FFF2-40B4-BE49-F238E27FC236}">
                <a16:creationId xmlns:a16="http://schemas.microsoft.com/office/drawing/2014/main" id="{44629981-EF9B-2BAF-3A87-E4C9DD537F2C}"/>
              </a:ext>
            </a:extLst>
          </p:cNvPr>
          <p:cNvGrpSpPr/>
          <p:nvPr/>
        </p:nvGrpSpPr>
        <p:grpSpPr>
          <a:xfrm>
            <a:off x="7862376" y="4410644"/>
            <a:ext cx="2787735" cy="780122"/>
            <a:chOff x="7618503" y="1460310"/>
            <a:chExt cx="2787735" cy="780122"/>
          </a:xfrm>
        </p:grpSpPr>
        <p:grpSp>
          <p:nvGrpSpPr>
            <p:cNvPr id="40" name="Группа 39">
              <a:extLst>
                <a:ext uri="{FF2B5EF4-FFF2-40B4-BE49-F238E27FC236}">
                  <a16:creationId xmlns:a16="http://schemas.microsoft.com/office/drawing/2014/main" id="{34B51BF9-96E0-A19C-A8D1-5789D87DF3CD}"/>
                </a:ext>
              </a:extLst>
            </p:cNvPr>
            <p:cNvGrpSpPr/>
            <p:nvPr/>
          </p:nvGrpSpPr>
          <p:grpSpPr>
            <a:xfrm>
              <a:off x="7618503" y="1460310"/>
              <a:ext cx="780124" cy="780122"/>
              <a:chOff x="10156958" y="1616143"/>
              <a:chExt cx="780124" cy="780122"/>
            </a:xfrm>
          </p:grpSpPr>
          <p:sp>
            <p:nvSpPr>
              <p:cNvPr id="42" name="Овал 41">
                <a:extLst>
                  <a:ext uri="{FF2B5EF4-FFF2-40B4-BE49-F238E27FC236}">
                    <a16:creationId xmlns:a16="http://schemas.microsoft.com/office/drawing/2014/main" id="{8269A0D1-4BA8-48B3-322E-0093716F47BC}"/>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43" name="Овал 42">
                <a:extLst>
                  <a:ext uri="{FF2B5EF4-FFF2-40B4-BE49-F238E27FC236}">
                    <a16:creationId xmlns:a16="http://schemas.microsoft.com/office/drawing/2014/main" id="{1CF67247-2D3C-4B83-C946-539A467EEA90}"/>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44" name="Рисунок 43">
                <a:extLst>
                  <a:ext uri="{FF2B5EF4-FFF2-40B4-BE49-F238E27FC236}">
                    <a16:creationId xmlns:a16="http://schemas.microsoft.com/office/drawing/2014/main" id="{214DA3A0-F58C-DE14-7195-7185849BB6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41" name="TextBox 40">
              <a:extLst>
                <a:ext uri="{FF2B5EF4-FFF2-40B4-BE49-F238E27FC236}">
                  <a16:creationId xmlns:a16="http://schemas.microsoft.com/office/drawing/2014/main" id="{68100C0D-D36E-C157-05B7-35F21F6D3570}"/>
                </a:ext>
              </a:extLst>
            </p:cNvPr>
            <p:cNvSpPr txBox="1"/>
            <p:nvPr/>
          </p:nvSpPr>
          <p:spPr>
            <a:xfrm>
              <a:off x="8586914" y="1588761"/>
              <a:ext cx="181932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grpSp>
        <p:nvGrpSpPr>
          <p:cNvPr id="34" name="Группа 33">
            <a:extLst>
              <a:ext uri="{FF2B5EF4-FFF2-40B4-BE49-F238E27FC236}">
                <a16:creationId xmlns:a16="http://schemas.microsoft.com/office/drawing/2014/main" id="{5C46B237-BD7C-F377-F8A0-6D9341C850E6}"/>
              </a:ext>
            </a:extLst>
          </p:cNvPr>
          <p:cNvGrpSpPr/>
          <p:nvPr/>
        </p:nvGrpSpPr>
        <p:grpSpPr>
          <a:xfrm>
            <a:off x="7862376" y="2905599"/>
            <a:ext cx="2787735" cy="780122"/>
            <a:chOff x="7618503" y="1460310"/>
            <a:chExt cx="2787735" cy="780122"/>
          </a:xfrm>
        </p:grpSpPr>
        <p:grpSp>
          <p:nvGrpSpPr>
            <p:cNvPr id="35" name="Группа 34">
              <a:extLst>
                <a:ext uri="{FF2B5EF4-FFF2-40B4-BE49-F238E27FC236}">
                  <a16:creationId xmlns:a16="http://schemas.microsoft.com/office/drawing/2014/main" id="{03EC896B-F48E-24B9-40C1-3DB499FCB863}"/>
                </a:ext>
              </a:extLst>
            </p:cNvPr>
            <p:cNvGrpSpPr/>
            <p:nvPr/>
          </p:nvGrpSpPr>
          <p:grpSpPr>
            <a:xfrm>
              <a:off x="7618503" y="1460310"/>
              <a:ext cx="780124" cy="780122"/>
              <a:chOff x="10156958" y="1616143"/>
              <a:chExt cx="780124" cy="780122"/>
            </a:xfrm>
          </p:grpSpPr>
          <p:sp>
            <p:nvSpPr>
              <p:cNvPr id="37" name="Овал 36">
                <a:extLst>
                  <a:ext uri="{FF2B5EF4-FFF2-40B4-BE49-F238E27FC236}">
                    <a16:creationId xmlns:a16="http://schemas.microsoft.com/office/drawing/2014/main" id="{67B087BD-7816-C71F-38B2-C4FACE0C08E8}"/>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8" name="Овал 37">
                <a:extLst>
                  <a:ext uri="{FF2B5EF4-FFF2-40B4-BE49-F238E27FC236}">
                    <a16:creationId xmlns:a16="http://schemas.microsoft.com/office/drawing/2014/main" id="{25D4709F-B0E2-ED9D-07CE-EF6136F730E5}"/>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9" name="Рисунок 38">
                <a:extLst>
                  <a:ext uri="{FF2B5EF4-FFF2-40B4-BE49-F238E27FC236}">
                    <a16:creationId xmlns:a16="http://schemas.microsoft.com/office/drawing/2014/main" id="{F586003A-8A5D-0F3D-FE8B-CBA08E0657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649" y="1826833"/>
                <a:ext cx="358743" cy="358743"/>
              </a:xfrm>
              <a:prstGeom prst="rect">
                <a:avLst/>
              </a:prstGeom>
            </p:spPr>
          </p:pic>
        </p:grpSp>
        <p:sp>
          <p:nvSpPr>
            <p:cNvPr id="36" name="TextBox 35">
              <a:extLst>
                <a:ext uri="{FF2B5EF4-FFF2-40B4-BE49-F238E27FC236}">
                  <a16:creationId xmlns:a16="http://schemas.microsoft.com/office/drawing/2014/main" id="{27CD8E0E-BB2D-5187-7E08-AFF567806135}"/>
                </a:ext>
              </a:extLst>
            </p:cNvPr>
            <p:cNvSpPr txBox="1"/>
            <p:nvPr/>
          </p:nvSpPr>
          <p:spPr>
            <a:xfrm>
              <a:off x="8586914" y="1588761"/>
              <a:ext cx="1819324"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12573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лилиния: фигура 2">
            <a:extLst>
              <a:ext uri="{FF2B5EF4-FFF2-40B4-BE49-F238E27FC236}">
                <a16:creationId xmlns:a16="http://schemas.microsoft.com/office/drawing/2014/main" id="{DEEE671B-C0C4-039B-5801-A9AD2789028A}"/>
              </a:ext>
            </a:extLst>
          </p:cNvPr>
          <p:cNvSpPr/>
          <p:nvPr/>
        </p:nvSpPr>
        <p:spPr>
          <a:xfrm>
            <a:off x="1" y="-7644"/>
            <a:ext cx="4625483" cy="3868444"/>
          </a:xfrm>
          <a:custGeom>
            <a:avLst/>
            <a:gdLst>
              <a:gd name="connsiteX0" fmla="*/ 0 w 4625483"/>
              <a:gd name="connsiteY0" fmla="*/ 0 h 3868444"/>
              <a:gd name="connsiteX1" fmla="*/ 4614263 w 4625483"/>
              <a:gd name="connsiteY1" fmla="*/ 0 h 3868444"/>
              <a:gd name="connsiteX2" fmla="*/ 4625483 w 4625483"/>
              <a:gd name="connsiteY2" fmla="*/ 222202 h 3868444"/>
              <a:gd name="connsiteX3" fmla="*/ 979241 w 4625483"/>
              <a:gd name="connsiteY3" fmla="*/ 3868444 h 3868444"/>
              <a:gd name="connsiteX4" fmla="*/ 67988 w 4625483"/>
              <a:gd name="connsiteY4" fmla="*/ 3753651 h 3868444"/>
              <a:gd name="connsiteX5" fmla="*/ 0 w 4625483"/>
              <a:gd name="connsiteY5" fmla="*/ 3734344 h 386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483" h="3868444">
                <a:moveTo>
                  <a:pt x="0" y="0"/>
                </a:moveTo>
                <a:lnTo>
                  <a:pt x="4614263" y="0"/>
                </a:lnTo>
                <a:lnTo>
                  <a:pt x="4625483" y="222202"/>
                </a:lnTo>
                <a:cubicBezTo>
                  <a:pt x="4625483" y="2235966"/>
                  <a:pt x="2993005" y="3868444"/>
                  <a:pt x="979241" y="3868444"/>
                </a:cubicBezTo>
                <a:cubicBezTo>
                  <a:pt x="664590" y="3868444"/>
                  <a:pt x="359248" y="3828589"/>
                  <a:pt x="67988" y="3753651"/>
                </a:cubicBezTo>
                <a:lnTo>
                  <a:pt x="0" y="3734344"/>
                </a:lnTo>
                <a:close/>
              </a:path>
            </a:pathLst>
          </a:custGeom>
          <a:solidFill>
            <a:schemeClr val="bg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 name="Полилиния: фигура 3">
            <a:extLst>
              <a:ext uri="{FF2B5EF4-FFF2-40B4-BE49-F238E27FC236}">
                <a16:creationId xmlns:a16="http://schemas.microsoft.com/office/drawing/2014/main" id="{1F748C42-476C-66B9-4F51-CF0B3A9371AC}"/>
              </a:ext>
            </a:extLst>
          </p:cNvPr>
          <p:cNvSpPr/>
          <p:nvPr/>
        </p:nvSpPr>
        <p:spPr>
          <a:xfrm>
            <a:off x="0" y="-7644"/>
            <a:ext cx="4103110" cy="3346071"/>
          </a:xfrm>
          <a:custGeom>
            <a:avLst/>
            <a:gdLst>
              <a:gd name="connsiteX0" fmla="*/ 0 w 4103110"/>
              <a:gd name="connsiteY0" fmla="*/ 0 h 3346071"/>
              <a:gd name="connsiteX1" fmla="*/ 4091890 w 4103110"/>
              <a:gd name="connsiteY1" fmla="*/ 0 h 3346071"/>
              <a:gd name="connsiteX2" fmla="*/ 4103110 w 4103110"/>
              <a:gd name="connsiteY2" fmla="*/ 222202 h 3346071"/>
              <a:gd name="connsiteX3" fmla="*/ 979241 w 4103110"/>
              <a:gd name="connsiteY3" fmla="*/ 3346071 h 3346071"/>
              <a:gd name="connsiteX4" fmla="*/ 50298 w 4103110"/>
              <a:gd name="connsiteY4" fmla="*/ 3205628 h 3346071"/>
              <a:gd name="connsiteX5" fmla="*/ 0 w 4103110"/>
              <a:gd name="connsiteY5" fmla="*/ 3187219 h 33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3110" h="3346071">
                <a:moveTo>
                  <a:pt x="0" y="0"/>
                </a:moveTo>
                <a:lnTo>
                  <a:pt x="4091890" y="0"/>
                </a:lnTo>
                <a:lnTo>
                  <a:pt x="4103110" y="222202"/>
                </a:lnTo>
                <a:cubicBezTo>
                  <a:pt x="4103110" y="1947467"/>
                  <a:pt x="2704506" y="3346071"/>
                  <a:pt x="979241" y="3346071"/>
                </a:cubicBezTo>
                <a:cubicBezTo>
                  <a:pt x="655754" y="3346071"/>
                  <a:pt x="343751" y="3296901"/>
                  <a:pt x="50298" y="3205628"/>
                </a:cubicBezTo>
                <a:lnTo>
                  <a:pt x="0" y="3187219"/>
                </a:lnTo>
                <a:close/>
              </a:path>
            </a:pathLst>
          </a:custGeom>
          <a:gradFill>
            <a:gsLst>
              <a:gs pos="0">
                <a:schemeClr val="accent2"/>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 name="Группа 4">
            <a:extLst>
              <a:ext uri="{FF2B5EF4-FFF2-40B4-BE49-F238E27FC236}">
                <a16:creationId xmlns:a16="http://schemas.microsoft.com/office/drawing/2014/main" id="{F5F42615-821E-17AA-7B2B-9B31CB186F4E}"/>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06949DE6-31D0-6C3C-9AED-90581305E20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1D7E1881-91FB-EB8E-D08C-97DC574C16BA}"/>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E57318EF-FE65-32FA-A6F4-E86948F1CC92}"/>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3A028CB7-A1B1-5B2F-84CD-A10253F7D332}"/>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E86C4504-3B32-AE5E-FBBB-40FE62112EC0}"/>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B1A9DB5F-4D43-FEB8-A3F4-FF357088E326}"/>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55A533AE-F4E1-0DCB-15CA-3B1D9C957B00}"/>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1FDEAB9B-FAE1-4702-69A8-6478146A627B}"/>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A835AA3D-EA88-4EC4-66BF-902E248520BE}"/>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E28538EB-3F90-6053-A118-05243C6339C1}"/>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4DAB12E7-3584-1099-3BBC-7D53899CD7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C41362A4-CAB3-8ADB-8BFD-1B3E62A1E6AC}"/>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EF28ED81-0D0C-AF86-2CD0-CD0F4427411A}"/>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8087BA2C-DCD8-ED69-8F85-25304F2AE1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F6A7899F-A8C2-71EF-1085-3242918B419E}"/>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E162F578-06C4-F909-C5EC-B31F1FA338AD}"/>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F3B74A0B-AEC8-BEC9-0280-6F42774BE0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3" name="Прямоугольник: скругленные углы 22">
            <a:extLst>
              <a:ext uri="{FF2B5EF4-FFF2-40B4-BE49-F238E27FC236}">
                <a16:creationId xmlns:a16="http://schemas.microsoft.com/office/drawing/2014/main" id="{5550227C-9581-42E7-E82A-B2D776F8B972}"/>
              </a:ext>
            </a:extLst>
          </p:cNvPr>
          <p:cNvSpPr/>
          <p:nvPr/>
        </p:nvSpPr>
        <p:spPr>
          <a:xfrm>
            <a:off x="1416050" y="1181101"/>
            <a:ext cx="4146550" cy="4192588"/>
          </a:xfrm>
          <a:prstGeom prst="roundRect">
            <a:avLst>
              <a:gd name="adj" fmla="val 1161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25" name="Прямая соединительная линия 24">
            <a:extLst>
              <a:ext uri="{FF2B5EF4-FFF2-40B4-BE49-F238E27FC236}">
                <a16:creationId xmlns:a16="http://schemas.microsoft.com/office/drawing/2014/main" id="{0974DA43-BC53-B7D1-45D5-E3D882A9BF2E}"/>
              </a:ext>
            </a:extLst>
          </p:cNvPr>
          <p:cNvCxnSpPr>
            <a:cxnSpLocks/>
          </p:cNvCxnSpPr>
          <p:nvPr/>
        </p:nvCxnSpPr>
        <p:spPr>
          <a:xfrm>
            <a:off x="6656443" y="1223964"/>
            <a:ext cx="0" cy="4106863"/>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26" name="Группа 25">
            <a:extLst>
              <a:ext uri="{FF2B5EF4-FFF2-40B4-BE49-F238E27FC236}">
                <a16:creationId xmlns:a16="http://schemas.microsoft.com/office/drawing/2014/main" id="{D15B4AE4-E13A-A04E-FF7E-A83315820E89}"/>
              </a:ext>
            </a:extLst>
          </p:cNvPr>
          <p:cNvGrpSpPr/>
          <p:nvPr/>
        </p:nvGrpSpPr>
        <p:grpSpPr>
          <a:xfrm>
            <a:off x="7707537" y="1810996"/>
            <a:ext cx="3573364" cy="2932798"/>
            <a:chOff x="7026056" y="2145583"/>
            <a:chExt cx="3573364" cy="2932798"/>
          </a:xfrm>
        </p:grpSpPr>
        <p:grpSp>
          <p:nvGrpSpPr>
            <p:cNvPr id="27" name="Группа 26">
              <a:extLst>
                <a:ext uri="{FF2B5EF4-FFF2-40B4-BE49-F238E27FC236}">
                  <a16:creationId xmlns:a16="http://schemas.microsoft.com/office/drawing/2014/main" id="{F8B7B009-FEB1-9FE4-9746-EF1E42BAAD49}"/>
                </a:ext>
              </a:extLst>
            </p:cNvPr>
            <p:cNvGrpSpPr/>
            <p:nvPr/>
          </p:nvGrpSpPr>
          <p:grpSpPr>
            <a:xfrm>
              <a:off x="7026056" y="2145583"/>
              <a:ext cx="3573364" cy="954108"/>
              <a:chOff x="1289051" y="1763692"/>
              <a:chExt cx="3573364" cy="954108"/>
            </a:xfrm>
          </p:grpSpPr>
          <p:sp>
            <p:nvSpPr>
              <p:cNvPr id="31" name="TextBox 30">
                <a:extLst>
                  <a:ext uri="{FF2B5EF4-FFF2-40B4-BE49-F238E27FC236}">
                    <a16:creationId xmlns:a16="http://schemas.microsoft.com/office/drawing/2014/main" id="{C4D699CD-58AB-F561-8704-0AA9A654841C}"/>
                  </a:ext>
                </a:extLst>
              </p:cNvPr>
              <p:cNvSpPr txBox="1"/>
              <p:nvPr/>
            </p:nvSpPr>
            <p:spPr>
              <a:xfrm>
                <a:off x="1289051" y="2071469"/>
                <a:ext cx="3573364"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2" name="TextBox 31">
                <a:extLst>
                  <a:ext uri="{FF2B5EF4-FFF2-40B4-BE49-F238E27FC236}">
                    <a16:creationId xmlns:a16="http://schemas.microsoft.com/office/drawing/2014/main" id="{45704DFD-8637-29B3-EAC1-FADB1C729A30}"/>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7AE86700-A06B-A1B5-1C91-54B2FF8C7AA9}"/>
                </a:ext>
              </a:extLst>
            </p:cNvPr>
            <p:cNvGrpSpPr/>
            <p:nvPr/>
          </p:nvGrpSpPr>
          <p:grpSpPr>
            <a:xfrm>
              <a:off x="7046297" y="3570276"/>
              <a:ext cx="3240703" cy="1508105"/>
              <a:chOff x="927563" y="1243969"/>
              <a:chExt cx="3240703" cy="1508105"/>
            </a:xfrm>
          </p:grpSpPr>
          <p:sp>
            <p:nvSpPr>
              <p:cNvPr id="29" name="TextBox 28">
                <a:extLst>
                  <a:ext uri="{FF2B5EF4-FFF2-40B4-BE49-F238E27FC236}">
                    <a16:creationId xmlns:a16="http://schemas.microsoft.com/office/drawing/2014/main" id="{5A1E0814-3867-30F2-1534-E8C678D88E1B}"/>
                  </a:ext>
                </a:extLst>
              </p:cNvPr>
              <p:cNvSpPr txBox="1"/>
              <p:nvPr/>
            </p:nvSpPr>
            <p:spPr>
              <a:xfrm>
                <a:off x="927563" y="1551745"/>
                <a:ext cx="3240703"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30" name="TextBox 29">
                <a:extLst>
                  <a:ext uri="{FF2B5EF4-FFF2-40B4-BE49-F238E27FC236}">
                    <a16:creationId xmlns:a16="http://schemas.microsoft.com/office/drawing/2014/main" id="{49006852-B41F-3045-4D43-85DDAB606C0F}"/>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pic>
        <p:nvPicPr>
          <p:cNvPr id="34" name="Рисунок 33">
            <a:extLst>
              <a:ext uri="{FF2B5EF4-FFF2-40B4-BE49-F238E27FC236}">
                <a16:creationId xmlns:a16="http://schemas.microsoft.com/office/drawing/2014/main" id="{F07F98B3-FEEE-A57B-B7ED-A9A8259C7C13}"/>
              </a:ext>
            </a:extLst>
          </p:cNvPr>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t="10579" b="10579"/>
          <a:stretch>
            <a:fillRect/>
          </a:stretch>
        </p:blipFill>
        <p:spPr/>
      </p:pic>
      <p:pic>
        <p:nvPicPr>
          <p:cNvPr id="24" name="Рисунок 23">
            <a:extLst>
              <a:ext uri="{FF2B5EF4-FFF2-40B4-BE49-F238E27FC236}">
                <a16:creationId xmlns:a16="http://schemas.microsoft.com/office/drawing/2014/main" id="{B868611E-426B-54C3-9BEA-A40B24D4845C}"/>
              </a:ext>
            </a:extLst>
          </p:cNvPr>
          <p:cNvPicPr>
            <a:picLocks noChangeAspect="1"/>
          </p:cNvPicPr>
          <p:nvPr/>
        </p:nvPicPr>
        <p:blipFill>
          <a:blip r:embed="rId10" cstate="screen">
            <a:extLst>
              <a:ext uri="{28A0092B-C50C-407E-A947-70E740481C1C}">
                <a14:useLocalDpi xmlns:a14="http://schemas.microsoft.com/office/drawing/2010/main"/>
              </a:ext>
            </a:extLst>
          </a:blip>
          <a:srcRect b="35658"/>
          <a:stretch>
            <a:fillRect/>
          </a:stretch>
        </p:blipFill>
        <p:spPr>
          <a:xfrm>
            <a:off x="2073127" y="1648833"/>
            <a:ext cx="2832397" cy="3721681"/>
          </a:xfrm>
          <a:custGeom>
            <a:avLst/>
            <a:gdLst>
              <a:gd name="connsiteX0" fmla="*/ 0 w 2832397"/>
              <a:gd name="connsiteY0" fmla="*/ 0 h 3721681"/>
              <a:gd name="connsiteX1" fmla="*/ 2832397 w 2832397"/>
              <a:gd name="connsiteY1" fmla="*/ 0 h 3721681"/>
              <a:gd name="connsiteX2" fmla="*/ 2832397 w 2832397"/>
              <a:gd name="connsiteY2" fmla="*/ 3721681 h 3721681"/>
              <a:gd name="connsiteX3" fmla="*/ 0 w 2832397"/>
              <a:gd name="connsiteY3" fmla="*/ 3721681 h 3721681"/>
            </a:gdLst>
            <a:ahLst/>
            <a:cxnLst>
              <a:cxn ang="0">
                <a:pos x="connsiteX0" y="connsiteY0"/>
              </a:cxn>
              <a:cxn ang="0">
                <a:pos x="connsiteX1" y="connsiteY1"/>
              </a:cxn>
              <a:cxn ang="0">
                <a:pos x="connsiteX2" y="connsiteY2"/>
              </a:cxn>
              <a:cxn ang="0">
                <a:pos x="connsiteX3" y="connsiteY3"/>
              </a:cxn>
            </a:cxnLst>
            <a:rect l="l" t="t" r="r" b="b"/>
            <a:pathLst>
              <a:path w="2832397" h="3721681">
                <a:moveTo>
                  <a:pt x="0" y="0"/>
                </a:moveTo>
                <a:lnTo>
                  <a:pt x="2832397" y="0"/>
                </a:lnTo>
                <a:lnTo>
                  <a:pt x="2832397" y="3721681"/>
                </a:lnTo>
                <a:lnTo>
                  <a:pt x="0" y="3721681"/>
                </a:lnTo>
                <a:close/>
              </a:path>
            </a:pathLst>
          </a:custGeom>
        </p:spPr>
      </p:pic>
    </p:spTree>
    <p:extLst>
      <p:ext uri="{BB962C8B-B14F-4D97-AF65-F5344CB8AC3E}">
        <p14:creationId xmlns:p14="http://schemas.microsoft.com/office/powerpoint/2010/main" val="2290540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фигура 4">
            <a:extLst>
              <a:ext uri="{FF2B5EF4-FFF2-40B4-BE49-F238E27FC236}">
                <a16:creationId xmlns:a16="http://schemas.microsoft.com/office/drawing/2014/main" id="{8DC3093D-4C05-C741-213A-9C8DF159D090}"/>
              </a:ext>
            </a:extLst>
          </p:cNvPr>
          <p:cNvSpPr/>
          <p:nvPr/>
        </p:nvSpPr>
        <p:spPr>
          <a:xfrm>
            <a:off x="6083822" y="-3"/>
            <a:ext cx="6108178" cy="5156202"/>
          </a:xfrm>
          <a:custGeom>
            <a:avLst/>
            <a:gdLst>
              <a:gd name="connsiteX0" fmla="*/ 106513 w 6108178"/>
              <a:gd name="connsiteY0" fmla="*/ 0 h 5156202"/>
              <a:gd name="connsiteX1" fmla="*/ 6108178 w 6108178"/>
              <a:gd name="connsiteY1" fmla="*/ 0 h 5156202"/>
              <a:gd name="connsiteX2" fmla="*/ 6108178 w 6108178"/>
              <a:gd name="connsiteY2" fmla="*/ 4707580 h 5156202"/>
              <a:gd name="connsiteX3" fmla="*/ 6044010 w 6108178"/>
              <a:gd name="connsiteY3" fmla="*/ 4740445 h 5156202"/>
              <a:gd name="connsiteX4" fmla="*/ 4216139 w 6108178"/>
              <a:gd name="connsiteY4" fmla="*/ 5156202 h 5156202"/>
              <a:gd name="connsiteX5" fmla="*/ 0 w 6108178"/>
              <a:gd name="connsiteY5" fmla="*/ 940063 h 5156202"/>
              <a:gd name="connsiteX6" fmla="*/ 85657 w 6108178"/>
              <a:gd name="connsiteY6" fmla="*/ 90364 h 515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8178" h="5156202">
                <a:moveTo>
                  <a:pt x="106513" y="0"/>
                </a:moveTo>
                <a:lnTo>
                  <a:pt x="6108178" y="0"/>
                </a:lnTo>
                <a:lnTo>
                  <a:pt x="6108178" y="4707580"/>
                </a:lnTo>
                <a:lnTo>
                  <a:pt x="6044010" y="4740445"/>
                </a:lnTo>
                <a:cubicBezTo>
                  <a:pt x="5491051" y="5006888"/>
                  <a:pt x="4871032" y="5156202"/>
                  <a:pt x="4216139" y="5156202"/>
                </a:cubicBezTo>
                <a:cubicBezTo>
                  <a:pt x="1887630" y="5156202"/>
                  <a:pt x="0" y="3268572"/>
                  <a:pt x="0" y="940063"/>
                </a:cubicBezTo>
                <a:cubicBezTo>
                  <a:pt x="0" y="648999"/>
                  <a:pt x="29495" y="364825"/>
                  <a:pt x="85657" y="90364"/>
                </a:cubicBezTo>
                <a:close/>
              </a:path>
            </a:pathLst>
          </a:custGeom>
          <a:solidFill>
            <a:schemeClr val="bg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6" name="Группа 5">
            <a:extLst>
              <a:ext uri="{FF2B5EF4-FFF2-40B4-BE49-F238E27FC236}">
                <a16:creationId xmlns:a16="http://schemas.microsoft.com/office/drawing/2014/main" id="{F1A19F63-2D3C-0C36-DFB0-9F7440AE5CBA}"/>
              </a:ext>
            </a:extLst>
          </p:cNvPr>
          <p:cNvGrpSpPr/>
          <p:nvPr/>
        </p:nvGrpSpPr>
        <p:grpSpPr>
          <a:xfrm>
            <a:off x="355600" y="6007100"/>
            <a:ext cx="11480800" cy="545746"/>
            <a:chOff x="355600" y="6007100"/>
            <a:chExt cx="11480800" cy="545746"/>
          </a:xfrm>
        </p:grpSpPr>
        <p:cxnSp>
          <p:nvCxnSpPr>
            <p:cNvPr id="7" name="Прямая соединительная линия 6">
              <a:extLst>
                <a:ext uri="{FF2B5EF4-FFF2-40B4-BE49-F238E27FC236}">
                  <a16:creationId xmlns:a16="http://schemas.microsoft.com/office/drawing/2014/main" id="{5064EC06-D131-D953-5645-BD65994E7AF8}"/>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54C06A92-4026-4361-D4ED-EFAE80256CD4}"/>
                </a:ext>
              </a:extLst>
            </p:cNvPr>
            <p:cNvGrpSpPr/>
            <p:nvPr/>
          </p:nvGrpSpPr>
          <p:grpSpPr>
            <a:xfrm>
              <a:off x="534678" y="6275847"/>
              <a:ext cx="11122644" cy="276999"/>
              <a:chOff x="558800" y="6275847"/>
              <a:chExt cx="11122644" cy="276999"/>
            </a:xfrm>
          </p:grpSpPr>
          <p:sp>
            <p:nvSpPr>
              <p:cNvPr id="9" name="TextBox 8">
                <a:extLst>
                  <a:ext uri="{FF2B5EF4-FFF2-40B4-BE49-F238E27FC236}">
                    <a16:creationId xmlns:a16="http://schemas.microsoft.com/office/drawing/2014/main" id="{279D0DA1-EF99-0963-D2D6-D61B85B43B5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A5E8F634-65CE-FEF8-0EFA-FA3C0300BB79}"/>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1" name="TextBox 10">
                <a:extLst>
                  <a:ext uri="{FF2B5EF4-FFF2-40B4-BE49-F238E27FC236}">
                    <a16:creationId xmlns:a16="http://schemas.microsoft.com/office/drawing/2014/main" id="{FDAD1B38-926D-C499-4B31-19A919F10116}"/>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2" name="TextBox 11">
                <a:extLst>
                  <a:ext uri="{FF2B5EF4-FFF2-40B4-BE49-F238E27FC236}">
                    <a16:creationId xmlns:a16="http://schemas.microsoft.com/office/drawing/2014/main" id="{1D384C03-8DEE-A98F-43E6-E4C439E8963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3" name="TextBox 12">
            <a:extLst>
              <a:ext uri="{FF2B5EF4-FFF2-40B4-BE49-F238E27FC236}">
                <a16:creationId xmlns:a16="http://schemas.microsoft.com/office/drawing/2014/main" id="{9E31FB0B-611D-5CEB-F901-FB87EA98102D}"/>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sp>
        <p:nvSpPr>
          <p:cNvPr id="14" name="Полилиния: фигура 13">
            <a:extLst>
              <a:ext uri="{FF2B5EF4-FFF2-40B4-BE49-F238E27FC236}">
                <a16:creationId xmlns:a16="http://schemas.microsoft.com/office/drawing/2014/main" id="{E467EA0F-604E-20C2-7709-A5A7D4D028C0}"/>
              </a:ext>
            </a:extLst>
          </p:cNvPr>
          <p:cNvSpPr/>
          <p:nvPr/>
        </p:nvSpPr>
        <p:spPr>
          <a:xfrm>
            <a:off x="6674372" y="-2"/>
            <a:ext cx="5517629" cy="4565653"/>
          </a:xfrm>
          <a:custGeom>
            <a:avLst/>
            <a:gdLst>
              <a:gd name="connsiteX0" fmla="*/ 123790 w 5517629"/>
              <a:gd name="connsiteY0" fmla="*/ 0 h 4565653"/>
              <a:gd name="connsiteX1" fmla="*/ 5517629 w 5517629"/>
              <a:gd name="connsiteY1" fmla="*/ 0 h 4565653"/>
              <a:gd name="connsiteX2" fmla="*/ 5517629 w 5517629"/>
              <a:gd name="connsiteY2" fmla="*/ 4028512 h 4565653"/>
              <a:gd name="connsiteX3" fmla="*/ 5353762 w 5517629"/>
              <a:gd name="connsiteY3" fmla="*/ 4128064 h 4565653"/>
              <a:gd name="connsiteX4" fmla="*/ 3625590 w 5517629"/>
              <a:gd name="connsiteY4" fmla="*/ 4565653 h 4565653"/>
              <a:gd name="connsiteX5" fmla="*/ 0 w 5517629"/>
              <a:gd name="connsiteY5" fmla="*/ 940063 h 4565653"/>
              <a:gd name="connsiteX6" fmla="*/ 114144 w 5517629"/>
              <a:gd name="connsiteY6" fmla="*/ 33972 h 456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7629" h="4565653">
                <a:moveTo>
                  <a:pt x="123790" y="0"/>
                </a:moveTo>
                <a:lnTo>
                  <a:pt x="5517629" y="0"/>
                </a:lnTo>
                <a:lnTo>
                  <a:pt x="5517629" y="4028512"/>
                </a:lnTo>
                <a:lnTo>
                  <a:pt x="5353762" y="4128064"/>
                </a:lnTo>
                <a:cubicBezTo>
                  <a:pt x="4840040" y="4407135"/>
                  <a:pt x="4251327" y="4565653"/>
                  <a:pt x="3625590" y="4565653"/>
                </a:cubicBezTo>
                <a:cubicBezTo>
                  <a:pt x="1623232" y="4565653"/>
                  <a:pt x="0" y="2942421"/>
                  <a:pt x="0" y="940063"/>
                </a:cubicBezTo>
                <a:cubicBezTo>
                  <a:pt x="0" y="627195"/>
                  <a:pt x="39630" y="323582"/>
                  <a:pt x="114144" y="33972"/>
                </a:cubicBezTo>
                <a:close/>
              </a:path>
            </a:pathLst>
          </a:custGeom>
          <a:gradFill>
            <a:gsLst>
              <a:gs pos="0">
                <a:schemeClr val="accent2"/>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15" name="Группа 14">
            <a:extLst>
              <a:ext uri="{FF2B5EF4-FFF2-40B4-BE49-F238E27FC236}">
                <a16:creationId xmlns:a16="http://schemas.microsoft.com/office/drawing/2014/main" id="{35315AE9-DA79-8053-2099-8AC9538A8DED}"/>
              </a:ext>
            </a:extLst>
          </p:cNvPr>
          <p:cNvGrpSpPr/>
          <p:nvPr/>
        </p:nvGrpSpPr>
        <p:grpSpPr>
          <a:xfrm>
            <a:off x="966649" y="1783799"/>
            <a:ext cx="3573364" cy="2932798"/>
            <a:chOff x="7026056" y="2145583"/>
            <a:chExt cx="3573364" cy="2932798"/>
          </a:xfrm>
        </p:grpSpPr>
        <p:grpSp>
          <p:nvGrpSpPr>
            <p:cNvPr id="16" name="Группа 15">
              <a:extLst>
                <a:ext uri="{FF2B5EF4-FFF2-40B4-BE49-F238E27FC236}">
                  <a16:creationId xmlns:a16="http://schemas.microsoft.com/office/drawing/2014/main" id="{72DB4B11-1DF9-6D67-B0FC-1BE9DE5E53EB}"/>
                </a:ext>
              </a:extLst>
            </p:cNvPr>
            <p:cNvGrpSpPr/>
            <p:nvPr/>
          </p:nvGrpSpPr>
          <p:grpSpPr>
            <a:xfrm>
              <a:off x="7026056" y="2145583"/>
              <a:ext cx="3573364" cy="954108"/>
              <a:chOff x="1289051" y="1763692"/>
              <a:chExt cx="3573364" cy="954108"/>
            </a:xfrm>
          </p:grpSpPr>
          <p:sp>
            <p:nvSpPr>
              <p:cNvPr id="20" name="TextBox 19">
                <a:extLst>
                  <a:ext uri="{FF2B5EF4-FFF2-40B4-BE49-F238E27FC236}">
                    <a16:creationId xmlns:a16="http://schemas.microsoft.com/office/drawing/2014/main" id="{4D4AE55E-B886-2453-09A2-2E888882D1BE}"/>
                  </a:ext>
                </a:extLst>
              </p:cNvPr>
              <p:cNvSpPr txBox="1"/>
              <p:nvPr/>
            </p:nvSpPr>
            <p:spPr>
              <a:xfrm>
                <a:off x="1289051" y="2071469"/>
                <a:ext cx="3573364"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1" name="TextBox 20">
                <a:extLst>
                  <a:ext uri="{FF2B5EF4-FFF2-40B4-BE49-F238E27FC236}">
                    <a16:creationId xmlns:a16="http://schemas.microsoft.com/office/drawing/2014/main" id="{4AC48069-BAE2-07A8-FC34-D9BE5A4AB036}"/>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17" name="Группа 16">
              <a:extLst>
                <a:ext uri="{FF2B5EF4-FFF2-40B4-BE49-F238E27FC236}">
                  <a16:creationId xmlns:a16="http://schemas.microsoft.com/office/drawing/2014/main" id="{5D7C7C3F-8C32-03AD-4C09-CAA3EAF5C562}"/>
                </a:ext>
              </a:extLst>
            </p:cNvPr>
            <p:cNvGrpSpPr/>
            <p:nvPr/>
          </p:nvGrpSpPr>
          <p:grpSpPr>
            <a:xfrm>
              <a:off x="7046297" y="3570276"/>
              <a:ext cx="3240703" cy="1508105"/>
              <a:chOff x="927563" y="1243969"/>
              <a:chExt cx="3240703" cy="1508105"/>
            </a:xfrm>
          </p:grpSpPr>
          <p:sp>
            <p:nvSpPr>
              <p:cNvPr id="18" name="TextBox 17">
                <a:extLst>
                  <a:ext uri="{FF2B5EF4-FFF2-40B4-BE49-F238E27FC236}">
                    <a16:creationId xmlns:a16="http://schemas.microsoft.com/office/drawing/2014/main" id="{93F62E3D-4BEC-A0D8-BA96-DF8DFC26346F}"/>
                  </a:ext>
                </a:extLst>
              </p:cNvPr>
              <p:cNvSpPr txBox="1"/>
              <p:nvPr/>
            </p:nvSpPr>
            <p:spPr>
              <a:xfrm>
                <a:off x="927563" y="1551745"/>
                <a:ext cx="3240703"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19" name="TextBox 18">
                <a:extLst>
                  <a:ext uri="{FF2B5EF4-FFF2-40B4-BE49-F238E27FC236}">
                    <a16:creationId xmlns:a16="http://schemas.microsoft.com/office/drawing/2014/main" id="{08AD7021-595B-4251-5674-BF18BF100BC6}"/>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25" name="Группа 24">
            <a:extLst>
              <a:ext uri="{FF2B5EF4-FFF2-40B4-BE49-F238E27FC236}">
                <a16:creationId xmlns:a16="http://schemas.microsoft.com/office/drawing/2014/main" id="{65E81996-8C07-A585-7928-B3300E97C81F}"/>
              </a:ext>
            </a:extLst>
          </p:cNvPr>
          <p:cNvGrpSpPr/>
          <p:nvPr/>
        </p:nvGrpSpPr>
        <p:grpSpPr>
          <a:xfrm>
            <a:off x="10467105" y="368423"/>
            <a:ext cx="1208958" cy="323385"/>
            <a:chOff x="10467105" y="586136"/>
            <a:chExt cx="1208958" cy="323385"/>
          </a:xfrm>
        </p:grpSpPr>
        <p:grpSp>
          <p:nvGrpSpPr>
            <p:cNvPr id="26" name="Группа 25">
              <a:extLst>
                <a:ext uri="{FF2B5EF4-FFF2-40B4-BE49-F238E27FC236}">
                  <a16:creationId xmlns:a16="http://schemas.microsoft.com/office/drawing/2014/main" id="{263E480E-9AE7-4234-9C2D-FBF288C7ED65}"/>
                </a:ext>
              </a:extLst>
            </p:cNvPr>
            <p:cNvGrpSpPr/>
            <p:nvPr/>
          </p:nvGrpSpPr>
          <p:grpSpPr>
            <a:xfrm>
              <a:off x="10467105" y="586136"/>
              <a:ext cx="323385" cy="323385"/>
              <a:chOff x="10467105" y="586136"/>
              <a:chExt cx="323385" cy="323385"/>
            </a:xfrm>
          </p:grpSpPr>
          <p:sp>
            <p:nvSpPr>
              <p:cNvPr id="33" name="Овал 32">
                <a:extLst>
                  <a:ext uri="{FF2B5EF4-FFF2-40B4-BE49-F238E27FC236}">
                    <a16:creationId xmlns:a16="http://schemas.microsoft.com/office/drawing/2014/main" id="{6D9EBBC9-A320-1D8C-5437-01B198AF10CA}"/>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 name="Рисунок 33">
                <a:extLst>
                  <a:ext uri="{FF2B5EF4-FFF2-40B4-BE49-F238E27FC236}">
                    <a16:creationId xmlns:a16="http://schemas.microsoft.com/office/drawing/2014/main" id="{F22A9B88-F232-956C-26B9-ED1E3B0CA6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27" name="Группа 26">
              <a:extLst>
                <a:ext uri="{FF2B5EF4-FFF2-40B4-BE49-F238E27FC236}">
                  <a16:creationId xmlns:a16="http://schemas.microsoft.com/office/drawing/2014/main" id="{38F1C0CA-D808-95D2-2462-74DD099654F6}"/>
                </a:ext>
              </a:extLst>
            </p:cNvPr>
            <p:cNvGrpSpPr/>
            <p:nvPr/>
          </p:nvGrpSpPr>
          <p:grpSpPr>
            <a:xfrm>
              <a:off x="10909891" y="586136"/>
              <a:ext cx="323385" cy="323385"/>
              <a:chOff x="10909892" y="586136"/>
              <a:chExt cx="323385" cy="323385"/>
            </a:xfrm>
          </p:grpSpPr>
          <p:sp>
            <p:nvSpPr>
              <p:cNvPr id="31" name="Овал 30">
                <a:extLst>
                  <a:ext uri="{FF2B5EF4-FFF2-40B4-BE49-F238E27FC236}">
                    <a16:creationId xmlns:a16="http://schemas.microsoft.com/office/drawing/2014/main" id="{F93BB3D0-EAC0-3DD2-D3BE-E0DCC335364B}"/>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2" name="Рисунок 31">
                <a:extLst>
                  <a:ext uri="{FF2B5EF4-FFF2-40B4-BE49-F238E27FC236}">
                    <a16:creationId xmlns:a16="http://schemas.microsoft.com/office/drawing/2014/main" id="{638B8E8B-4511-7D2A-0B6D-73CEC7692F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28" name="Группа 27">
              <a:extLst>
                <a:ext uri="{FF2B5EF4-FFF2-40B4-BE49-F238E27FC236}">
                  <a16:creationId xmlns:a16="http://schemas.microsoft.com/office/drawing/2014/main" id="{82E6552D-5F5E-0B74-2FF6-3B0A0DF1E7C1}"/>
                </a:ext>
              </a:extLst>
            </p:cNvPr>
            <p:cNvGrpSpPr/>
            <p:nvPr/>
          </p:nvGrpSpPr>
          <p:grpSpPr>
            <a:xfrm>
              <a:off x="11352678" y="586136"/>
              <a:ext cx="323385" cy="323385"/>
              <a:chOff x="11352678" y="586136"/>
              <a:chExt cx="323385" cy="323385"/>
            </a:xfrm>
          </p:grpSpPr>
          <p:sp>
            <p:nvSpPr>
              <p:cNvPr id="29" name="Овал 28">
                <a:extLst>
                  <a:ext uri="{FF2B5EF4-FFF2-40B4-BE49-F238E27FC236}">
                    <a16:creationId xmlns:a16="http://schemas.microsoft.com/office/drawing/2014/main" id="{6D1EE20D-E9BC-9676-B4AE-D3495BB6577C}"/>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 name="Рисунок 29">
                <a:extLst>
                  <a:ext uri="{FF2B5EF4-FFF2-40B4-BE49-F238E27FC236}">
                    <a16:creationId xmlns:a16="http://schemas.microsoft.com/office/drawing/2014/main" id="{1D78A070-9583-B2DE-618E-5823987948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pic>
        <p:nvPicPr>
          <p:cNvPr id="36" name="Рисунок 35">
            <a:extLst>
              <a:ext uri="{FF2B5EF4-FFF2-40B4-BE49-F238E27FC236}">
                <a16:creationId xmlns:a16="http://schemas.microsoft.com/office/drawing/2014/main" id="{D531AF87-E156-8027-9CD8-261F58FF9948}"/>
              </a:ext>
            </a:extLst>
          </p:cNvPr>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l="7730" r="7730"/>
          <a:stretch>
            <a:fillRect/>
          </a:stretch>
        </p:blipFill>
        <p:spPr/>
      </p:pic>
      <p:pic>
        <p:nvPicPr>
          <p:cNvPr id="38" name="Рисунок 37">
            <a:extLst>
              <a:ext uri="{FF2B5EF4-FFF2-40B4-BE49-F238E27FC236}">
                <a16:creationId xmlns:a16="http://schemas.microsoft.com/office/drawing/2014/main" id="{EC75D6CC-0CFB-F220-1823-62E95C6D4CD5}"/>
              </a:ext>
            </a:extLst>
          </p:cNvPr>
          <p:cNvPicPr>
            <a:picLocks noGrp="1" noChangeAspect="1"/>
          </p:cNvPicPr>
          <p:nvPr>
            <p:ph type="pic" sz="quarter" idx="11"/>
          </p:nvPr>
        </p:nvPicPr>
        <p:blipFill>
          <a:blip r:embed="rId10" cstate="screen">
            <a:extLst>
              <a:ext uri="{28A0092B-C50C-407E-A947-70E740481C1C}">
                <a14:useLocalDpi xmlns:a14="http://schemas.microsoft.com/office/drawing/2010/main"/>
              </a:ext>
            </a:extLst>
          </a:blip>
          <a:srcRect l="7734" r="7734"/>
          <a:stretch>
            <a:fillRect/>
          </a:stretch>
        </p:blipFill>
        <p:spPr/>
      </p:pic>
      <p:pic>
        <p:nvPicPr>
          <p:cNvPr id="40" name="Рисунок 39">
            <a:extLst>
              <a:ext uri="{FF2B5EF4-FFF2-40B4-BE49-F238E27FC236}">
                <a16:creationId xmlns:a16="http://schemas.microsoft.com/office/drawing/2014/main" id="{D7DF6A86-6AD6-A345-F8DF-D6FEE0B3FA74}"/>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l="7575" r="7575"/>
          <a:stretch>
            <a:fillRect/>
          </a:stretch>
        </p:blipFill>
        <p:spPr/>
      </p:pic>
      <p:pic>
        <p:nvPicPr>
          <p:cNvPr id="22" name="Content Placeholder 6">
            <a:extLst>
              <a:ext uri="{FF2B5EF4-FFF2-40B4-BE49-F238E27FC236}">
                <a16:creationId xmlns:a16="http://schemas.microsoft.com/office/drawing/2014/main" id="{C2531C7C-51A6-50E6-583F-330CE29245B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74657" y="1419240"/>
            <a:ext cx="1793165" cy="3661916"/>
          </a:xfrm>
          <a:prstGeom prst="rect">
            <a:avLst/>
          </a:prstGeom>
        </p:spPr>
      </p:pic>
      <p:pic>
        <p:nvPicPr>
          <p:cNvPr id="23" name="Content Placeholder 6">
            <a:extLst>
              <a:ext uri="{FF2B5EF4-FFF2-40B4-BE49-F238E27FC236}">
                <a16:creationId xmlns:a16="http://schemas.microsoft.com/office/drawing/2014/main" id="{C8A8265C-CEC5-B328-A90E-FE9CD012998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45901" y="1419240"/>
            <a:ext cx="1793165" cy="3661916"/>
          </a:xfrm>
          <a:prstGeom prst="rect">
            <a:avLst/>
          </a:prstGeom>
        </p:spPr>
      </p:pic>
      <p:pic>
        <p:nvPicPr>
          <p:cNvPr id="24" name="Content Placeholder 6">
            <a:extLst>
              <a:ext uri="{FF2B5EF4-FFF2-40B4-BE49-F238E27FC236}">
                <a16:creationId xmlns:a16="http://schemas.microsoft.com/office/drawing/2014/main" id="{E0BBF739-0B56-D935-226A-788B88E0A3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10279" y="1419240"/>
            <a:ext cx="1793165" cy="3661916"/>
          </a:xfrm>
          <a:prstGeom prst="rect">
            <a:avLst/>
          </a:prstGeom>
        </p:spPr>
      </p:pic>
    </p:spTree>
    <p:extLst>
      <p:ext uri="{BB962C8B-B14F-4D97-AF65-F5344CB8AC3E}">
        <p14:creationId xmlns:p14="http://schemas.microsoft.com/office/powerpoint/2010/main" val="839404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лилиния: фигура 2">
            <a:extLst>
              <a:ext uri="{FF2B5EF4-FFF2-40B4-BE49-F238E27FC236}">
                <a16:creationId xmlns:a16="http://schemas.microsoft.com/office/drawing/2014/main" id="{95BFCFDE-D37A-53A1-96F7-AE1CFF8AC039}"/>
              </a:ext>
            </a:extLst>
          </p:cNvPr>
          <p:cNvSpPr/>
          <p:nvPr/>
        </p:nvSpPr>
        <p:spPr>
          <a:xfrm>
            <a:off x="2446100" y="0"/>
            <a:ext cx="7299802" cy="4047754"/>
          </a:xfrm>
          <a:custGeom>
            <a:avLst/>
            <a:gdLst>
              <a:gd name="connsiteX0" fmla="*/ 21979 w 7299802"/>
              <a:gd name="connsiteY0" fmla="*/ 0 h 4047754"/>
              <a:gd name="connsiteX1" fmla="*/ 7277823 w 7299802"/>
              <a:gd name="connsiteY1" fmla="*/ 0 h 4047754"/>
              <a:gd name="connsiteX2" fmla="*/ 7280958 w 7299802"/>
              <a:gd name="connsiteY2" fmla="*/ 24673 h 4047754"/>
              <a:gd name="connsiteX3" fmla="*/ 7299802 w 7299802"/>
              <a:gd name="connsiteY3" fmla="*/ 397854 h 4047754"/>
              <a:gd name="connsiteX4" fmla="*/ 3649901 w 7299802"/>
              <a:gd name="connsiteY4" fmla="*/ 4047754 h 4047754"/>
              <a:gd name="connsiteX5" fmla="*/ 0 w 7299802"/>
              <a:gd name="connsiteY5" fmla="*/ 397854 h 4047754"/>
              <a:gd name="connsiteX6" fmla="*/ 18844 w 7299802"/>
              <a:gd name="connsiteY6" fmla="*/ 24673 h 404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9802" h="4047754">
                <a:moveTo>
                  <a:pt x="21979" y="0"/>
                </a:moveTo>
                <a:lnTo>
                  <a:pt x="7277823" y="0"/>
                </a:lnTo>
                <a:lnTo>
                  <a:pt x="7280958" y="24673"/>
                </a:lnTo>
                <a:cubicBezTo>
                  <a:pt x="7293419" y="147372"/>
                  <a:pt x="7299802" y="271868"/>
                  <a:pt x="7299802" y="397854"/>
                </a:cubicBezTo>
                <a:cubicBezTo>
                  <a:pt x="7299802" y="2413638"/>
                  <a:pt x="5665686" y="4047754"/>
                  <a:pt x="3649901" y="4047754"/>
                </a:cubicBezTo>
                <a:cubicBezTo>
                  <a:pt x="1634116" y="4047754"/>
                  <a:pt x="0" y="2413638"/>
                  <a:pt x="0" y="397854"/>
                </a:cubicBezTo>
                <a:cubicBezTo>
                  <a:pt x="0" y="271868"/>
                  <a:pt x="6384" y="147372"/>
                  <a:pt x="18844" y="24673"/>
                </a:cubicBezTo>
                <a:close/>
              </a:path>
            </a:pathLst>
          </a:custGeom>
          <a:solidFill>
            <a:schemeClr val="bg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 name="Группа 3">
            <a:extLst>
              <a:ext uri="{FF2B5EF4-FFF2-40B4-BE49-F238E27FC236}">
                <a16:creationId xmlns:a16="http://schemas.microsoft.com/office/drawing/2014/main" id="{168222AE-DC0A-4DD8-1C92-9F77921639E4}"/>
              </a:ext>
            </a:extLst>
          </p:cNvPr>
          <p:cNvGrpSpPr/>
          <p:nvPr/>
        </p:nvGrpSpPr>
        <p:grpSpPr>
          <a:xfrm>
            <a:off x="355600" y="6007100"/>
            <a:ext cx="11480800" cy="545746"/>
            <a:chOff x="355600" y="6007100"/>
            <a:chExt cx="11480800" cy="545746"/>
          </a:xfrm>
        </p:grpSpPr>
        <p:cxnSp>
          <p:nvCxnSpPr>
            <p:cNvPr id="5" name="Прямая соединительная линия 4">
              <a:extLst>
                <a:ext uri="{FF2B5EF4-FFF2-40B4-BE49-F238E27FC236}">
                  <a16:creationId xmlns:a16="http://schemas.microsoft.com/office/drawing/2014/main" id="{983F4395-89D1-2C75-3800-39FE6EE5CF17}"/>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428074D0-561F-3EF4-F103-4BFF465FC76A}"/>
                </a:ext>
              </a:extLst>
            </p:cNvPr>
            <p:cNvGrpSpPr/>
            <p:nvPr/>
          </p:nvGrpSpPr>
          <p:grpSpPr>
            <a:xfrm>
              <a:off x="534678" y="6275847"/>
              <a:ext cx="11122644" cy="276999"/>
              <a:chOff x="558800" y="6275847"/>
              <a:chExt cx="11122644" cy="276999"/>
            </a:xfrm>
          </p:grpSpPr>
          <p:sp>
            <p:nvSpPr>
              <p:cNvPr id="7" name="TextBox 6">
                <a:extLst>
                  <a:ext uri="{FF2B5EF4-FFF2-40B4-BE49-F238E27FC236}">
                    <a16:creationId xmlns:a16="http://schemas.microsoft.com/office/drawing/2014/main" id="{596721BB-F046-4F78-8399-44E96543E0E1}"/>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6092E767-2A6E-8A73-06E6-B50C725D88A9}"/>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9" name="TextBox 8">
                <a:extLst>
                  <a:ext uri="{FF2B5EF4-FFF2-40B4-BE49-F238E27FC236}">
                    <a16:creationId xmlns:a16="http://schemas.microsoft.com/office/drawing/2014/main" id="{60308DBE-E124-972E-222C-114C9F4294EC}"/>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9B910F43-5978-FDC4-CBE2-6A9955BF6E50}"/>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1" name="TextBox 10">
            <a:extLst>
              <a:ext uri="{FF2B5EF4-FFF2-40B4-BE49-F238E27FC236}">
                <a16:creationId xmlns:a16="http://schemas.microsoft.com/office/drawing/2014/main" id="{3D08068C-63C7-8513-CACE-6DE7D4D6ABAF}"/>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2" name="Группа 11">
            <a:extLst>
              <a:ext uri="{FF2B5EF4-FFF2-40B4-BE49-F238E27FC236}">
                <a16:creationId xmlns:a16="http://schemas.microsoft.com/office/drawing/2014/main" id="{D21B0AF7-77A9-E0F2-0D9B-3A2405AD3A40}"/>
              </a:ext>
            </a:extLst>
          </p:cNvPr>
          <p:cNvGrpSpPr/>
          <p:nvPr/>
        </p:nvGrpSpPr>
        <p:grpSpPr>
          <a:xfrm>
            <a:off x="10467105" y="368423"/>
            <a:ext cx="1208958" cy="323385"/>
            <a:chOff x="10467105" y="586136"/>
            <a:chExt cx="1208958" cy="323385"/>
          </a:xfrm>
        </p:grpSpPr>
        <p:grpSp>
          <p:nvGrpSpPr>
            <p:cNvPr id="13" name="Группа 12">
              <a:extLst>
                <a:ext uri="{FF2B5EF4-FFF2-40B4-BE49-F238E27FC236}">
                  <a16:creationId xmlns:a16="http://schemas.microsoft.com/office/drawing/2014/main" id="{793B8F46-A2E0-0B94-3777-3A3EBECF95C3}"/>
                </a:ext>
              </a:extLst>
            </p:cNvPr>
            <p:cNvGrpSpPr/>
            <p:nvPr/>
          </p:nvGrpSpPr>
          <p:grpSpPr>
            <a:xfrm>
              <a:off x="10467105" y="586136"/>
              <a:ext cx="323385" cy="323385"/>
              <a:chOff x="10467105" y="586136"/>
              <a:chExt cx="323385" cy="323385"/>
            </a:xfrm>
          </p:grpSpPr>
          <p:sp>
            <p:nvSpPr>
              <p:cNvPr id="20" name="Овал 19">
                <a:extLst>
                  <a:ext uri="{FF2B5EF4-FFF2-40B4-BE49-F238E27FC236}">
                    <a16:creationId xmlns:a16="http://schemas.microsoft.com/office/drawing/2014/main" id="{DA3BD8E0-D879-733A-5312-419B2C2D2A4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BF9955CC-FA1F-E654-435B-4A9619D407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4" name="Группа 13">
              <a:extLst>
                <a:ext uri="{FF2B5EF4-FFF2-40B4-BE49-F238E27FC236}">
                  <a16:creationId xmlns:a16="http://schemas.microsoft.com/office/drawing/2014/main" id="{57E39A5B-16AC-D373-32C0-5664221FCB94}"/>
                </a:ext>
              </a:extLst>
            </p:cNvPr>
            <p:cNvGrpSpPr/>
            <p:nvPr/>
          </p:nvGrpSpPr>
          <p:grpSpPr>
            <a:xfrm>
              <a:off x="10909891" y="586136"/>
              <a:ext cx="323385" cy="323385"/>
              <a:chOff x="10909892" y="586136"/>
              <a:chExt cx="323385" cy="323385"/>
            </a:xfrm>
          </p:grpSpPr>
          <p:sp>
            <p:nvSpPr>
              <p:cNvPr id="18" name="Овал 17">
                <a:extLst>
                  <a:ext uri="{FF2B5EF4-FFF2-40B4-BE49-F238E27FC236}">
                    <a16:creationId xmlns:a16="http://schemas.microsoft.com/office/drawing/2014/main" id="{C3EBA845-262C-4C08-253B-8D64A120189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5C92C622-C7B1-735B-CC74-E33AA25464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5" name="Группа 14">
              <a:extLst>
                <a:ext uri="{FF2B5EF4-FFF2-40B4-BE49-F238E27FC236}">
                  <a16:creationId xmlns:a16="http://schemas.microsoft.com/office/drawing/2014/main" id="{2A600D72-BDEC-9166-4A6B-3B68F1106FCD}"/>
                </a:ext>
              </a:extLst>
            </p:cNvPr>
            <p:cNvGrpSpPr/>
            <p:nvPr/>
          </p:nvGrpSpPr>
          <p:grpSpPr>
            <a:xfrm>
              <a:off x="11352678" y="586136"/>
              <a:ext cx="323385" cy="323385"/>
              <a:chOff x="11352678" y="586136"/>
              <a:chExt cx="323385" cy="323385"/>
            </a:xfrm>
          </p:grpSpPr>
          <p:sp>
            <p:nvSpPr>
              <p:cNvPr id="16" name="Овал 15">
                <a:extLst>
                  <a:ext uri="{FF2B5EF4-FFF2-40B4-BE49-F238E27FC236}">
                    <a16:creationId xmlns:a16="http://schemas.microsoft.com/office/drawing/2014/main" id="{5D793FD5-F66E-D22D-F69E-CC0571FD2E1F}"/>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 name="Рисунок 16">
                <a:extLst>
                  <a:ext uri="{FF2B5EF4-FFF2-40B4-BE49-F238E27FC236}">
                    <a16:creationId xmlns:a16="http://schemas.microsoft.com/office/drawing/2014/main" id="{8D8F300D-9A90-3E3D-74EE-CEE39F5583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2" name="Полилиния: фигура 21">
            <a:extLst>
              <a:ext uri="{FF2B5EF4-FFF2-40B4-BE49-F238E27FC236}">
                <a16:creationId xmlns:a16="http://schemas.microsoft.com/office/drawing/2014/main" id="{DDE00F14-CDEE-48AD-3C74-85DE5EF6CB5B}"/>
              </a:ext>
            </a:extLst>
          </p:cNvPr>
          <p:cNvSpPr/>
          <p:nvPr/>
        </p:nvSpPr>
        <p:spPr>
          <a:xfrm>
            <a:off x="2966468" y="0"/>
            <a:ext cx="6259066" cy="3527388"/>
          </a:xfrm>
          <a:custGeom>
            <a:avLst/>
            <a:gdLst>
              <a:gd name="connsiteX0" fmla="*/ 28043 w 6259066"/>
              <a:gd name="connsiteY0" fmla="*/ 0 h 3527388"/>
              <a:gd name="connsiteX1" fmla="*/ 6231023 w 6259066"/>
              <a:gd name="connsiteY1" fmla="*/ 0 h 3527388"/>
              <a:gd name="connsiteX2" fmla="*/ 6242909 w 6259066"/>
              <a:gd name="connsiteY2" fmla="*/ 77878 h 3527388"/>
              <a:gd name="connsiteX3" fmla="*/ 6259066 w 6259066"/>
              <a:gd name="connsiteY3" fmla="*/ 397855 h 3527388"/>
              <a:gd name="connsiteX4" fmla="*/ 3129533 w 6259066"/>
              <a:gd name="connsiteY4" fmla="*/ 3527388 h 3527388"/>
              <a:gd name="connsiteX5" fmla="*/ 0 w 6259066"/>
              <a:gd name="connsiteY5" fmla="*/ 397855 h 3527388"/>
              <a:gd name="connsiteX6" fmla="*/ 16158 w 6259066"/>
              <a:gd name="connsiteY6" fmla="*/ 77878 h 35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9066" h="3527388">
                <a:moveTo>
                  <a:pt x="28043" y="0"/>
                </a:moveTo>
                <a:lnTo>
                  <a:pt x="6231023" y="0"/>
                </a:lnTo>
                <a:lnTo>
                  <a:pt x="6242909" y="77878"/>
                </a:lnTo>
                <a:cubicBezTo>
                  <a:pt x="6253593" y="183084"/>
                  <a:pt x="6259066" y="289830"/>
                  <a:pt x="6259066" y="397855"/>
                </a:cubicBezTo>
                <a:cubicBezTo>
                  <a:pt x="6259066" y="2126248"/>
                  <a:pt x="4857926" y="3527388"/>
                  <a:pt x="3129533" y="3527388"/>
                </a:cubicBezTo>
                <a:cubicBezTo>
                  <a:pt x="1401140" y="3527388"/>
                  <a:pt x="0" y="2126248"/>
                  <a:pt x="0" y="397855"/>
                </a:cubicBezTo>
                <a:cubicBezTo>
                  <a:pt x="0" y="289830"/>
                  <a:pt x="5473" y="183084"/>
                  <a:pt x="16158" y="77878"/>
                </a:cubicBezTo>
                <a:close/>
              </a:path>
            </a:pathLst>
          </a:custGeom>
          <a:gradFill>
            <a:gsLst>
              <a:gs pos="0">
                <a:schemeClr val="accent2"/>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3" name="Группа 22">
            <a:extLst>
              <a:ext uri="{FF2B5EF4-FFF2-40B4-BE49-F238E27FC236}">
                <a16:creationId xmlns:a16="http://schemas.microsoft.com/office/drawing/2014/main" id="{BAE4784B-F28E-C62C-A931-92F8B1CC0B6A}"/>
              </a:ext>
            </a:extLst>
          </p:cNvPr>
          <p:cNvGrpSpPr/>
          <p:nvPr/>
        </p:nvGrpSpPr>
        <p:grpSpPr>
          <a:xfrm>
            <a:off x="4309318" y="970999"/>
            <a:ext cx="3573364" cy="954108"/>
            <a:chOff x="966649" y="1783799"/>
            <a:chExt cx="3573364" cy="954108"/>
          </a:xfrm>
        </p:grpSpPr>
        <p:sp>
          <p:nvSpPr>
            <p:cNvPr id="24" name="TextBox 23">
              <a:extLst>
                <a:ext uri="{FF2B5EF4-FFF2-40B4-BE49-F238E27FC236}">
                  <a16:creationId xmlns:a16="http://schemas.microsoft.com/office/drawing/2014/main" id="{B565F88B-30B9-2CA4-69D2-1E7020DE68BE}"/>
                </a:ext>
              </a:extLst>
            </p:cNvPr>
            <p:cNvSpPr txBox="1"/>
            <p:nvPr/>
          </p:nvSpPr>
          <p:spPr>
            <a:xfrm>
              <a:off x="966649" y="2091576"/>
              <a:ext cx="3573364"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34067596-E0EF-9A50-961B-7FADC58C0BC1}"/>
                </a:ext>
              </a:extLst>
            </p:cNvPr>
            <p:cNvSpPr txBox="1"/>
            <p:nvPr/>
          </p:nvSpPr>
          <p:spPr>
            <a:xfrm>
              <a:off x="2444593" y="1783799"/>
              <a:ext cx="617477" cy="307777"/>
            </a:xfrm>
            <a:prstGeom prst="rect">
              <a:avLst/>
            </a:prstGeom>
            <a:noFill/>
          </p:spPr>
          <p:txBody>
            <a:bodyPr wrap="non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8" name="Полилиния: фигура 27">
            <a:extLst>
              <a:ext uri="{FF2B5EF4-FFF2-40B4-BE49-F238E27FC236}">
                <a16:creationId xmlns:a16="http://schemas.microsoft.com/office/drawing/2014/main" id="{22E16A12-A624-1BB3-11AD-E49D9917D7F2}"/>
              </a:ext>
            </a:extLst>
          </p:cNvPr>
          <p:cNvSpPr/>
          <p:nvPr/>
        </p:nvSpPr>
        <p:spPr>
          <a:xfrm rot="5400000">
            <a:off x="1475520" y="2760726"/>
            <a:ext cx="1746244" cy="2512884"/>
          </a:xfrm>
          <a:custGeom>
            <a:avLst/>
            <a:gdLst>
              <a:gd name="connsiteX0" fmla="*/ 0 w 1746244"/>
              <a:gd name="connsiteY0" fmla="*/ 2221838 h 2512884"/>
              <a:gd name="connsiteX1" fmla="*/ 0 w 1746244"/>
              <a:gd name="connsiteY1" fmla="*/ 575080 h 2512884"/>
              <a:gd name="connsiteX2" fmla="*/ 291046 w 1746244"/>
              <a:gd name="connsiteY2" fmla="*/ 284034 h 2512884"/>
              <a:gd name="connsiteX3" fmla="*/ 1022245 w 1746244"/>
              <a:gd name="connsiteY3" fmla="*/ 284034 h 2512884"/>
              <a:gd name="connsiteX4" fmla="*/ 1232781 w 1746244"/>
              <a:gd name="connsiteY4" fmla="*/ 0 h 2512884"/>
              <a:gd name="connsiteX5" fmla="*/ 1443317 w 1746244"/>
              <a:gd name="connsiteY5" fmla="*/ 284034 h 2512884"/>
              <a:gd name="connsiteX6" fmla="*/ 1455198 w 1746244"/>
              <a:gd name="connsiteY6" fmla="*/ 284034 h 2512884"/>
              <a:gd name="connsiteX7" fmla="*/ 1746244 w 1746244"/>
              <a:gd name="connsiteY7" fmla="*/ 575080 h 2512884"/>
              <a:gd name="connsiteX8" fmla="*/ 1746244 w 1746244"/>
              <a:gd name="connsiteY8" fmla="*/ 2221838 h 2512884"/>
              <a:gd name="connsiteX9" fmla="*/ 1455198 w 1746244"/>
              <a:gd name="connsiteY9" fmla="*/ 2512884 h 2512884"/>
              <a:gd name="connsiteX10" fmla="*/ 291046 w 1746244"/>
              <a:gd name="connsiteY10" fmla="*/ 2512884 h 2512884"/>
              <a:gd name="connsiteX11" fmla="*/ 0 w 1746244"/>
              <a:gd name="connsiteY11" fmla="*/ 2221838 h 251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6244" h="2512884">
                <a:moveTo>
                  <a:pt x="0" y="2221838"/>
                </a:moveTo>
                <a:lnTo>
                  <a:pt x="0" y="575080"/>
                </a:lnTo>
                <a:cubicBezTo>
                  <a:pt x="0" y="414340"/>
                  <a:pt x="130306" y="284034"/>
                  <a:pt x="291046" y="284034"/>
                </a:cubicBezTo>
                <a:lnTo>
                  <a:pt x="1022245" y="284034"/>
                </a:lnTo>
                <a:lnTo>
                  <a:pt x="1232781" y="0"/>
                </a:lnTo>
                <a:lnTo>
                  <a:pt x="1443317" y="284034"/>
                </a:lnTo>
                <a:lnTo>
                  <a:pt x="1455198" y="284034"/>
                </a:lnTo>
                <a:cubicBezTo>
                  <a:pt x="1615938" y="284034"/>
                  <a:pt x="1746244" y="414340"/>
                  <a:pt x="1746244" y="575080"/>
                </a:cubicBezTo>
                <a:lnTo>
                  <a:pt x="1746244" y="2221838"/>
                </a:lnTo>
                <a:cubicBezTo>
                  <a:pt x="1746244" y="2382578"/>
                  <a:pt x="1615938" y="2512884"/>
                  <a:pt x="1455198" y="2512884"/>
                </a:cubicBezTo>
                <a:lnTo>
                  <a:pt x="291046" y="2512884"/>
                </a:lnTo>
                <a:cubicBezTo>
                  <a:pt x="130306" y="2512884"/>
                  <a:pt x="0" y="2382578"/>
                  <a:pt x="0" y="2221838"/>
                </a:cubicBezTo>
                <a:close/>
              </a:path>
            </a:pathLst>
          </a:cu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9" name="Группа 28">
            <a:extLst>
              <a:ext uri="{FF2B5EF4-FFF2-40B4-BE49-F238E27FC236}">
                <a16:creationId xmlns:a16="http://schemas.microsoft.com/office/drawing/2014/main" id="{CE66BD4D-468F-D968-2C6B-C11E19EE10E6}"/>
              </a:ext>
            </a:extLst>
          </p:cNvPr>
          <p:cNvGrpSpPr/>
          <p:nvPr/>
        </p:nvGrpSpPr>
        <p:grpSpPr>
          <a:xfrm>
            <a:off x="1308100" y="3446408"/>
            <a:ext cx="1835151" cy="1141521"/>
            <a:chOff x="1308100" y="3397249"/>
            <a:chExt cx="1835151" cy="1141521"/>
          </a:xfrm>
        </p:grpSpPr>
        <p:sp>
          <p:nvSpPr>
            <p:cNvPr id="30" name="TextBox 29">
              <a:extLst>
                <a:ext uri="{FF2B5EF4-FFF2-40B4-BE49-F238E27FC236}">
                  <a16:creationId xmlns:a16="http://schemas.microsoft.com/office/drawing/2014/main" id="{971B8B5D-ADD6-8EB9-D4E4-6446AA6D1777}"/>
                </a:ext>
              </a:extLst>
            </p:cNvPr>
            <p:cNvSpPr txBox="1"/>
            <p:nvPr/>
          </p:nvSpPr>
          <p:spPr>
            <a:xfrm>
              <a:off x="1308100" y="3397249"/>
              <a:ext cx="1724558" cy="523220"/>
            </a:xfrm>
            <a:prstGeom prst="rect">
              <a:avLst/>
            </a:prstGeom>
            <a:noFill/>
          </p:spPr>
          <p:txBody>
            <a:bodyPr wrap="square" rtlCol="0">
              <a:spAutoFit/>
            </a:bodyPr>
            <a:lstStyle/>
            <a:p>
              <a:r>
                <a:rPr lang="ru-RU" sz="2800" b="1" dirty="0">
                  <a:gradFill>
                    <a:gsLst>
                      <a:gs pos="0">
                        <a:schemeClr val="accent2"/>
                      </a:gs>
                      <a:gs pos="100000">
                        <a:schemeClr val="accent3"/>
                      </a:gs>
                    </a:gsLst>
                    <a:lin ang="4200000" scaled="0"/>
                  </a:gradFill>
                  <a:latin typeface="+mj-lt"/>
                  <a:cs typeface="Segoe Pro Light" panose="020F0502020204030204" pitchFamily="34" charset="0"/>
                </a:rPr>
                <a:t>+198%</a:t>
              </a:r>
            </a:p>
          </p:txBody>
        </p:sp>
        <p:sp>
          <p:nvSpPr>
            <p:cNvPr id="31" name="TextBox 30">
              <a:extLst>
                <a:ext uri="{FF2B5EF4-FFF2-40B4-BE49-F238E27FC236}">
                  <a16:creationId xmlns:a16="http://schemas.microsoft.com/office/drawing/2014/main" id="{5327A5F8-6379-050D-365A-BED1D3AB2AB3}"/>
                </a:ext>
              </a:extLst>
            </p:cNvPr>
            <p:cNvSpPr txBox="1"/>
            <p:nvPr/>
          </p:nvSpPr>
          <p:spPr>
            <a:xfrm>
              <a:off x="1320093" y="3892439"/>
              <a:ext cx="1823158"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a:t>
              </a:r>
              <a:endParaRPr lang="ru-RU" sz="1200" dirty="0">
                <a:solidFill>
                  <a:schemeClr val="bg1"/>
                </a:solidFill>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F2FA4EDB-D9E8-1984-B886-1075E65FF92F}"/>
              </a:ext>
            </a:extLst>
          </p:cNvPr>
          <p:cNvGrpSpPr/>
          <p:nvPr/>
        </p:nvGrpSpPr>
        <p:grpSpPr>
          <a:xfrm>
            <a:off x="8718002" y="3355449"/>
            <a:ext cx="2695969" cy="1692771"/>
            <a:chOff x="644266" y="3253954"/>
            <a:chExt cx="2695969" cy="1692771"/>
          </a:xfrm>
        </p:grpSpPr>
        <p:sp>
          <p:nvSpPr>
            <p:cNvPr id="33" name="TextBox 32">
              <a:extLst>
                <a:ext uri="{FF2B5EF4-FFF2-40B4-BE49-F238E27FC236}">
                  <a16:creationId xmlns:a16="http://schemas.microsoft.com/office/drawing/2014/main" id="{200F696A-772B-A502-0E60-A49D879B3B86}"/>
                </a:ext>
              </a:extLst>
            </p:cNvPr>
            <p:cNvSpPr txBox="1"/>
            <p:nvPr/>
          </p:nvSpPr>
          <p:spPr>
            <a:xfrm>
              <a:off x="644266" y="3561730"/>
              <a:ext cx="2695969" cy="1384995"/>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34" name="TextBox 33">
              <a:extLst>
                <a:ext uri="{FF2B5EF4-FFF2-40B4-BE49-F238E27FC236}">
                  <a16:creationId xmlns:a16="http://schemas.microsoft.com/office/drawing/2014/main" id="{C7A14F1D-F51B-7A65-F8AF-FEC7E9E825E0}"/>
                </a:ext>
              </a:extLst>
            </p:cNvPr>
            <p:cNvSpPr txBox="1"/>
            <p:nvPr/>
          </p:nvSpPr>
          <p:spPr>
            <a:xfrm>
              <a:off x="644268" y="3253954"/>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pic>
        <p:nvPicPr>
          <p:cNvPr id="36" name="Рисунок 35">
            <a:extLst>
              <a:ext uri="{FF2B5EF4-FFF2-40B4-BE49-F238E27FC236}">
                <a16:creationId xmlns:a16="http://schemas.microsoft.com/office/drawing/2014/main" id="{EFE81489-9A8F-5049-2CE4-E3F4D9DEEFF3}"/>
              </a:ext>
            </a:extLst>
          </p:cNvPr>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t="2703" b="2703"/>
          <a:stretch>
            <a:fillRect/>
          </a:stretch>
        </p:blipFill>
        <p:spPr/>
      </p:pic>
      <p:pic>
        <p:nvPicPr>
          <p:cNvPr id="26" name="Picture 5">
            <a:extLst>
              <a:ext uri="{FF2B5EF4-FFF2-40B4-BE49-F238E27FC236}">
                <a16:creationId xmlns:a16="http://schemas.microsoft.com/office/drawing/2014/main" id="{5468E6C5-9E1F-F02B-1F2A-3443A4E46A0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48607" y="2609850"/>
            <a:ext cx="4694787" cy="2814637"/>
          </a:xfrm>
          <a:prstGeom prst="rect">
            <a:avLst/>
          </a:prstGeom>
        </p:spPr>
      </p:pic>
    </p:spTree>
    <p:extLst>
      <p:ext uri="{BB962C8B-B14F-4D97-AF65-F5344CB8AC3E}">
        <p14:creationId xmlns:p14="http://schemas.microsoft.com/office/powerpoint/2010/main" val="2277877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F930715-83E0-F142-417E-5CA6CD6B5DDF}"/>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3BB2493E-61AF-ECF0-05BB-46B55CFF27F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78474D56-7982-5BCB-E99C-BBED9511381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5163595-FB53-4867-4C9E-6F9305FC919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CDEAF70D-9073-129A-840D-FDABB46FE7D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38913F23-7F6E-725E-D4C4-0CF32FA1C8F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B4172E0C-9901-A5A7-DC45-96DB47C1C15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7C38C13B-ACCD-D3D9-75B9-9FD0E4CAA3B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2FAC24FF-52A1-1816-4A3B-CF4F2CD4C325}"/>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7C46AFB4-53FC-4935-8C71-68E1D17E9C9D}"/>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CC6B5987-4092-A85F-0644-DD68C13059B4}"/>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3BB081CF-FC0B-0EF5-D555-BD24E2C83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04CDF48-6DA3-DAF0-5B69-B64340363FB2}"/>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A920872F-BC52-F6E5-CDDE-A500A09274E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06407E0A-C0D3-871C-412D-C6A7D6FB8E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50BA283F-427D-A37D-6051-21640B7A5267}"/>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FEB07079-D7E2-BA28-C0A6-9CBB0682E38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47F84C12-60ED-ACCC-08FB-FF2F605D54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62" name="Группа 61">
            <a:extLst>
              <a:ext uri="{FF2B5EF4-FFF2-40B4-BE49-F238E27FC236}">
                <a16:creationId xmlns:a16="http://schemas.microsoft.com/office/drawing/2014/main" id="{C1D9FD6B-DA62-A639-4CEC-A2282F43810C}"/>
              </a:ext>
            </a:extLst>
          </p:cNvPr>
          <p:cNvGrpSpPr/>
          <p:nvPr/>
        </p:nvGrpSpPr>
        <p:grpSpPr>
          <a:xfrm>
            <a:off x="965790" y="1220241"/>
            <a:ext cx="10003022" cy="1231107"/>
            <a:chOff x="965790" y="1259771"/>
            <a:chExt cx="10003022" cy="1231107"/>
          </a:xfrm>
        </p:grpSpPr>
        <p:grpSp>
          <p:nvGrpSpPr>
            <p:cNvPr id="20" name="Группа 19">
              <a:extLst>
                <a:ext uri="{FF2B5EF4-FFF2-40B4-BE49-F238E27FC236}">
                  <a16:creationId xmlns:a16="http://schemas.microsoft.com/office/drawing/2014/main" id="{BD248AF0-F072-9560-1E72-18F19FDCB018}"/>
                </a:ext>
              </a:extLst>
            </p:cNvPr>
            <p:cNvGrpSpPr/>
            <p:nvPr/>
          </p:nvGrpSpPr>
          <p:grpSpPr>
            <a:xfrm>
              <a:off x="965790" y="1259771"/>
              <a:ext cx="4550715" cy="954108"/>
              <a:chOff x="1289050" y="1763692"/>
              <a:chExt cx="4550715" cy="954108"/>
            </a:xfrm>
          </p:grpSpPr>
          <p:sp>
            <p:nvSpPr>
              <p:cNvPr id="21" name="TextBox 20">
                <a:extLst>
                  <a:ext uri="{FF2B5EF4-FFF2-40B4-BE49-F238E27FC236}">
                    <a16:creationId xmlns:a16="http://schemas.microsoft.com/office/drawing/2014/main" id="{9A467312-4F9D-2622-9974-2994E5AFD6BB}"/>
                  </a:ext>
                </a:extLst>
              </p:cNvPr>
              <p:cNvSpPr txBox="1"/>
              <p:nvPr/>
            </p:nvSpPr>
            <p:spPr>
              <a:xfrm>
                <a:off x="1289050" y="2071469"/>
                <a:ext cx="4550715"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2" name="TextBox 21">
                <a:extLst>
                  <a:ext uri="{FF2B5EF4-FFF2-40B4-BE49-F238E27FC236}">
                    <a16:creationId xmlns:a16="http://schemas.microsoft.com/office/drawing/2014/main" id="{DFE5CE40-A41C-E31F-9462-F82146E61A75}"/>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BA3933D8-1D10-1C8E-A270-115448371182}"/>
                </a:ext>
              </a:extLst>
            </p:cNvPr>
            <p:cNvGrpSpPr/>
            <p:nvPr/>
          </p:nvGrpSpPr>
          <p:grpSpPr>
            <a:xfrm>
              <a:off x="5997769" y="1352105"/>
              <a:ext cx="4971043" cy="1138773"/>
              <a:chOff x="927564" y="1243969"/>
              <a:chExt cx="4971043" cy="1138773"/>
            </a:xfrm>
          </p:grpSpPr>
          <p:sp>
            <p:nvSpPr>
              <p:cNvPr id="27" name="TextBox 26">
                <a:extLst>
                  <a:ext uri="{FF2B5EF4-FFF2-40B4-BE49-F238E27FC236}">
                    <a16:creationId xmlns:a16="http://schemas.microsoft.com/office/drawing/2014/main" id="{07BE87CF-A355-EE7B-0702-115DA3A9B3C4}"/>
                  </a:ext>
                </a:extLst>
              </p:cNvPr>
              <p:cNvSpPr txBox="1"/>
              <p:nvPr/>
            </p:nvSpPr>
            <p:spPr>
              <a:xfrm>
                <a:off x="927564" y="1551745"/>
                <a:ext cx="4971043"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8" name="TextBox 27">
                <a:extLst>
                  <a:ext uri="{FF2B5EF4-FFF2-40B4-BE49-F238E27FC236}">
                    <a16:creationId xmlns:a16="http://schemas.microsoft.com/office/drawing/2014/main" id="{98627DF2-D464-510E-77D0-C89B1EF51E41}"/>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grpSp>
        <p:nvGrpSpPr>
          <p:cNvPr id="61" name="Группа 60">
            <a:extLst>
              <a:ext uri="{FF2B5EF4-FFF2-40B4-BE49-F238E27FC236}">
                <a16:creationId xmlns:a16="http://schemas.microsoft.com/office/drawing/2014/main" id="{BB2C4FB5-08D3-53DC-A3C8-93AE4D240ACD}"/>
              </a:ext>
            </a:extLst>
          </p:cNvPr>
          <p:cNvGrpSpPr/>
          <p:nvPr/>
        </p:nvGrpSpPr>
        <p:grpSpPr>
          <a:xfrm>
            <a:off x="1092200" y="2588425"/>
            <a:ext cx="9817691" cy="2828869"/>
            <a:chOff x="1092200" y="2531899"/>
            <a:chExt cx="9817691" cy="2828869"/>
          </a:xfrm>
        </p:grpSpPr>
        <p:sp>
          <p:nvSpPr>
            <p:cNvPr id="30" name="Прямоугольник: скругленные углы 29">
              <a:extLst>
                <a:ext uri="{FF2B5EF4-FFF2-40B4-BE49-F238E27FC236}">
                  <a16:creationId xmlns:a16="http://schemas.microsoft.com/office/drawing/2014/main" id="{F5CBF62C-0203-E84C-9BE0-BFAC52540A42}"/>
                </a:ext>
              </a:extLst>
            </p:cNvPr>
            <p:cNvSpPr/>
            <p:nvPr/>
          </p:nvSpPr>
          <p:spPr>
            <a:xfrm>
              <a:off x="1092200" y="2531899"/>
              <a:ext cx="9817691" cy="2828869"/>
            </a:xfrm>
            <a:prstGeom prst="roundRect">
              <a:avLst>
                <a:gd name="adj" fmla="val 12807"/>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60" name="Группа 59">
              <a:extLst>
                <a:ext uri="{FF2B5EF4-FFF2-40B4-BE49-F238E27FC236}">
                  <a16:creationId xmlns:a16="http://schemas.microsoft.com/office/drawing/2014/main" id="{22EC8821-F6B9-E932-CEF9-41A745623B4C}"/>
                </a:ext>
              </a:extLst>
            </p:cNvPr>
            <p:cNvGrpSpPr/>
            <p:nvPr/>
          </p:nvGrpSpPr>
          <p:grpSpPr>
            <a:xfrm>
              <a:off x="1348647" y="2846797"/>
              <a:ext cx="9304796" cy="2199072"/>
              <a:chOff x="1310130" y="2846797"/>
              <a:chExt cx="9304796" cy="2199072"/>
            </a:xfrm>
          </p:grpSpPr>
          <p:grpSp>
            <p:nvGrpSpPr>
              <p:cNvPr id="38" name="Группа 37">
                <a:extLst>
                  <a:ext uri="{FF2B5EF4-FFF2-40B4-BE49-F238E27FC236}">
                    <a16:creationId xmlns:a16="http://schemas.microsoft.com/office/drawing/2014/main" id="{F043EAC4-66E0-FC2B-6D20-23B2B46796AD}"/>
                  </a:ext>
                </a:extLst>
              </p:cNvPr>
              <p:cNvGrpSpPr/>
              <p:nvPr/>
            </p:nvGrpSpPr>
            <p:grpSpPr>
              <a:xfrm>
                <a:off x="1310130" y="2846797"/>
                <a:ext cx="2157686" cy="2199072"/>
                <a:chOff x="1647470" y="2828924"/>
                <a:chExt cx="2157686" cy="2199072"/>
              </a:xfrm>
            </p:grpSpPr>
            <p:grpSp>
              <p:nvGrpSpPr>
                <p:cNvPr id="35" name="Группа 34">
                  <a:extLst>
                    <a:ext uri="{FF2B5EF4-FFF2-40B4-BE49-F238E27FC236}">
                      <a16:creationId xmlns:a16="http://schemas.microsoft.com/office/drawing/2014/main" id="{FF025470-1C81-5E1A-417E-E28E78C142B2}"/>
                    </a:ext>
                  </a:extLst>
                </p:cNvPr>
                <p:cNvGrpSpPr/>
                <p:nvPr/>
              </p:nvGrpSpPr>
              <p:grpSpPr>
                <a:xfrm>
                  <a:off x="1647470" y="4073889"/>
                  <a:ext cx="2157686" cy="954107"/>
                  <a:chOff x="1741658" y="4073889"/>
                  <a:chExt cx="2157686" cy="954107"/>
                </a:xfrm>
              </p:grpSpPr>
              <p:sp>
                <p:nvSpPr>
                  <p:cNvPr id="33" name="TextBox 32">
                    <a:extLst>
                      <a:ext uri="{FF2B5EF4-FFF2-40B4-BE49-F238E27FC236}">
                        <a16:creationId xmlns:a16="http://schemas.microsoft.com/office/drawing/2014/main" id="{9BF1235E-0DB4-4AA9-661E-A1A54FC82FB3}"/>
                      </a:ext>
                    </a:extLst>
                  </p:cNvPr>
                  <p:cNvSpPr txBox="1"/>
                  <p:nvPr/>
                </p:nvSpPr>
                <p:spPr>
                  <a:xfrm>
                    <a:off x="1843480" y="4381665"/>
                    <a:ext cx="1954043" cy="646331"/>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34" name="TextBox 33">
                    <a:extLst>
                      <a:ext uri="{FF2B5EF4-FFF2-40B4-BE49-F238E27FC236}">
                        <a16:creationId xmlns:a16="http://schemas.microsoft.com/office/drawing/2014/main" id="{5A5AA705-40F0-5515-A91A-62416EF12D22}"/>
                      </a:ext>
                    </a:extLst>
                  </p:cNvPr>
                  <p:cNvSpPr txBox="1"/>
                  <p:nvPr/>
                </p:nvSpPr>
                <p:spPr>
                  <a:xfrm>
                    <a:off x="1741658" y="4073889"/>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7" name="Группа 36">
                  <a:extLst>
                    <a:ext uri="{FF2B5EF4-FFF2-40B4-BE49-F238E27FC236}">
                      <a16:creationId xmlns:a16="http://schemas.microsoft.com/office/drawing/2014/main" id="{54BD3EE3-ED47-2BFD-75A5-9DC010C68C94}"/>
                    </a:ext>
                  </a:extLst>
                </p:cNvPr>
                <p:cNvGrpSpPr/>
                <p:nvPr/>
              </p:nvGrpSpPr>
              <p:grpSpPr>
                <a:xfrm>
                  <a:off x="2223653" y="2828924"/>
                  <a:ext cx="1005321" cy="938215"/>
                  <a:chOff x="2223653" y="2828924"/>
                  <a:chExt cx="1005321" cy="938215"/>
                </a:xfrm>
              </p:grpSpPr>
              <p:sp>
                <p:nvSpPr>
                  <p:cNvPr id="31" name="Прямоугольник: скругленные углы 30">
                    <a:extLst>
                      <a:ext uri="{FF2B5EF4-FFF2-40B4-BE49-F238E27FC236}">
                        <a16:creationId xmlns:a16="http://schemas.microsoft.com/office/drawing/2014/main" id="{1A334315-2F87-50B1-D342-C8D15A01B602}"/>
                      </a:ext>
                    </a:extLst>
                  </p:cNvPr>
                  <p:cNvSpPr/>
                  <p:nvPr/>
                </p:nvSpPr>
                <p:spPr>
                  <a:xfrm>
                    <a:off x="2223653" y="2828924"/>
                    <a:ext cx="1005321" cy="938215"/>
                  </a:xfrm>
                  <a:prstGeom prst="roundRect">
                    <a:avLst>
                      <a:gd name="adj" fmla="val 20474"/>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36" name="Рисунок 35">
                    <a:extLst>
                      <a:ext uri="{FF2B5EF4-FFF2-40B4-BE49-F238E27FC236}">
                        <a16:creationId xmlns:a16="http://schemas.microsoft.com/office/drawing/2014/main" id="{73FB7B0C-69D9-FE0E-8EA4-A7F92C22D9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4676" y="3006394"/>
                    <a:ext cx="583275" cy="583275"/>
                  </a:xfrm>
                  <a:prstGeom prst="rect">
                    <a:avLst/>
                  </a:prstGeom>
                </p:spPr>
              </p:pic>
            </p:grpSp>
          </p:grpSp>
          <p:grpSp>
            <p:nvGrpSpPr>
              <p:cNvPr id="39" name="Группа 38">
                <a:extLst>
                  <a:ext uri="{FF2B5EF4-FFF2-40B4-BE49-F238E27FC236}">
                    <a16:creationId xmlns:a16="http://schemas.microsoft.com/office/drawing/2014/main" id="{7F08695D-0D7F-5609-3075-B64CBA2C0ABC}"/>
                  </a:ext>
                </a:extLst>
              </p:cNvPr>
              <p:cNvGrpSpPr/>
              <p:nvPr/>
            </p:nvGrpSpPr>
            <p:grpSpPr>
              <a:xfrm>
                <a:off x="8457240" y="2846797"/>
                <a:ext cx="2157686" cy="2199072"/>
                <a:chOff x="1647470" y="2828924"/>
                <a:chExt cx="2157686" cy="2199072"/>
              </a:xfrm>
            </p:grpSpPr>
            <p:grpSp>
              <p:nvGrpSpPr>
                <p:cNvPr id="40" name="Группа 39">
                  <a:extLst>
                    <a:ext uri="{FF2B5EF4-FFF2-40B4-BE49-F238E27FC236}">
                      <a16:creationId xmlns:a16="http://schemas.microsoft.com/office/drawing/2014/main" id="{3CD0BCAD-08AC-057A-2692-7385FD35E37D}"/>
                    </a:ext>
                  </a:extLst>
                </p:cNvPr>
                <p:cNvGrpSpPr/>
                <p:nvPr/>
              </p:nvGrpSpPr>
              <p:grpSpPr>
                <a:xfrm>
                  <a:off x="1647470" y="4073889"/>
                  <a:ext cx="2157686" cy="954107"/>
                  <a:chOff x="1741658" y="4073889"/>
                  <a:chExt cx="2157686" cy="954107"/>
                </a:xfrm>
              </p:grpSpPr>
              <p:sp>
                <p:nvSpPr>
                  <p:cNvPr id="44" name="TextBox 43">
                    <a:extLst>
                      <a:ext uri="{FF2B5EF4-FFF2-40B4-BE49-F238E27FC236}">
                        <a16:creationId xmlns:a16="http://schemas.microsoft.com/office/drawing/2014/main" id="{2331BB76-5EAC-FA28-D5D0-D5088769114F}"/>
                      </a:ext>
                    </a:extLst>
                  </p:cNvPr>
                  <p:cNvSpPr txBox="1"/>
                  <p:nvPr/>
                </p:nvSpPr>
                <p:spPr>
                  <a:xfrm>
                    <a:off x="1843480" y="4381665"/>
                    <a:ext cx="1954043" cy="646331"/>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45" name="TextBox 44">
                    <a:extLst>
                      <a:ext uri="{FF2B5EF4-FFF2-40B4-BE49-F238E27FC236}">
                        <a16:creationId xmlns:a16="http://schemas.microsoft.com/office/drawing/2014/main" id="{0644CEB8-D887-050D-D0F2-A2642B1EBD68}"/>
                      </a:ext>
                    </a:extLst>
                  </p:cNvPr>
                  <p:cNvSpPr txBox="1"/>
                  <p:nvPr/>
                </p:nvSpPr>
                <p:spPr>
                  <a:xfrm>
                    <a:off x="1741658" y="4073889"/>
                    <a:ext cx="2157686"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a:p>
                    <a:pPr algn="ctr"/>
                    <a:endParaRPr lang="ru-RU" sz="1400" b="1" dirty="0">
                      <a:solidFill>
                        <a:schemeClr val="bg1"/>
                      </a:solidFill>
                      <a:latin typeface="+mj-lt"/>
                      <a:cs typeface="Segoe Pro Light" panose="020F0502020204030204" pitchFamily="34" charset="0"/>
                    </a:endParaRPr>
                  </a:p>
                </p:txBody>
              </p:sp>
            </p:grpSp>
            <p:grpSp>
              <p:nvGrpSpPr>
                <p:cNvPr id="41" name="Группа 40">
                  <a:extLst>
                    <a:ext uri="{FF2B5EF4-FFF2-40B4-BE49-F238E27FC236}">
                      <a16:creationId xmlns:a16="http://schemas.microsoft.com/office/drawing/2014/main" id="{7065DC48-4FDC-5CBD-BC5F-E4F3D176880F}"/>
                    </a:ext>
                  </a:extLst>
                </p:cNvPr>
                <p:cNvGrpSpPr/>
                <p:nvPr/>
              </p:nvGrpSpPr>
              <p:grpSpPr>
                <a:xfrm>
                  <a:off x="2223653" y="2828924"/>
                  <a:ext cx="1005321" cy="938215"/>
                  <a:chOff x="2223653" y="2828924"/>
                  <a:chExt cx="1005321" cy="938215"/>
                </a:xfrm>
              </p:grpSpPr>
              <p:sp>
                <p:nvSpPr>
                  <p:cNvPr id="42" name="Прямоугольник: скругленные углы 41">
                    <a:extLst>
                      <a:ext uri="{FF2B5EF4-FFF2-40B4-BE49-F238E27FC236}">
                        <a16:creationId xmlns:a16="http://schemas.microsoft.com/office/drawing/2014/main" id="{0A126BE3-7CF1-4F05-D46D-F507DEE52E2A}"/>
                      </a:ext>
                    </a:extLst>
                  </p:cNvPr>
                  <p:cNvSpPr/>
                  <p:nvPr/>
                </p:nvSpPr>
                <p:spPr>
                  <a:xfrm>
                    <a:off x="2223653" y="2828924"/>
                    <a:ext cx="1005321" cy="938215"/>
                  </a:xfrm>
                  <a:prstGeom prst="roundRect">
                    <a:avLst>
                      <a:gd name="adj" fmla="val 20474"/>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43" name="Рисунок 42">
                    <a:extLst>
                      <a:ext uri="{FF2B5EF4-FFF2-40B4-BE49-F238E27FC236}">
                        <a16:creationId xmlns:a16="http://schemas.microsoft.com/office/drawing/2014/main" id="{E585AF32-299A-01C7-3A03-4F2041CB14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4676" y="3006394"/>
                    <a:ext cx="583275" cy="583275"/>
                  </a:xfrm>
                  <a:prstGeom prst="rect">
                    <a:avLst/>
                  </a:prstGeom>
                </p:spPr>
              </p:pic>
            </p:grpSp>
          </p:grpSp>
          <p:grpSp>
            <p:nvGrpSpPr>
              <p:cNvPr id="46" name="Группа 45">
                <a:extLst>
                  <a:ext uri="{FF2B5EF4-FFF2-40B4-BE49-F238E27FC236}">
                    <a16:creationId xmlns:a16="http://schemas.microsoft.com/office/drawing/2014/main" id="{E74F64D5-D886-2568-076E-1A5586D4B521}"/>
                  </a:ext>
                </a:extLst>
              </p:cNvPr>
              <p:cNvGrpSpPr/>
              <p:nvPr/>
            </p:nvGrpSpPr>
            <p:grpSpPr>
              <a:xfrm>
                <a:off x="6074870" y="2846797"/>
                <a:ext cx="2157686" cy="2199072"/>
                <a:chOff x="1647470" y="2828924"/>
                <a:chExt cx="2157686" cy="2199072"/>
              </a:xfrm>
            </p:grpSpPr>
            <p:grpSp>
              <p:nvGrpSpPr>
                <p:cNvPr id="47" name="Группа 46">
                  <a:extLst>
                    <a:ext uri="{FF2B5EF4-FFF2-40B4-BE49-F238E27FC236}">
                      <a16:creationId xmlns:a16="http://schemas.microsoft.com/office/drawing/2014/main" id="{F36B9309-8A41-E5A1-A599-2D3950A2455B}"/>
                    </a:ext>
                  </a:extLst>
                </p:cNvPr>
                <p:cNvGrpSpPr/>
                <p:nvPr/>
              </p:nvGrpSpPr>
              <p:grpSpPr>
                <a:xfrm>
                  <a:off x="1647470" y="4073889"/>
                  <a:ext cx="2157686" cy="954107"/>
                  <a:chOff x="1741658" y="4073889"/>
                  <a:chExt cx="2157686" cy="954107"/>
                </a:xfrm>
              </p:grpSpPr>
              <p:sp>
                <p:nvSpPr>
                  <p:cNvPr id="51" name="TextBox 50">
                    <a:extLst>
                      <a:ext uri="{FF2B5EF4-FFF2-40B4-BE49-F238E27FC236}">
                        <a16:creationId xmlns:a16="http://schemas.microsoft.com/office/drawing/2014/main" id="{F07352EF-DC6C-9C65-3CD9-68EF967F7BCD}"/>
                      </a:ext>
                    </a:extLst>
                  </p:cNvPr>
                  <p:cNvSpPr txBox="1"/>
                  <p:nvPr/>
                </p:nvSpPr>
                <p:spPr>
                  <a:xfrm>
                    <a:off x="1843480" y="4381665"/>
                    <a:ext cx="1954043" cy="646331"/>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Lorem ipsum dolor sit amet, consectetuer adipiscing elit. </a:t>
                    </a:r>
                    <a:endParaRPr lang="ru-RU" sz="1200" dirty="0">
                      <a:solidFill>
                        <a:schemeClr val="bg1"/>
                      </a:solidFill>
                      <a:cs typeface="Segoe Pro Light" panose="020F0502020204030204" pitchFamily="34" charset="0"/>
                    </a:endParaRPr>
                  </a:p>
                </p:txBody>
              </p:sp>
              <p:sp>
                <p:nvSpPr>
                  <p:cNvPr id="52" name="TextBox 51">
                    <a:extLst>
                      <a:ext uri="{FF2B5EF4-FFF2-40B4-BE49-F238E27FC236}">
                        <a16:creationId xmlns:a16="http://schemas.microsoft.com/office/drawing/2014/main" id="{65819E28-F830-30AA-F1B2-49B0C582C006}"/>
                      </a:ext>
                    </a:extLst>
                  </p:cNvPr>
                  <p:cNvSpPr txBox="1"/>
                  <p:nvPr/>
                </p:nvSpPr>
                <p:spPr>
                  <a:xfrm>
                    <a:off x="1741658" y="4073889"/>
                    <a:ext cx="2157686" cy="523220"/>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a:solidFill>
                        <a:schemeClr val="bg1"/>
                      </a:solidFill>
                      <a:latin typeface="+mj-lt"/>
                      <a:cs typeface="Segoe Pro Light" panose="020F0502020204030204" pitchFamily="34" charset="0"/>
                    </a:endParaRPr>
                  </a:p>
                  <a:p>
                    <a:pPr algn="ctr"/>
                    <a:endParaRPr lang="ru-RU" sz="1400" b="1" dirty="0">
                      <a:solidFill>
                        <a:schemeClr val="bg1"/>
                      </a:solidFill>
                      <a:latin typeface="+mj-lt"/>
                      <a:cs typeface="Segoe Pro Light" panose="020F0502020204030204" pitchFamily="34" charset="0"/>
                    </a:endParaRPr>
                  </a:p>
                </p:txBody>
              </p:sp>
            </p:grpSp>
            <p:grpSp>
              <p:nvGrpSpPr>
                <p:cNvPr id="48" name="Группа 47">
                  <a:extLst>
                    <a:ext uri="{FF2B5EF4-FFF2-40B4-BE49-F238E27FC236}">
                      <a16:creationId xmlns:a16="http://schemas.microsoft.com/office/drawing/2014/main" id="{D1231025-9259-6925-8E5B-B2E618EC48D2}"/>
                    </a:ext>
                  </a:extLst>
                </p:cNvPr>
                <p:cNvGrpSpPr/>
                <p:nvPr/>
              </p:nvGrpSpPr>
              <p:grpSpPr>
                <a:xfrm>
                  <a:off x="2223653" y="2828924"/>
                  <a:ext cx="1005321" cy="938215"/>
                  <a:chOff x="2223653" y="2828924"/>
                  <a:chExt cx="1005321" cy="938215"/>
                </a:xfrm>
              </p:grpSpPr>
              <p:sp>
                <p:nvSpPr>
                  <p:cNvPr id="49" name="Прямоугольник: скругленные углы 48">
                    <a:extLst>
                      <a:ext uri="{FF2B5EF4-FFF2-40B4-BE49-F238E27FC236}">
                        <a16:creationId xmlns:a16="http://schemas.microsoft.com/office/drawing/2014/main" id="{E38407FC-2D8F-5742-16D0-E97C36F6F43C}"/>
                      </a:ext>
                    </a:extLst>
                  </p:cNvPr>
                  <p:cNvSpPr/>
                  <p:nvPr/>
                </p:nvSpPr>
                <p:spPr>
                  <a:xfrm>
                    <a:off x="2223653" y="2828924"/>
                    <a:ext cx="1005321" cy="938215"/>
                  </a:xfrm>
                  <a:prstGeom prst="roundRect">
                    <a:avLst>
                      <a:gd name="adj" fmla="val 20474"/>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50" name="Рисунок 49">
                    <a:extLst>
                      <a:ext uri="{FF2B5EF4-FFF2-40B4-BE49-F238E27FC236}">
                        <a16:creationId xmlns:a16="http://schemas.microsoft.com/office/drawing/2014/main" id="{1A0D27EE-0BB1-F18C-F4E8-AC1CBAFDB0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4676" y="3006394"/>
                    <a:ext cx="583275" cy="583275"/>
                  </a:xfrm>
                  <a:prstGeom prst="rect">
                    <a:avLst/>
                  </a:prstGeom>
                </p:spPr>
              </p:pic>
            </p:grpSp>
          </p:grpSp>
          <p:grpSp>
            <p:nvGrpSpPr>
              <p:cNvPr id="53" name="Группа 52">
                <a:extLst>
                  <a:ext uri="{FF2B5EF4-FFF2-40B4-BE49-F238E27FC236}">
                    <a16:creationId xmlns:a16="http://schemas.microsoft.com/office/drawing/2014/main" id="{D8004E0F-0F11-FD30-8B70-EA0DA387EAC7}"/>
                  </a:ext>
                </a:extLst>
              </p:cNvPr>
              <p:cNvGrpSpPr/>
              <p:nvPr/>
            </p:nvGrpSpPr>
            <p:grpSpPr>
              <a:xfrm>
                <a:off x="3692500" y="2846797"/>
                <a:ext cx="2157686" cy="2199072"/>
                <a:chOff x="1647470" y="2828924"/>
                <a:chExt cx="2157686" cy="2199072"/>
              </a:xfrm>
            </p:grpSpPr>
            <p:grpSp>
              <p:nvGrpSpPr>
                <p:cNvPr id="54" name="Группа 53">
                  <a:extLst>
                    <a:ext uri="{FF2B5EF4-FFF2-40B4-BE49-F238E27FC236}">
                      <a16:creationId xmlns:a16="http://schemas.microsoft.com/office/drawing/2014/main" id="{1A781A9D-410D-FB38-CEDD-4CD53E472DC4}"/>
                    </a:ext>
                  </a:extLst>
                </p:cNvPr>
                <p:cNvGrpSpPr/>
                <p:nvPr/>
              </p:nvGrpSpPr>
              <p:grpSpPr>
                <a:xfrm>
                  <a:off x="1647470" y="4073889"/>
                  <a:ext cx="2157686" cy="954107"/>
                  <a:chOff x="1741658" y="4073889"/>
                  <a:chExt cx="2157686" cy="954107"/>
                </a:xfrm>
              </p:grpSpPr>
              <p:sp>
                <p:nvSpPr>
                  <p:cNvPr id="58" name="TextBox 57">
                    <a:extLst>
                      <a:ext uri="{FF2B5EF4-FFF2-40B4-BE49-F238E27FC236}">
                        <a16:creationId xmlns:a16="http://schemas.microsoft.com/office/drawing/2014/main" id="{DAE8189E-567F-F904-A6DC-F9473C90E138}"/>
                      </a:ext>
                    </a:extLst>
                  </p:cNvPr>
                  <p:cNvSpPr txBox="1"/>
                  <p:nvPr/>
                </p:nvSpPr>
                <p:spPr>
                  <a:xfrm>
                    <a:off x="1843480" y="4381665"/>
                    <a:ext cx="1954043" cy="646331"/>
                  </a:xfrm>
                  <a:prstGeom prst="rect">
                    <a:avLst/>
                  </a:prstGeom>
                  <a:noFill/>
                </p:spPr>
                <p:txBody>
                  <a:bodyPr wrap="square" rtlCol="0">
                    <a:spAutoFit/>
                  </a:bodyPr>
                  <a:lstStyle/>
                  <a:p>
                    <a:pPr algn="ct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59" name="TextBox 58">
                    <a:extLst>
                      <a:ext uri="{FF2B5EF4-FFF2-40B4-BE49-F238E27FC236}">
                        <a16:creationId xmlns:a16="http://schemas.microsoft.com/office/drawing/2014/main" id="{285D966C-1B03-24CE-ABA4-EE0135440C5C}"/>
                      </a:ext>
                    </a:extLst>
                  </p:cNvPr>
                  <p:cNvSpPr txBox="1"/>
                  <p:nvPr/>
                </p:nvSpPr>
                <p:spPr>
                  <a:xfrm>
                    <a:off x="1741658" y="4073889"/>
                    <a:ext cx="2157686" cy="523220"/>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a:solidFill>
                        <a:schemeClr val="bg1"/>
                      </a:solidFill>
                      <a:latin typeface="+mj-lt"/>
                      <a:cs typeface="Segoe Pro Light" panose="020F0502020204030204" pitchFamily="34" charset="0"/>
                    </a:endParaRPr>
                  </a:p>
                  <a:p>
                    <a:pPr algn="ctr"/>
                    <a:endParaRPr lang="ru-RU" sz="1400" b="1" dirty="0">
                      <a:solidFill>
                        <a:schemeClr val="bg1"/>
                      </a:solidFill>
                      <a:latin typeface="+mj-lt"/>
                      <a:cs typeface="Segoe Pro Light" panose="020F0502020204030204" pitchFamily="34" charset="0"/>
                    </a:endParaRPr>
                  </a:p>
                </p:txBody>
              </p:sp>
            </p:grpSp>
            <p:grpSp>
              <p:nvGrpSpPr>
                <p:cNvPr id="55" name="Группа 54">
                  <a:extLst>
                    <a:ext uri="{FF2B5EF4-FFF2-40B4-BE49-F238E27FC236}">
                      <a16:creationId xmlns:a16="http://schemas.microsoft.com/office/drawing/2014/main" id="{E5A9A158-9D54-92A6-3086-F364B128B625}"/>
                    </a:ext>
                  </a:extLst>
                </p:cNvPr>
                <p:cNvGrpSpPr/>
                <p:nvPr/>
              </p:nvGrpSpPr>
              <p:grpSpPr>
                <a:xfrm>
                  <a:off x="2223653" y="2828924"/>
                  <a:ext cx="1005321" cy="938215"/>
                  <a:chOff x="2223653" y="2828924"/>
                  <a:chExt cx="1005321" cy="938215"/>
                </a:xfrm>
              </p:grpSpPr>
              <p:sp>
                <p:nvSpPr>
                  <p:cNvPr id="56" name="Прямоугольник: скругленные углы 55">
                    <a:extLst>
                      <a:ext uri="{FF2B5EF4-FFF2-40B4-BE49-F238E27FC236}">
                        <a16:creationId xmlns:a16="http://schemas.microsoft.com/office/drawing/2014/main" id="{B6DB88A9-4D46-60DB-8167-9246EBA1BD22}"/>
                      </a:ext>
                    </a:extLst>
                  </p:cNvPr>
                  <p:cNvSpPr/>
                  <p:nvPr/>
                </p:nvSpPr>
                <p:spPr>
                  <a:xfrm>
                    <a:off x="2223653" y="2828924"/>
                    <a:ext cx="1005321" cy="938215"/>
                  </a:xfrm>
                  <a:prstGeom prst="roundRect">
                    <a:avLst>
                      <a:gd name="adj" fmla="val 20474"/>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57" name="Рисунок 56">
                    <a:extLst>
                      <a:ext uri="{FF2B5EF4-FFF2-40B4-BE49-F238E27FC236}">
                        <a16:creationId xmlns:a16="http://schemas.microsoft.com/office/drawing/2014/main" id="{8A50A236-B7DC-4BC5-F11A-46694CCBA3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4676" y="3006394"/>
                    <a:ext cx="583275" cy="583275"/>
                  </a:xfrm>
                  <a:prstGeom prst="rect">
                    <a:avLst/>
                  </a:prstGeom>
                </p:spPr>
              </p:pic>
            </p:grpSp>
          </p:grpSp>
        </p:grpSp>
      </p:grpSp>
    </p:spTree>
    <p:extLst>
      <p:ext uri="{BB962C8B-B14F-4D97-AF65-F5344CB8AC3E}">
        <p14:creationId xmlns:p14="http://schemas.microsoft.com/office/powerpoint/2010/main" val="35496110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Прямая соединительная линия 21">
            <a:extLst>
              <a:ext uri="{FF2B5EF4-FFF2-40B4-BE49-F238E27FC236}">
                <a16:creationId xmlns:a16="http://schemas.microsoft.com/office/drawing/2014/main" id="{D23B6C12-E471-E41A-5996-4F0C73697241}"/>
              </a:ext>
            </a:extLst>
          </p:cNvPr>
          <p:cNvCxnSpPr>
            <a:cxnSpLocks/>
          </p:cNvCxnSpPr>
          <p:nvPr/>
        </p:nvCxnSpPr>
        <p:spPr>
          <a:xfrm>
            <a:off x="0" y="3246582"/>
            <a:ext cx="12192000" cy="0"/>
          </a:xfrm>
          <a:prstGeom prst="line">
            <a:avLst/>
          </a:prstGeom>
          <a:noFill/>
          <a:ln w="12700">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cxnSp>
      <p:grpSp>
        <p:nvGrpSpPr>
          <p:cNvPr id="2" name="Группа 1">
            <a:extLst>
              <a:ext uri="{FF2B5EF4-FFF2-40B4-BE49-F238E27FC236}">
                <a16:creationId xmlns:a16="http://schemas.microsoft.com/office/drawing/2014/main" id="{FF930715-83E0-F142-417E-5CA6CD6B5DDF}"/>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3BB2493E-61AF-ECF0-05BB-46B55CFF27F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78474D56-7982-5BCB-E99C-BBED9511381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5163595-FB53-4867-4C9E-6F9305FC919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CDEAF70D-9073-129A-840D-FDABB46FE7D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38913F23-7F6E-725E-D4C4-0CF32FA1C8F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B4172E0C-9901-A5A7-DC45-96DB47C1C15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7C38C13B-ACCD-D3D9-75B9-9FD0E4CAA3B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2FAC24FF-52A1-1816-4A3B-CF4F2CD4C325}"/>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7C46AFB4-53FC-4935-8C71-68E1D17E9C9D}"/>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CC6B5987-4092-A85F-0644-DD68C13059B4}"/>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3BB081CF-FC0B-0EF5-D555-BD24E2C83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04CDF48-6DA3-DAF0-5B69-B64340363FB2}"/>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A920872F-BC52-F6E5-CDDE-A500A09274E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06407E0A-C0D3-871C-412D-C6A7D6FB8E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50BA283F-427D-A37D-6051-21640B7A5267}"/>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FEB07079-D7E2-BA28-C0A6-9CBB0682E38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47F84C12-60ED-ACCC-08FB-FF2F605D54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30" name="Группа 29">
            <a:extLst>
              <a:ext uri="{FF2B5EF4-FFF2-40B4-BE49-F238E27FC236}">
                <a16:creationId xmlns:a16="http://schemas.microsoft.com/office/drawing/2014/main" id="{0E34ADA0-F92B-BF83-E961-2AB1B0791242}"/>
              </a:ext>
            </a:extLst>
          </p:cNvPr>
          <p:cNvGrpSpPr/>
          <p:nvPr/>
        </p:nvGrpSpPr>
        <p:grpSpPr>
          <a:xfrm>
            <a:off x="4823690" y="1974273"/>
            <a:ext cx="2544620" cy="2544618"/>
            <a:chOff x="4823690" y="1974273"/>
            <a:chExt cx="2544620" cy="2544618"/>
          </a:xfrm>
        </p:grpSpPr>
        <p:sp>
          <p:nvSpPr>
            <p:cNvPr id="20" name="Овал 19">
              <a:extLst>
                <a:ext uri="{FF2B5EF4-FFF2-40B4-BE49-F238E27FC236}">
                  <a16:creationId xmlns:a16="http://schemas.microsoft.com/office/drawing/2014/main" id="{36F36A44-9CA6-4D83-FA66-4E725EB59E0E}"/>
                </a:ext>
              </a:extLst>
            </p:cNvPr>
            <p:cNvSpPr/>
            <p:nvPr/>
          </p:nvSpPr>
          <p:spPr>
            <a:xfrm>
              <a:off x="4823691" y="1974273"/>
              <a:ext cx="2544618" cy="2544618"/>
            </a:xfrm>
            <a:prstGeom prst="ellipse">
              <a:avLst/>
            </a:prstGeom>
            <a:gradFill>
              <a:gsLst>
                <a:gs pos="0">
                  <a:schemeClr val="accent2"/>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TextBox 20">
              <a:extLst>
                <a:ext uri="{FF2B5EF4-FFF2-40B4-BE49-F238E27FC236}">
                  <a16:creationId xmlns:a16="http://schemas.microsoft.com/office/drawing/2014/main" id="{1C356019-268D-332F-1A46-83AE13639373}"/>
                </a:ext>
              </a:extLst>
            </p:cNvPr>
            <p:cNvSpPr txBox="1"/>
            <p:nvPr/>
          </p:nvSpPr>
          <p:spPr>
            <a:xfrm>
              <a:off x="4823690" y="2991746"/>
              <a:ext cx="2544620" cy="584775"/>
            </a:xfrm>
            <a:prstGeom prst="rect">
              <a:avLst/>
            </a:prstGeom>
            <a:noFill/>
          </p:spPr>
          <p:txBody>
            <a:bodyPr wrap="square" rtlCol="0">
              <a:spAutoFit/>
            </a:bodyPr>
            <a:lstStyle/>
            <a:p>
              <a:pPr algn="ctr"/>
              <a:r>
                <a:rPr lang="de-DE" sz="3200" b="1" dirty="0">
                  <a:solidFill>
                    <a:schemeClr val="bg1"/>
                  </a:solidFill>
                  <a:latin typeface="+mj-lt"/>
                  <a:cs typeface="Segoe Pro Light" panose="020F0502020204030204" pitchFamily="34" charset="0"/>
                </a:rPr>
                <a:t>TITEL</a:t>
              </a:r>
              <a:endParaRPr lang="ru-RU" sz="3200" b="1" dirty="0">
                <a:solidFill>
                  <a:schemeClr val="bg1"/>
                </a:solidFill>
                <a:latin typeface="+mj-lt"/>
                <a:cs typeface="Segoe Pro Light" panose="020F0502020204030204" pitchFamily="34" charset="0"/>
              </a:endParaRPr>
            </a:p>
          </p:txBody>
        </p:sp>
      </p:grpSp>
      <p:grpSp>
        <p:nvGrpSpPr>
          <p:cNvPr id="23" name="Группа 22">
            <a:extLst>
              <a:ext uri="{FF2B5EF4-FFF2-40B4-BE49-F238E27FC236}">
                <a16:creationId xmlns:a16="http://schemas.microsoft.com/office/drawing/2014/main" id="{FEBEF8CD-6E03-B586-E037-4DDB276C7A28}"/>
              </a:ext>
            </a:extLst>
          </p:cNvPr>
          <p:cNvGrpSpPr/>
          <p:nvPr/>
        </p:nvGrpSpPr>
        <p:grpSpPr>
          <a:xfrm>
            <a:off x="1241130" y="1448729"/>
            <a:ext cx="2748143" cy="954107"/>
            <a:chOff x="758190" y="4148288"/>
            <a:chExt cx="2748143" cy="954107"/>
          </a:xfrm>
        </p:grpSpPr>
        <p:sp>
          <p:nvSpPr>
            <p:cNvPr id="24" name="TextBox 23">
              <a:extLst>
                <a:ext uri="{FF2B5EF4-FFF2-40B4-BE49-F238E27FC236}">
                  <a16:creationId xmlns:a16="http://schemas.microsoft.com/office/drawing/2014/main" id="{A97C2ABE-2111-F4D2-AE6C-F3510911E4E7}"/>
                </a:ext>
              </a:extLst>
            </p:cNvPr>
            <p:cNvSpPr txBox="1"/>
            <p:nvPr/>
          </p:nvSpPr>
          <p:spPr>
            <a:xfrm>
              <a:off x="758190" y="4456064"/>
              <a:ext cx="2748143" cy="646331"/>
            </a:xfrm>
            <a:prstGeom prst="rect">
              <a:avLst/>
            </a:prstGeom>
            <a:noFill/>
          </p:spPr>
          <p:txBody>
            <a:bodyPr wrap="square" rtlCol="0">
              <a:spAutoFit/>
            </a:bodyPr>
            <a:lstStyle/>
            <a:p>
              <a:pPr algn="r"/>
              <a:r>
                <a:rPr lang="de-DE" sz="1200" dirty="0">
                  <a:solidFill>
                    <a:schemeClr val="bg1"/>
                  </a:solidFill>
                  <a:cs typeface="Segoe Pro Light" panose="020F0502020204030204" pitchFamily="34" charset="0"/>
                </a:rPr>
                <a:t>Lorem ipsum dolor sit amet, consectetuer adipiscing elit. Maecenas porttitor congue massa. </a:t>
              </a:r>
              <a:endParaRPr lang="ru-RU" sz="1200" dirty="0">
                <a:solidFill>
                  <a:schemeClr val="bg1"/>
                </a:solidFill>
                <a:cs typeface="Segoe Pro Light" panose="020F0502020204030204" pitchFamily="34" charset="0"/>
              </a:endParaRPr>
            </a:p>
          </p:txBody>
        </p:sp>
        <p:sp>
          <p:nvSpPr>
            <p:cNvPr id="25" name="TextBox 24">
              <a:extLst>
                <a:ext uri="{FF2B5EF4-FFF2-40B4-BE49-F238E27FC236}">
                  <a16:creationId xmlns:a16="http://schemas.microsoft.com/office/drawing/2014/main" id="{796FBAC3-05FA-15FD-67E1-C75E614E2DF8}"/>
                </a:ext>
              </a:extLst>
            </p:cNvPr>
            <p:cNvSpPr txBox="1"/>
            <p:nvPr/>
          </p:nvSpPr>
          <p:spPr>
            <a:xfrm>
              <a:off x="1348647" y="4148288"/>
              <a:ext cx="2157686" cy="307777"/>
            </a:xfrm>
            <a:prstGeom prst="rect">
              <a:avLst/>
            </a:prstGeom>
            <a:noFill/>
          </p:spPr>
          <p:txBody>
            <a:bodyPr wrap="square" rtlCol="0">
              <a:spAutoFit/>
            </a:bodyPr>
            <a:lstStyle/>
            <a:p>
              <a:pPr algn="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26" name="Группа 25">
            <a:extLst>
              <a:ext uri="{FF2B5EF4-FFF2-40B4-BE49-F238E27FC236}">
                <a16:creationId xmlns:a16="http://schemas.microsoft.com/office/drawing/2014/main" id="{22C492B8-5A06-F032-F75A-8693FD1751C4}"/>
              </a:ext>
            </a:extLst>
          </p:cNvPr>
          <p:cNvGrpSpPr/>
          <p:nvPr/>
        </p:nvGrpSpPr>
        <p:grpSpPr>
          <a:xfrm>
            <a:off x="1241130" y="4090327"/>
            <a:ext cx="2748143" cy="954107"/>
            <a:chOff x="758190" y="4148288"/>
            <a:chExt cx="2748143" cy="954107"/>
          </a:xfrm>
        </p:grpSpPr>
        <p:sp>
          <p:nvSpPr>
            <p:cNvPr id="27" name="TextBox 26">
              <a:extLst>
                <a:ext uri="{FF2B5EF4-FFF2-40B4-BE49-F238E27FC236}">
                  <a16:creationId xmlns:a16="http://schemas.microsoft.com/office/drawing/2014/main" id="{DDA22686-C677-B38D-8A0F-434EDAABD53C}"/>
                </a:ext>
              </a:extLst>
            </p:cNvPr>
            <p:cNvSpPr txBox="1"/>
            <p:nvPr/>
          </p:nvSpPr>
          <p:spPr>
            <a:xfrm>
              <a:off x="758190" y="4456064"/>
              <a:ext cx="2748143" cy="646331"/>
            </a:xfrm>
            <a:prstGeom prst="rect">
              <a:avLst/>
            </a:prstGeom>
            <a:noFill/>
          </p:spPr>
          <p:txBody>
            <a:bodyPr wrap="square" rtlCol="0">
              <a:spAutoFit/>
            </a:bodyPr>
            <a:lstStyle/>
            <a:p>
              <a:pPr algn="r"/>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28" name="TextBox 27">
              <a:extLst>
                <a:ext uri="{FF2B5EF4-FFF2-40B4-BE49-F238E27FC236}">
                  <a16:creationId xmlns:a16="http://schemas.microsoft.com/office/drawing/2014/main" id="{CB0A0D16-C095-5F49-9A05-7297246DA73D}"/>
                </a:ext>
              </a:extLst>
            </p:cNvPr>
            <p:cNvSpPr txBox="1"/>
            <p:nvPr/>
          </p:nvSpPr>
          <p:spPr>
            <a:xfrm>
              <a:off x="1348647" y="4148288"/>
              <a:ext cx="2157686" cy="307777"/>
            </a:xfrm>
            <a:prstGeom prst="rect">
              <a:avLst/>
            </a:prstGeom>
            <a:noFill/>
          </p:spPr>
          <p:txBody>
            <a:bodyPr wrap="square" rtlCol="0">
              <a:spAutoFit/>
            </a:bodyPr>
            <a:lstStyle/>
            <a:p>
              <a:pPr algn="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38" name="Группа 37">
            <a:extLst>
              <a:ext uri="{FF2B5EF4-FFF2-40B4-BE49-F238E27FC236}">
                <a16:creationId xmlns:a16="http://schemas.microsoft.com/office/drawing/2014/main" id="{1A2A905A-12C6-476D-3ECB-0B094911EF3B}"/>
              </a:ext>
            </a:extLst>
          </p:cNvPr>
          <p:cNvGrpSpPr/>
          <p:nvPr/>
        </p:nvGrpSpPr>
        <p:grpSpPr>
          <a:xfrm>
            <a:off x="8202728" y="1448729"/>
            <a:ext cx="2748143" cy="954107"/>
            <a:chOff x="8161748" y="1448729"/>
            <a:chExt cx="2748143" cy="954107"/>
          </a:xfrm>
        </p:grpSpPr>
        <p:sp>
          <p:nvSpPr>
            <p:cNvPr id="36" name="TextBox 35">
              <a:extLst>
                <a:ext uri="{FF2B5EF4-FFF2-40B4-BE49-F238E27FC236}">
                  <a16:creationId xmlns:a16="http://schemas.microsoft.com/office/drawing/2014/main" id="{77422226-648C-12E8-0AA3-3BE66CCE4C3F}"/>
                </a:ext>
              </a:extLst>
            </p:cNvPr>
            <p:cNvSpPr txBox="1"/>
            <p:nvPr/>
          </p:nvSpPr>
          <p:spPr>
            <a:xfrm>
              <a:off x="8161748" y="1756505"/>
              <a:ext cx="2748143"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7" name="TextBox 36">
              <a:extLst>
                <a:ext uri="{FF2B5EF4-FFF2-40B4-BE49-F238E27FC236}">
                  <a16:creationId xmlns:a16="http://schemas.microsoft.com/office/drawing/2014/main" id="{84122E36-4130-6520-8179-95DE6DD4FDE4}"/>
                </a:ext>
              </a:extLst>
            </p:cNvPr>
            <p:cNvSpPr txBox="1"/>
            <p:nvPr/>
          </p:nvSpPr>
          <p:spPr>
            <a:xfrm>
              <a:off x="8161748" y="144872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40" name="Группа 39">
            <a:extLst>
              <a:ext uri="{FF2B5EF4-FFF2-40B4-BE49-F238E27FC236}">
                <a16:creationId xmlns:a16="http://schemas.microsoft.com/office/drawing/2014/main" id="{DB8232C0-02BD-FFFC-C9C6-53758EF82EB6}"/>
              </a:ext>
            </a:extLst>
          </p:cNvPr>
          <p:cNvGrpSpPr/>
          <p:nvPr/>
        </p:nvGrpSpPr>
        <p:grpSpPr>
          <a:xfrm>
            <a:off x="8202728" y="4090327"/>
            <a:ext cx="2748143" cy="954107"/>
            <a:chOff x="8161748" y="4090327"/>
            <a:chExt cx="2748143" cy="954107"/>
          </a:xfrm>
        </p:grpSpPr>
        <p:sp>
          <p:nvSpPr>
            <p:cNvPr id="34" name="TextBox 33">
              <a:extLst>
                <a:ext uri="{FF2B5EF4-FFF2-40B4-BE49-F238E27FC236}">
                  <a16:creationId xmlns:a16="http://schemas.microsoft.com/office/drawing/2014/main" id="{54584183-AD87-8BF0-DAB7-31033D0FF3E8}"/>
                </a:ext>
              </a:extLst>
            </p:cNvPr>
            <p:cNvSpPr txBox="1"/>
            <p:nvPr/>
          </p:nvSpPr>
          <p:spPr>
            <a:xfrm>
              <a:off x="8161748" y="4398103"/>
              <a:ext cx="2748143" cy="646331"/>
            </a:xfrm>
            <a:prstGeom prst="rect">
              <a:avLst/>
            </a:prstGeom>
            <a:noFill/>
          </p:spPr>
          <p:txBody>
            <a:bodyPr wrap="square" rtlCol="0">
              <a:spAutoFit/>
            </a:bodyPr>
            <a:lstStyle/>
            <a:p>
              <a:r>
                <a:rPr lang="de-DE" sz="1200" dirty="0" err="1">
                  <a:solidFill>
                    <a:schemeClr val="bg1"/>
                  </a:solidFill>
                  <a:cs typeface="Segoe Pro Light" panose="020F0502020204030204" pitchFamily="34" charset="0"/>
                </a:rPr>
                <a:t>Lorem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ipsum</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dolor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sit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amet</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consectetuer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adipiscing</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elit</a:t>
              </a:r>
              <a:r>
                <a:rPr lang="de-DE" sz="1200" dirty="0">
                  <a:solidFill>
                    <a:schemeClr val="bg1"/>
                  </a:solidFill>
                  <a:cs typeface="Segoe Pro Light" panose="020F0502020204030204" pitchFamily="34" charset="0"/>
                </a:rPr>
                <a:t>. Maecenas </a:t>
              </a:r>
              <a:r>
                <a:rPr lang="de-DE" sz="1200" dirty="0" err="1">
                  <a:solidFill>
                    <a:schemeClr val="bg1"/>
                  </a:solidFill>
                  <a:cs typeface="Segoe Pro Light" panose="020F0502020204030204" pitchFamily="34" charset="0"/>
                </a:rPr>
                <a:t>porttitor</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congue</a:t>
              </a:r>
              <a:r>
                <a:rPr lang="de-DE" sz="1200" dirty="0">
                  <a:solidFill>
                    <a:schemeClr val="bg1"/>
                  </a:solidFill>
                  <a:cs typeface="Segoe Pro Light" panose="020F0502020204030204" pitchFamily="34" charset="0"/>
                </a:rPr>
                <a:t>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 </a:t>
              </a:r>
              <a:endParaRPr lang="ru-RU" sz="1200" dirty="0">
                <a:solidFill>
                  <a:schemeClr val="bg1"/>
                </a:solidFill>
                <a:cs typeface="Segoe Pro Light" panose="020F0502020204030204" pitchFamily="34" charset="0"/>
              </a:endParaRPr>
            </a:p>
          </p:txBody>
        </p:sp>
        <p:sp>
          <p:nvSpPr>
            <p:cNvPr id="35" name="TextBox 34">
              <a:extLst>
                <a:ext uri="{FF2B5EF4-FFF2-40B4-BE49-F238E27FC236}">
                  <a16:creationId xmlns:a16="http://schemas.microsoft.com/office/drawing/2014/main" id="{0A0DCB3B-7E6D-9438-2B33-01CF6DAA3E04}"/>
                </a:ext>
              </a:extLst>
            </p:cNvPr>
            <p:cNvSpPr txBox="1"/>
            <p:nvPr/>
          </p:nvSpPr>
          <p:spPr>
            <a:xfrm>
              <a:off x="8161748" y="4090327"/>
              <a:ext cx="2157686"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Tree>
    <p:extLst>
      <p:ext uri="{BB962C8B-B14F-4D97-AF65-F5344CB8AC3E}">
        <p14:creationId xmlns:p14="http://schemas.microsoft.com/office/powerpoint/2010/main" val="2995648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F930715-83E0-F142-417E-5CA6CD6B5DDF}"/>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3BB2493E-61AF-ECF0-05BB-46B55CFF27F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78474D56-7982-5BCB-E99C-BBED9511381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5163595-FB53-4867-4C9E-6F9305FC919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CDEAF70D-9073-129A-840D-FDABB46FE7D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38913F23-7F6E-725E-D4C4-0CF32FA1C8F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B4172E0C-9901-A5A7-DC45-96DB47C1C15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7C38C13B-ACCD-D3D9-75B9-9FD0E4CAA3B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2FAC24FF-52A1-1816-4A3B-CF4F2CD4C325}"/>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7C46AFB4-53FC-4935-8C71-68E1D17E9C9D}"/>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CC6B5987-4092-A85F-0644-DD68C13059B4}"/>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3BB081CF-FC0B-0EF5-D555-BD24E2C83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04CDF48-6DA3-DAF0-5B69-B64340363FB2}"/>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A920872F-BC52-F6E5-CDDE-A500A09274E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06407E0A-C0D3-871C-412D-C6A7D6FB8E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50BA283F-427D-A37D-6051-21640B7A5267}"/>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FEB07079-D7E2-BA28-C0A6-9CBB0682E38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47F84C12-60ED-ACCC-08FB-FF2F605D54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0" name="Прямоугольник 19">
            <a:extLst>
              <a:ext uri="{FF2B5EF4-FFF2-40B4-BE49-F238E27FC236}">
                <a16:creationId xmlns:a16="http://schemas.microsoft.com/office/drawing/2014/main" id="{E4399052-E11A-D1C7-FA24-DF56E34AB02F}"/>
              </a:ext>
            </a:extLst>
          </p:cNvPr>
          <p:cNvSpPr/>
          <p:nvPr/>
        </p:nvSpPr>
        <p:spPr>
          <a:xfrm>
            <a:off x="-76200" y="1308100"/>
            <a:ext cx="12344400" cy="4165596"/>
          </a:xfrm>
          <a:prstGeom prst="rect">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1" name="Группа 50">
            <a:extLst>
              <a:ext uri="{FF2B5EF4-FFF2-40B4-BE49-F238E27FC236}">
                <a16:creationId xmlns:a16="http://schemas.microsoft.com/office/drawing/2014/main" id="{BAC67301-3C4D-B4F0-7276-300C34EDBBE5}"/>
              </a:ext>
            </a:extLst>
          </p:cNvPr>
          <p:cNvGrpSpPr/>
          <p:nvPr/>
        </p:nvGrpSpPr>
        <p:grpSpPr>
          <a:xfrm>
            <a:off x="925808" y="1861675"/>
            <a:ext cx="10340385" cy="2689115"/>
            <a:chOff x="1367255" y="1861675"/>
            <a:chExt cx="10340385" cy="2689115"/>
          </a:xfrm>
        </p:grpSpPr>
        <p:grpSp>
          <p:nvGrpSpPr>
            <p:cNvPr id="29" name="Группа 28">
              <a:extLst>
                <a:ext uri="{FF2B5EF4-FFF2-40B4-BE49-F238E27FC236}">
                  <a16:creationId xmlns:a16="http://schemas.microsoft.com/office/drawing/2014/main" id="{25F2BF6E-CF05-EDC7-0B72-86AC8245E1BB}"/>
                </a:ext>
              </a:extLst>
            </p:cNvPr>
            <p:cNvGrpSpPr/>
            <p:nvPr/>
          </p:nvGrpSpPr>
          <p:grpSpPr>
            <a:xfrm>
              <a:off x="4094821" y="1861675"/>
              <a:ext cx="2157686" cy="2689115"/>
              <a:chOff x="3742590" y="1662948"/>
              <a:chExt cx="2157686" cy="2689115"/>
            </a:xfrm>
          </p:grpSpPr>
          <p:grpSp>
            <p:nvGrpSpPr>
              <p:cNvPr id="22" name="Группа 21">
                <a:extLst>
                  <a:ext uri="{FF2B5EF4-FFF2-40B4-BE49-F238E27FC236}">
                    <a16:creationId xmlns:a16="http://schemas.microsoft.com/office/drawing/2014/main" id="{7E0844B6-65E5-99A5-3878-E59B25025E2A}"/>
                  </a:ext>
                </a:extLst>
              </p:cNvPr>
              <p:cNvGrpSpPr/>
              <p:nvPr/>
            </p:nvGrpSpPr>
            <p:grpSpPr>
              <a:xfrm>
                <a:off x="3742590" y="3767288"/>
                <a:ext cx="2157686" cy="584775"/>
                <a:chOff x="3731017" y="4148288"/>
                <a:chExt cx="2157686" cy="584775"/>
              </a:xfrm>
            </p:grpSpPr>
            <p:sp>
              <p:nvSpPr>
                <p:cNvPr id="23" name="TextBox 22">
                  <a:extLst>
                    <a:ext uri="{FF2B5EF4-FFF2-40B4-BE49-F238E27FC236}">
                      <a16:creationId xmlns:a16="http://schemas.microsoft.com/office/drawing/2014/main" id="{840CBF26-F1B9-C7C6-DBF8-68928F3FD05F}"/>
                    </a:ext>
                  </a:extLst>
                </p:cNvPr>
                <p:cNvSpPr txBox="1"/>
                <p:nvPr/>
              </p:nvSpPr>
              <p:spPr>
                <a:xfrm>
                  <a:off x="3832839" y="4456064"/>
                  <a:ext cx="1954043" cy="276999"/>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24" name="TextBox 23">
                  <a:extLst>
                    <a:ext uri="{FF2B5EF4-FFF2-40B4-BE49-F238E27FC236}">
                      <a16:creationId xmlns:a16="http://schemas.microsoft.com/office/drawing/2014/main" id="{4F7BD9CC-9E7A-4CA0-FA6A-37B800DC5F23}"/>
                    </a:ext>
                  </a:extLst>
                </p:cNvPr>
                <p:cNvSpPr txBox="1"/>
                <p:nvPr/>
              </p:nvSpPr>
              <p:spPr>
                <a:xfrm>
                  <a:off x="3731017" y="4148288"/>
                  <a:ext cx="2157686" cy="307777"/>
                </a:xfrm>
                <a:prstGeom prst="rect">
                  <a:avLst/>
                </a:prstGeom>
                <a:noFill/>
              </p:spPr>
              <p:txBody>
                <a:bodyPr wrap="square" rtlCol="0">
                  <a:spAutoFit/>
                </a:bodyPr>
                <a:lstStyle/>
                <a:p>
                  <a:pPr algn="ctr"/>
                  <a:r>
                    <a:rPr lang="en-US" sz="1400" b="1" dirty="0">
                      <a:solidFill>
                        <a:schemeClr val="bg1"/>
                      </a:solidFill>
                      <a:latin typeface="+mj-lt"/>
                      <a:cs typeface="Segoe Pro Light" panose="020F0502020204030204" pitchFamily="34" charset="0"/>
                    </a:rPr>
                    <a:t>WEAKNESS</a:t>
                  </a:r>
                  <a:endParaRPr lang="ru-RU" sz="1400" b="1" dirty="0">
                    <a:solidFill>
                      <a:schemeClr val="bg1"/>
                    </a:solidFill>
                    <a:latin typeface="+mj-lt"/>
                    <a:cs typeface="Segoe Pro Light" panose="020F0502020204030204" pitchFamily="34" charset="0"/>
                  </a:endParaRPr>
                </a:p>
              </p:txBody>
            </p:sp>
          </p:grpSp>
          <p:grpSp>
            <p:nvGrpSpPr>
              <p:cNvPr id="28" name="Группа 27">
                <a:extLst>
                  <a:ext uri="{FF2B5EF4-FFF2-40B4-BE49-F238E27FC236}">
                    <a16:creationId xmlns:a16="http://schemas.microsoft.com/office/drawing/2014/main" id="{08916296-622A-06FE-DA87-3AD892CC525D}"/>
                  </a:ext>
                </a:extLst>
              </p:cNvPr>
              <p:cNvGrpSpPr/>
              <p:nvPr/>
            </p:nvGrpSpPr>
            <p:grpSpPr>
              <a:xfrm>
                <a:off x="3799083" y="1662948"/>
                <a:ext cx="2044700" cy="1862048"/>
                <a:chOff x="3799083" y="1662948"/>
                <a:chExt cx="2044700" cy="1862048"/>
              </a:xfrm>
            </p:grpSpPr>
            <p:sp>
              <p:nvSpPr>
                <p:cNvPr id="21" name="Прямоугольник: скругленные углы 20">
                  <a:extLst>
                    <a:ext uri="{FF2B5EF4-FFF2-40B4-BE49-F238E27FC236}">
                      <a16:creationId xmlns:a16="http://schemas.microsoft.com/office/drawing/2014/main" id="{8F3E44A0-205D-899E-5E81-4262CE624994}"/>
                    </a:ext>
                  </a:extLst>
                </p:cNvPr>
                <p:cNvSpPr/>
                <p:nvPr/>
              </p:nvSpPr>
              <p:spPr>
                <a:xfrm>
                  <a:off x="3799083" y="1714500"/>
                  <a:ext cx="2044700" cy="1758944"/>
                </a:xfrm>
                <a:prstGeom prst="roundRect">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6" name="TextBox 25">
                  <a:extLst>
                    <a:ext uri="{FF2B5EF4-FFF2-40B4-BE49-F238E27FC236}">
                      <a16:creationId xmlns:a16="http://schemas.microsoft.com/office/drawing/2014/main" id="{E2634CE0-9DEF-485D-CFA9-1B1B51BF7128}"/>
                    </a:ext>
                  </a:extLst>
                </p:cNvPr>
                <p:cNvSpPr txBox="1"/>
                <p:nvPr/>
              </p:nvSpPr>
              <p:spPr>
                <a:xfrm>
                  <a:off x="3839991" y="1662948"/>
                  <a:ext cx="1962885" cy="1862048"/>
                </a:xfrm>
                <a:prstGeom prst="rect">
                  <a:avLst/>
                </a:prstGeom>
                <a:noFill/>
              </p:spPr>
              <p:txBody>
                <a:bodyPr wrap="square" rtlCol="0">
                  <a:spAutoFit/>
                </a:bodyPr>
                <a:lstStyle/>
                <a:p>
                  <a:pPr algn="ctr"/>
                  <a:r>
                    <a:rPr lang="en-US" sz="11500" b="1" dirty="0">
                      <a:gradFill>
                        <a:gsLst>
                          <a:gs pos="0">
                            <a:schemeClr val="accent2"/>
                          </a:gs>
                          <a:gs pos="100000">
                            <a:schemeClr val="accent3"/>
                          </a:gs>
                        </a:gsLst>
                        <a:lin ang="1800000" scaled="0"/>
                      </a:gradFill>
                      <a:latin typeface="+mj-lt"/>
                      <a:cs typeface="Segoe Pro Light" panose="020F0502020204030204" pitchFamily="34" charset="0"/>
                    </a:rPr>
                    <a:t>W</a:t>
                  </a:r>
                  <a:endParaRPr lang="ru-RU" sz="11500" b="1" dirty="0">
                    <a:gradFill>
                      <a:gsLst>
                        <a:gs pos="0">
                          <a:schemeClr val="accent2"/>
                        </a:gs>
                        <a:gs pos="100000">
                          <a:schemeClr val="accent3"/>
                        </a:gs>
                      </a:gsLst>
                      <a:lin ang="1800000" scaled="0"/>
                    </a:gradFill>
                    <a:latin typeface="+mj-lt"/>
                    <a:cs typeface="Segoe Pro Light" panose="020F0502020204030204" pitchFamily="34" charset="0"/>
                  </a:endParaRPr>
                </a:p>
              </p:txBody>
            </p:sp>
          </p:grpSp>
        </p:grpSp>
        <p:grpSp>
          <p:nvGrpSpPr>
            <p:cNvPr id="30" name="Группа 29">
              <a:extLst>
                <a:ext uri="{FF2B5EF4-FFF2-40B4-BE49-F238E27FC236}">
                  <a16:creationId xmlns:a16="http://schemas.microsoft.com/office/drawing/2014/main" id="{58D299A6-8409-39A1-E6CC-C912FFC7EE88}"/>
                </a:ext>
              </a:extLst>
            </p:cNvPr>
            <p:cNvGrpSpPr/>
            <p:nvPr/>
          </p:nvGrpSpPr>
          <p:grpSpPr>
            <a:xfrm>
              <a:off x="1367255" y="1861675"/>
              <a:ext cx="2157686" cy="2689115"/>
              <a:chOff x="3742590" y="1662948"/>
              <a:chExt cx="2157686" cy="2689115"/>
            </a:xfrm>
          </p:grpSpPr>
          <p:grpSp>
            <p:nvGrpSpPr>
              <p:cNvPr id="31" name="Группа 30">
                <a:extLst>
                  <a:ext uri="{FF2B5EF4-FFF2-40B4-BE49-F238E27FC236}">
                    <a16:creationId xmlns:a16="http://schemas.microsoft.com/office/drawing/2014/main" id="{29F84F41-3ED3-EC75-0282-11B60DE3B831}"/>
                  </a:ext>
                </a:extLst>
              </p:cNvPr>
              <p:cNvGrpSpPr/>
              <p:nvPr/>
            </p:nvGrpSpPr>
            <p:grpSpPr>
              <a:xfrm>
                <a:off x="3742590" y="3767288"/>
                <a:ext cx="2157686" cy="584775"/>
                <a:chOff x="3731017" y="4148288"/>
                <a:chExt cx="2157686" cy="584775"/>
              </a:xfrm>
            </p:grpSpPr>
            <p:sp>
              <p:nvSpPr>
                <p:cNvPr id="35" name="TextBox 34">
                  <a:extLst>
                    <a:ext uri="{FF2B5EF4-FFF2-40B4-BE49-F238E27FC236}">
                      <a16:creationId xmlns:a16="http://schemas.microsoft.com/office/drawing/2014/main" id="{89BEFC60-8C00-3395-B39F-53C30081A4AF}"/>
                    </a:ext>
                  </a:extLst>
                </p:cNvPr>
                <p:cNvSpPr txBox="1"/>
                <p:nvPr/>
              </p:nvSpPr>
              <p:spPr>
                <a:xfrm>
                  <a:off x="3832839" y="4456064"/>
                  <a:ext cx="1954043"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36" name="TextBox 35">
                  <a:extLst>
                    <a:ext uri="{FF2B5EF4-FFF2-40B4-BE49-F238E27FC236}">
                      <a16:creationId xmlns:a16="http://schemas.microsoft.com/office/drawing/2014/main" id="{21897B7C-A557-1E86-EE65-D8439760ABF4}"/>
                    </a:ext>
                  </a:extLst>
                </p:cNvPr>
                <p:cNvSpPr txBox="1"/>
                <p:nvPr/>
              </p:nvSpPr>
              <p:spPr>
                <a:xfrm>
                  <a:off x="3731017" y="4148288"/>
                  <a:ext cx="2157686" cy="307777"/>
                </a:xfrm>
                <a:prstGeom prst="rect">
                  <a:avLst/>
                </a:prstGeom>
                <a:noFill/>
              </p:spPr>
              <p:txBody>
                <a:bodyPr wrap="square" rtlCol="0">
                  <a:spAutoFit/>
                </a:bodyPr>
                <a:lstStyle/>
                <a:p>
                  <a:pPr algn="ctr"/>
                  <a:r>
                    <a:rPr lang="en-US" sz="1400" b="1" dirty="0">
                      <a:solidFill>
                        <a:schemeClr val="bg1"/>
                      </a:solidFill>
                      <a:latin typeface="+mj-lt"/>
                      <a:cs typeface="Segoe Pro Light" panose="020F0502020204030204" pitchFamily="34" charset="0"/>
                    </a:rPr>
                    <a:t>STRENGTH</a:t>
                  </a:r>
                  <a:endParaRPr lang="ru-RU" sz="1400" b="1" dirty="0">
                    <a:solidFill>
                      <a:schemeClr val="bg1"/>
                    </a:solidFill>
                    <a:latin typeface="+mj-lt"/>
                    <a:cs typeface="Segoe Pro Light" panose="020F0502020204030204" pitchFamily="34" charset="0"/>
                  </a:endParaRPr>
                </a:p>
              </p:txBody>
            </p:sp>
          </p:grpSp>
          <p:grpSp>
            <p:nvGrpSpPr>
              <p:cNvPr id="32" name="Группа 31">
                <a:extLst>
                  <a:ext uri="{FF2B5EF4-FFF2-40B4-BE49-F238E27FC236}">
                    <a16:creationId xmlns:a16="http://schemas.microsoft.com/office/drawing/2014/main" id="{ECE17AE0-E562-57E0-0514-369482AC7EFF}"/>
                  </a:ext>
                </a:extLst>
              </p:cNvPr>
              <p:cNvGrpSpPr/>
              <p:nvPr/>
            </p:nvGrpSpPr>
            <p:grpSpPr>
              <a:xfrm>
                <a:off x="3799083" y="1662948"/>
                <a:ext cx="2044700" cy="1862048"/>
                <a:chOff x="3799083" y="1662948"/>
                <a:chExt cx="2044700" cy="1862048"/>
              </a:xfrm>
            </p:grpSpPr>
            <p:sp>
              <p:nvSpPr>
                <p:cNvPr id="33" name="Прямоугольник: скругленные углы 32">
                  <a:extLst>
                    <a:ext uri="{FF2B5EF4-FFF2-40B4-BE49-F238E27FC236}">
                      <a16:creationId xmlns:a16="http://schemas.microsoft.com/office/drawing/2014/main" id="{6CF0483E-4BFA-3A80-87AD-36664C847598}"/>
                    </a:ext>
                  </a:extLst>
                </p:cNvPr>
                <p:cNvSpPr/>
                <p:nvPr/>
              </p:nvSpPr>
              <p:spPr>
                <a:xfrm>
                  <a:off x="3799083" y="1714500"/>
                  <a:ext cx="2044700" cy="1758944"/>
                </a:xfrm>
                <a:prstGeom prst="roundRect">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4" name="TextBox 33">
                  <a:extLst>
                    <a:ext uri="{FF2B5EF4-FFF2-40B4-BE49-F238E27FC236}">
                      <a16:creationId xmlns:a16="http://schemas.microsoft.com/office/drawing/2014/main" id="{093C1AAC-B963-04A7-3018-7ADD1150842C}"/>
                    </a:ext>
                  </a:extLst>
                </p:cNvPr>
                <p:cNvSpPr txBox="1"/>
                <p:nvPr/>
              </p:nvSpPr>
              <p:spPr>
                <a:xfrm>
                  <a:off x="3839991" y="1662948"/>
                  <a:ext cx="1962885" cy="1862048"/>
                </a:xfrm>
                <a:prstGeom prst="rect">
                  <a:avLst/>
                </a:prstGeom>
                <a:noFill/>
              </p:spPr>
              <p:txBody>
                <a:bodyPr wrap="square" rtlCol="0">
                  <a:spAutoFit/>
                </a:bodyPr>
                <a:lstStyle/>
                <a:p>
                  <a:pPr algn="ctr"/>
                  <a:r>
                    <a:rPr lang="en-US" sz="11500" b="1" dirty="0">
                      <a:gradFill>
                        <a:gsLst>
                          <a:gs pos="0">
                            <a:schemeClr val="accent2"/>
                          </a:gs>
                          <a:gs pos="100000">
                            <a:schemeClr val="accent3"/>
                          </a:gs>
                        </a:gsLst>
                        <a:lin ang="1800000" scaled="0"/>
                      </a:gradFill>
                      <a:latin typeface="+mj-lt"/>
                      <a:cs typeface="Segoe Pro Light" panose="020F0502020204030204" pitchFamily="34" charset="0"/>
                    </a:rPr>
                    <a:t>S</a:t>
                  </a:r>
                  <a:endParaRPr lang="ru-RU" sz="11500" b="1" dirty="0">
                    <a:gradFill>
                      <a:gsLst>
                        <a:gs pos="0">
                          <a:schemeClr val="accent2"/>
                        </a:gs>
                        <a:gs pos="100000">
                          <a:schemeClr val="accent3"/>
                        </a:gs>
                      </a:gsLst>
                      <a:lin ang="1800000" scaled="0"/>
                    </a:gradFill>
                    <a:latin typeface="+mj-lt"/>
                    <a:cs typeface="Segoe Pro Light" panose="020F0502020204030204" pitchFamily="34" charset="0"/>
                  </a:endParaRPr>
                </a:p>
              </p:txBody>
            </p:sp>
          </p:grpSp>
        </p:grpSp>
        <p:grpSp>
          <p:nvGrpSpPr>
            <p:cNvPr id="37" name="Группа 36">
              <a:extLst>
                <a:ext uri="{FF2B5EF4-FFF2-40B4-BE49-F238E27FC236}">
                  <a16:creationId xmlns:a16="http://schemas.microsoft.com/office/drawing/2014/main" id="{A655FA45-E56A-7804-BC3B-192CC81C1CC0}"/>
                </a:ext>
              </a:extLst>
            </p:cNvPr>
            <p:cNvGrpSpPr/>
            <p:nvPr/>
          </p:nvGrpSpPr>
          <p:grpSpPr>
            <a:xfrm>
              <a:off x="6822387" y="1861675"/>
              <a:ext cx="2157686" cy="2689115"/>
              <a:chOff x="3742590" y="1662948"/>
              <a:chExt cx="2157686" cy="2689115"/>
            </a:xfrm>
          </p:grpSpPr>
          <p:grpSp>
            <p:nvGrpSpPr>
              <p:cNvPr id="38" name="Группа 37">
                <a:extLst>
                  <a:ext uri="{FF2B5EF4-FFF2-40B4-BE49-F238E27FC236}">
                    <a16:creationId xmlns:a16="http://schemas.microsoft.com/office/drawing/2014/main" id="{F7A3CA9D-A5D9-F8DD-0518-A8DADDCE5C80}"/>
                  </a:ext>
                </a:extLst>
              </p:cNvPr>
              <p:cNvGrpSpPr/>
              <p:nvPr/>
            </p:nvGrpSpPr>
            <p:grpSpPr>
              <a:xfrm>
                <a:off x="3742590" y="3767288"/>
                <a:ext cx="2157686" cy="584775"/>
                <a:chOff x="3731017" y="4148288"/>
                <a:chExt cx="2157686" cy="584775"/>
              </a:xfrm>
            </p:grpSpPr>
            <p:sp>
              <p:nvSpPr>
                <p:cNvPr id="42" name="TextBox 41">
                  <a:extLst>
                    <a:ext uri="{FF2B5EF4-FFF2-40B4-BE49-F238E27FC236}">
                      <a16:creationId xmlns:a16="http://schemas.microsoft.com/office/drawing/2014/main" id="{8CF45E89-FBF9-26ED-9C0C-B46841564E4A}"/>
                    </a:ext>
                  </a:extLst>
                </p:cNvPr>
                <p:cNvSpPr txBox="1"/>
                <p:nvPr/>
              </p:nvSpPr>
              <p:spPr>
                <a:xfrm>
                  <a:off x="3832839" y="4456064"/>
                  <a:ext cx="1954043" cy="276999"/>
                </a:xfrm>
                <a:prstGeom prst="rect">
                  <a:avLst/>
                </a:prstGeom>
                <a:noFill/>
              </p:spPr>
              <p:txBody>
                <a:bodyPr wrap="square" rtlCol="0">
                  <a:spAutoFit/>
                </a:bodyPr>
                <a:lstStyle/>
                <a:p>
                  <a:pPr algn="ctr"/>
                  <a:r>
                    <a:rPr lang="de-DE" sz="120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43" name="TextBox 42">
                  <a:extLst>
                    <a:ext uri="{FF2B5EF4-FFF2-40B4-BE49-F238E27FC236}">
                      <a16:creationId xmlns:a16="http://schemas.microsoft.com/office/drawing/2014/main" id="{B06A68B0-83AC-B423-FDDD-4C926D75D9A8}"/>
                    </a:ext>
                  </a:extLst>
                </p:cNvPr>
                <p:cNvSpPr txBox="1"/>
                <p:nvPr/>
              </p:nvSpPr>
              <p:spPr>
                <a:xfrm>
                  <a:off x="3731017" y="4148288"/>
                  <a:ext cx="2157686" cy="307777"/>
                </a:xfrm>
                <a:prstGeom prst="rect">
                  <a:avLst/>
                </a:prstGeom>
                <a:noFill/>
              </p:spPr>
              <p:txBody>
                <a:bodyPr wrap="square" rtlCol="0">
                  <a:spAutoFit/>
                </a:bodyPr>
                <a:lstStyle/>
                <a:p>
                  <a:pPr algn="ctr"/>
                  <a:r>
                    <a:rPr lang="en-US" sz="1400" b="1" dirty="0">
                      <a:solidFill>
                        <a:schemeClr val="bg1"/>
                      </a:solidFill>
                      <a:latin typeface="+mj-lt"/>
                      <a:cs typeface="Segoe Pro Light" panose="020F0502020204030204" pitchFamily="34" charset="0"/>
                    </a:rPr>
                    <a:t>WEAKNESS</a:t>
                  </a:r>
                  <a:endParaRPr lang="ru-RU" sz="1400" b="1" dirty="0">
                    <a:solidFill>
                      <a:schemeClr val="bg1"/>
                    </a:solidFill>
                    <a:latin typeface="+mj-lt"/>
                    <a:cs typeface="Segoe Pro Light" panose="020F0502020204030204" pitchFamily="34" charset="0"/>
                  </a:endParaRPr>
                </a:p>
              </p:txBody>
            </p:sp>
          </p:grpSp>
          <p:grpSp>
            <p:nvGrpSpPr>
              <p:cNvPr id="39" name="Группа 38">
                <a:extLst>
                  <a:ext uri="{FF2B5EF4-FFF2-40B4-BE49-F238E27FC236}">
                    <a16:creationId xmlns:a16="http://schemas.microsoft.com/office/drawing/2014/main" id="{76C63446-0673-10FD-8176-AC0E16330EBD}"/>
                  </a:ext>
                </a:extLst>
              </p:cNvPr>
              <p:cNvGrpSpPr/>
              <p:nvPr/>
            </p:nvGrpSpPr>
            <p:grpSpPr>
              <a:xfrm>
                <a:off x="3799083" y="1662948"/>
                <a:ext cx="2044700" cy="1862048"/>
                <a:chOff x="3799083" y="1662948"/>
                <a:chExt cx="2044700" cy="1862048"/>
              </a:xfrm>
            </p:grpSpPr>
            <p:sp>
              <p:nvSpPr>
                <p:cNvPr id="40" name="Прямоугольник: скругленные углы 39">
                  <a:extLst>
                    <a:ext uri="{FF2B5EF4-FFF2-40B4-BE49-F238E27FC236}">
                      <a16:creationId xmlns:a16="http://schemas.microsoft.com/office/drawing/2014/main" id="{5312EA26-487E-8707-2004-E05CD6E3B911}"/>
                    </a:ext>
                  </a:extLst>
                </p:cNvPr>
                <p:cNvSpPr/>
                <p:nvPr/>
              </p:nvSpPr>
              <p:spPr>
                <a:xfrm>
                  <a:off x="3799083" y="1714500"/>
                  <a:ext cx="2044700" cy="1758944"/>
                </a:xfrm>
                <a:prstGeom prst="roundRect">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1" name="TextBox 40">
                  <a:extLst>
                    <a:ext uri="{FF2B5EF4-FFF2-40B4-BE49-F238E27FC236}">
                      <a16:creationId xmlns:a16="http://schemas.microsoft.com/office/drawing/2014/main" id="{FD82BB27-DBC1-AACA-6072-C12FCBA08E9A}"/>
                    </a:ext>
                  </a:extLst>
                </p:cNvPr>
                <p:cNvSpPr txBox="1"/>
                <p:nvPr/>
              </p:nvSpPr>
              <p:spPr>
                <a:xfrm>
                  <a:off x="3839991" y="1662948"/>
                  <a:ext cx="1962885" cy="1862048"/>
                </a:xfrm>
                <a:prstGeom prst="rect">
                  <a:avLst/>
                </a:prstGeom>
                <a:noFill/>
              </p:spPr>
              <p:txBody>
                <a:bodyPr wrap="square" rtlCol="0">
                  <a:spAutoFit/>
                </a:bodyPr>
                <a:lstStyle/>
                <a:p>
                  <a:pPr algn="ctr"/>
                  <a:r>
                    <a:rPr lang="en-US" sz="11500" b="1" dirty="0">
                      <a:gradFill>
                        <a:gsLst>
                          <a:gs pos="0">
                            <a:schemeClr val="accent2"/>
                          </a:gs>
                          <a:gs pos="100000">
                            <a:schemeClr val="accent3"/>
                          </a:gs>
                        </a:gsLst>
                        <a:lin ang="1800000" scaled="0"/>
                      </a:gradFill>
                      <a:latin typeface="+mj-lt"/>
                      <a:cs typeface="Segoe Pro Light" panose="020F0502020204030204" pitchFamily="34" charset="0"/>
                    </a:rPr>
                    <a:t>O</a:t>
                  </a:r>
                  <a:endParaRPr lang="ru-RU" sz="11500" b="1" dirty="0">
                    <a:gradFill>
                      <a:gsLst>
                        <a:gs pos="0">
                          <a:schemeClr val="accent2"/>
                        </a:gs>
                        <a:gs pos="100000">
                          <a:schemeClr val="accent3"/>
                        </a:gs>
                      </a:gsLst>
                      <a:lin ang="1800000" scaled="0"/>
                    </a:gradFill>
                    <a:latin typeface="+mj-lt"/>
                    <a:cs typeface="Segoe Pro Light" panose="020F0502020204030204" pitchFamily="34" charset="0"/>
                  </a:endParaRPr>
                </a:p>
              </p:txBody>
            </p:sp>
          </p:grpSp>
        </p:grpSp>
        <p:grpSp>
          <p:nvGrpSpPr>
            <p:cNvPr id="44" name="Группа 43">
              <a:extLst>
                <a:ext uri="{FF2B5EF4-FFF2-40B4-BE49-F238E27FC236}">
                  <a16:creationId xmlns:a16="http://schemas.microsoft.com/office/drawing/2014/main" id="{C6FB0F5A-4A13-4DD4-6177-641704F98FC7}"/>
                </a:ext>
              </a:extLst>
            </p:cNvPr>
            <p:cNvGrpSpPr/>
            <p:nvPr/>
          </p:nvGrpSpPr>
          <p:grpSpPr>
            <a:xfrm>
              <a:off x="9549954" y="1861675"/>
              <a:ext cx="2157686" cy="2689115"/>
              <a:chOff x="3742590" y="1662948"/>
              <a:chExt cx="2157686" cy="2689115"/>
            </a:xfrm>
          </p:grpSpPr>
          <p:grpSp>
            <p:nvGrpSpPr>
              <p:cNvPr id="45" name="Группа 44">
                <a:extLst>
                  <a:ext uri="{FF2B5EF4-FFF2-40B4-BE49-F238E27FC236}">
                    <a16:creationId xmlns:a16="http://schemas.microsoft.com/office/drawing/2014/main" id="{8F3E77C1-3590-2088-D000-E8C4B547FC36}"/>
                  </a:ext>
                </a:extLst>
              </p:cNvPr>
              <p:cNvGrpSpPr/>
              <p:nvPr/>
            </p:nvGrpSpPr>
            <p:grpSpPr>
              <a:xfrm>
                <a:off x="3742590" y="3767288"/>
                <a:ext cx="2157686" cy="584775"/>
                <a:chOff x="3731017" y="4148288"/>
                <a:chExt cx="2157686" cy="584775"/>
              </a:xfrm>
            </p:grpSpPr>
            <p:sp>
              <p:nvSpPr>
                <p:cNvPr id="49" name="TextBox 48">
                  <a:extLst>
                    <a:ext uri="{FF2B5EF4-FFF2-40B4-BE49-F238E27FC236}">
                      <a16:creationId xmlns:a16="http://schemas.microsoft.com/office/drawing/2014/main" id="{7C564A34-8B07-2F92-064A-DDC8B82E12D1}"/>
                    </a:ext>
                  </a:extLst>
                </p:cNvPr>
                <p:cNvSpPr txBox="1"/>
                <p:nvPr/>
              </p:nvSpPr>
              <p:spPr>
                <a:xfrm>
                  <a:off x="3832839" y="4456064"/>
                  <a:ext cx="1954043"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sp>
              <p:nvSpPr>
                <p:cNvPr id="50" name="TextBox 49">
                  <a:extLst>
                    <a:ext uri="{FF2B5EF4-FFF2-40B4-BE49-F238E27FC236}">
                      <a16:creationId xmlns:a16="http://schemas.microsoft.com/office/drawing/2014/main" id="{2F40E5C9-F3A9-A797-9FFD-8BCB676D3DE9}"/>
                    </a:ext>
                  </a:extLst>
                </p:cNvPr>
                <p:cNvSpPr txBox="1"/>
                <p:nvPr/>
              </p:nvSpPr>
              <p:spPr>
                <a:xfrm>
                  <a:off x="3731017" y="4148288"/>
                  <a:ext cx="2157686" cy="307777"/>
                </a:xfrm>
                <a:prstGeom prst="rect">
                  <a:avLst/>
                </a:prstGeom>
                <a:noFill/>
              </p:spPr>
              <p:txBody>
                <a:bodyPr wrap="square" rtlCol="0">
                  <a:spAutoFit/>
                </a:bodyPr>
                <a:lstStyle/>
                <a:p>
                  <a:pPr algn="ctr"/>
                  <a:r>
                    <a:rPr lang="en-US" sz="1400" b="1" dirty="0">
                      <a:solidFill>
                        <a:schemeClr val="bg1"/>
                      </a:solidFill>
                      <a:latin typeface="+mj-lt"/>
                      <a:cs typeface="Segoe Pro Light" panose="020F0502020204030204" pitchFamily="34" charset="0"/>
                    </a:rPr>
                    <a:t>WEAKNESS</a:t>
                  </a:r>
                  <a:endParaRPr lang="ru-RU" sz="1400" b="1" dirty="0">
                    <a:solidFill>
                      <a:schemeClr val="bg1"/>
                    </a:solidFill>
                    <a:latin typeface="+mj-lt"/>
                    <a:cs typeface="Segoe Pro Light" panose="020F0502020204030204" pitchFamily="34" charset="0"/>
                  </a:endParaRPr>
                </a:p>
              </p:txBody>
            </p:sp>
          </p:grpSp>
          <p:grpSp>
            <p:nvGrpSpPr>
              <p:cNvPr id="46" name="Группа 45">
                <a:extLst>
                  <a:ext uri="{FF2B5EF4-FFF2-40B4-BE49-F238E27FC236}">
                    <a16:creationId xmlns:a16="http://schemas.microsoft.com/office/drawing/2014/main" id="{F7324226-7274-3818-EE41-AEF2632FF376}"/>
                  </a:ext>
                </a:extLst>
              </p:cNvPr>
              <p:cNvGrpSpPr/>
              <p:nvPr/>
            </p:nvGrpSpPr>
            <p:grpSpPr>
              <a:xfrm>
                <a:off x="3799083" y="1662948"/>
                <a:ext cx="2044700" cy="1862048"/>
                <a:chOff x="3799083" y="1662948"/>
                <a:chExt cx="2044700" cy="1862048"/>
              </a:xfrm>
            </p:grpSpPr>
            <p:sp>
              <p:nvSpPr>
                <p:cNvPr id="47" name="Прямоугольник: скругленные углы 46">
                  <a:extLst>
                    <a:ext uri="{FF2B5EF4-FFF2-40B4-BE49-F238E27FC236}">
                      <a16:creationId xmlns:a16="http://schemas.microsoft.com/office/drawing/2014/main" id="{F7661470-A9F2-E70C-DE96-D16F41EBE608}"/>
                    </a:ext>
                  </a:extLst>
                </p:cNvPr>
                <p:cNvSpPr/>
                <p:nvPr/>
              </p:nvSpPr>
              <p:spPr>
                <a:xfrm>
                  <a:off x="3799083" y="1714500"/>
                  <a:ext cx="2044700" cy="1758944"/>
                </a:xfrm>
                <a:prstGeom prst="roundRect">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8" name="TextBox 47">
                  <a:extLst>
                    <a:ext uri="{FF2B5EF4-FFF2-40B4-BE49-F238E27FC236}">
                      <a16:creationId xmlns:a16="http://schemas.microsoft.com/office/drawing/2014/main" id="{60583BE9-BCB4-A322-FE31-D0CD7E86A0ED}"/>
                    </a:ext>
                  </a:extLst>
                </p:cNvPr>
                <p:cNvSpPr txBox="1"/>
                <p:nvPr/>
              </p:nvSpPr>
              <p:spPr>
                <a:xfrm>
                  <a:off x="3839991" y="1662948"/>
                  <a:ext cx="1962885" cy="1862048"/>
                </a:xfrm>
                <a:prstGeom prst="rect">
                  <a:avLst/>
                </a:prstGeom>
                <a:noFill/>
              </p:spPr>
              <p:txBody>
                <a:bodyPr wrap="square" rtlCol="0">
                  <a:spAutoFit/>
                </a:bodyPr>
                <a:lstStyle/>
                <a:p>
                  <a:pPr algn="ctr"/>
                  <a:r>
                    <a:rPr lang="en-US" sz="11500" b="1" dirty="0">
                      <a:gradFill>
                        <a:gsLst>
                          <a:gs pos="0">
                            <a:schemeClr val="accent2"/>
                          </a:gs>
                          <a:gs pos="100000">
                            <a:schemeClr val="accent3"/>
                          </a:gs>
                        </a:gsLst>
                        <a:lin ang="1800000" scaled="0"/>
                      </a:gradFill>
                      <a:latin typeface="+mj-lt"/>
                      <a:cs typeface="Segoe Pro Light" panose="020F0502020204030204" pitchFamily="34" charset="0"/>
                    </a:rPr>
                    <a:t>T</a:t>
                  </a:r>
                  <a:endParaRPr lang="ru-RU" sz="11500" b="1" dirty="0">
                    <a:gradFill>
                      <a:gsLst>
                        <a:gs pos="0">
                          <a:schemeClr val="accent2"/>
                        </a:gs>
                        <a:gs pos="100000">
                          <a:schemeClr val="accent3"/>
                        </a:gs>
                      </a:gsLst>
                      <a:lin ang="1800000" scaled="0"/>
                    </a:gradFill>
                    <a:latin typeface="+mj-lt"/>
                    <a:cs typeface="Segoe Pro Light" panose="020F0502020204030204" pitchFamily="34" charset="0"/>
                  </a:endParaRPr>
                </a:p>
              </p:txBody>
            </p:sp>
          </p:grpSp>
        </p:grpSp>
      </p:grpSp>
    </p:spTree>
    <p:extLst>
      <p:ext uri="{BB962C8B-B14F-4D97-AF65-F5344CB8AC3E}">
        <p14:creationId xmlns:p14="http://schemas.microsoft.com/office/powerpoint/2010/main" val="11133888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F8AA03DD-B59D-2930-F0E2-21BD28D37A19}"/>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872BBFB2-35AF-3408-A00B-3AC7DBFFF8D6}"/>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858E7982-9198-D351-8BE3-BE8ECA11BFB8}"/>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D298D0D4-DC63-2D2C-36C6-20F0A37D6483}"/>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A86C103F-ECD1-5679-5079-AF3E6FF643B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FEFEA92D-C42E-67EC-A261-6D7C4F6DE27E}"/>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34D34EBB-BE95-569D-DB00-838E0354D0AF}"/>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5B8ACF3A-1159-4A5B-0374-9082C3AFDC6B}"/>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9E9498C6-924A-AE1B-4861-D6667CC5048F}"/>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F047EAFC-67A0-01DB-91BB-8ECFC159014B}"/>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E3BB9A87-375B-03CE-4B5E-9ABE79B3DC6A}"/>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0F8C96FC-CB78-5D47-6ED8-D18CACD319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FAE2AFC1-7320-ABDF-11CF-31DBAC82F5AF}"/>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25780A1B-74E8-9F00-11A6-DDB303871E2C}"/>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1A1FF8D4-ECBD-0DD5-0A40-581065FC54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C2561B0D-54DF-BF30-561F-749479A3AFAA}"/>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A26DC185-B367-86DB-7C88-28E8C9DCF5B3}"/>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BF346174-7548-1B4E-BB31-C36E48789A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1" name="Дуга 20">
            <a:extLst>
              <a:ext uri="{FF2B5EF4-FFF2-40B4-BE49-F238E27FC236}">
                <a16:creationId xmlns:a16="http://schemas.microsoft.com/office/drawing/2014/main" id="{5C4B7405-4B94-1F73-D29F-0AA871E0B49C}"/>
              </a:ext>
            </a:extLst>
          </p:cNvPr>
          <p:cNvSpPr/>
          <p:nvPr/>
        </p:nvSpPr>
        <p:spPr>
          <a:xfrm>
            <a:off x="6265943" y="1139774"/>
            <a:ext cx="4598580" cy="4598580"/>
          </a:xfrm>
          <a:prstGeom prst="arc">
            <a:avLst>
              <a:gd name="adj1" fmla="val 7621936"/>
              <a:gd name="adj2" fmla="val 17905282"/>
            </a:avLst>
          </a:prstGeom>
          <a:noFill/>
          <a:ln w="2857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lt1"/>
              </a:solidFill>
            </a:endParaRPr>
          </a:p>
        </p:txBody>
      </p:sp>
      <p:grpSp>
        <p:nvGrpSpPr>
          <p:cNvPr id="22" name="Группа 21">
            <a:extLst>
              <a:ext uri="{FF2B5EF4-FFF2-40B4-BE49-F238E27FC236}">
                <a16:creationId xmlns:a16="http://schemas.microsoft.com/office/drawing/2014/main" id="{62392DED-A5C1-3872-DC09-C5E9453380EF}"/>
              </a:ext>
            </a:extLst>
          </p:cNvPr>
          <p:cNvGrpSpPr/>
          <p:nvPr/>
        </p:nvGrpSpPr>
        <p:grpSpPr>
          <a:xfrm>
            <a:off x="1287318" y="2064999"/>
            <a:ext cx="3573364" cy="2932798"/>
            <a:chOff x="7026056" y="2145583"/>
            <a:chExt cx="3573364" cy="2932798"/>
          </a:xfrm>
        </p:grpSpPr>
        <p:grpSp>
          <p:nvGrpSpPr>
            <p:cNvPr id="23" name="Группа 22">
              <a:extLst>
                <a:ext uri="{FF2B5EF4-FFF2-40B4-BE49-F238E27FC236}">
                  <a16:creationId xmlns:a16="http://schemas.microsoft.com/office/drawing/2014/main" id="{26FAF5CC-2EA3-EE99-ACDB-948A87AD32B4}"/>
                </a:ext>
              </a:extLst>
            </p:cNvPr>
            <p:cNvGrpSpPr/>
            <p:nvPr/>
          </p:nvGrpSpPr>
          <p:grpSpPr>
            <a:xfrm>
              <a:off x="7026056" y="2145583"/>
              <a:ext cx="3573364" cy="954108"/>
              <a:chOff x="1289051" y="1763692"/>
              <a:chExt cx="3573364" cy="954108"/>
            </a:xfrm>
          </p:grpSpPr>
          <p:sp>
            <p:nvSpPr>
              <p:cNvPr id="27" name="TextBox 26">
                <a:extLst>
                  <a:ext uri="{FF2B5EF4-FFF2-40B4-BE49-F238E27FC236}">
                    <a16:creationId xmlns:a16="http://schemas.microsoft.com/office/drawing/2014/main" id="{90A44FD9-95EE-C8D9-988D-5360190BE411}"/>
                  </a:ext>
                </a:extLst>
              </p:cNvPr>
              <p:cNvSpPr txBox="1"/>
              <p:nvPr/>
            </p:nvSpPr>
            <p:spPr>
              <a:xfrm>
                <a:off x="1289051" y="2071469"/>
                <a:ext cx="3573364"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8" name="TextBox 27">
                <a:extLst>
                  <a:ext uri="{FF2B5EF4-FFF2-40B4-BE49-F238E27FC236}">
                    <a16:creationId xmlns:a16="http://schemas.microsoft.com/office/drawing/2014/main" id="{44919C6F-D7F9-B271-7480-914EE6804AA4}"/>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4" name="Группа 23">
              <a:extLst>
                <a:ext uri="{FF2B5EF4-FFF2-40B4-BE49-F238E27FC236}">
                  <a16:creationId xmlns:a16="http://schemas.microsoft.com/office/drawing/2014/main" id="{8A462A02-9933-09DF-C182-B5FD09D6F571}"/>
                </a:ext>
              </a:extLst>
            </p:cNvPr>
            <p:cNvGrpSpPr/>
            <p:nvPr/>
          </p:nvGrpSpPr>
          <p:grpSpPr>
            <a:xfrm>
              <a:off x="7046297" y="3570276"/>
              <a:ext cx="3240703" cy="1508105"/>
              <a:chOff x="927563" y="1243969"/>
              <a:chExt cx="3240703" cy="1508105"/>
            </a:xfrm>
          </p:grpSpPr>
          <p:sp>
            <p:nvSpPr>
              <p:cNvPr id="25" name="TextBox 24">
                <a:extLst>
                  <a:ext uri="{FF2B5EF4-FFF2-40B4-BE49-F238E27FC236}">
                    <a16:creationId xmlns:a16="http://schemas.microsoft.com/office/drawing/2014/main" id="{D8862151-4CE0-A9BB-7387-AFE909A58052}"/>
                  </a:ext>
                </a:extLst>
              </p:cNvPr>
              <p:cNvSpPr txBox="1"/>
              <p:nvPr/>
            </p:nvSpPr>
            <p:spPr>
              <a:xfrm>
                <a:off x="927563" y="1551745"/>
                <a:ext cx="3240703"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97A60FC1-ED17-0DF5-A950-0D58233C6955}"/>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pic>
        <p:nvPicPr>
          <p:cNvPr id="34" name="Рисунок 33">
            <a:extLst>
              <a:ext uri="{FF2B5EF4-FFF2-40B4-BE49-F238E27FC236}">
                <a16:creationId xmlns:a16="http://schemas.microsoft.com/office/drawing/2014/main" id="{A84E617C-2072-86B5-6BC3-E065EF70A320}"/>
              </a:ext>
            </a:extLst>
          </p:cNvPr>
          <p:cNvPicPr>
            <a:picLocks noGrp="1" noChangeAspect="1"/>
          </p:cNvPicPr>
          <p:nvPr>
            <p:ph type="pic" sz="quarter" idx="10"/>
          </p:nvPr>
        </p:nvPicPr>
        <p:blipFill rotWithShape="1">
          <a:blip r:embed="rId9" cstate="screen">
            <a:extLst>
              <a:ext uri="{28A0092B-C50C-407E-A947-70E740481C1C}">
                <a14:useLocalDpi xmlns:a14="http://schemas.microsoft.com/office/drawing/2010/main"/>
              </a:ext>
            </a:extLst>
          </a:blip>
          <a:srcRect l="35745" r="11471"/>
          <a:stretch/>
        </p:blipFill>
        <p:spPr>
          <a:xfrm>
            <a:off x="6534150" y="1407981"/>
            <a:ext cx="4062168" cy="4062168"/>
          </a:xfrm>
        </p:spPr>
      </p:pic>
    </p:spTree>
    <p:extLst>
      <p:ext uri="{BB962C8B-B14F-4D97-AF65-F5344CB8AC3E}">
        <p14:creationId xmlns:p14="http://schemas.microsoft.com/office/powerpoint/2010/main" val="685084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Овал 21">
            <a:extLst>
              <a:ext uri="{FF2B5EF4-FFF2-40B4-BE49-F238E27FC236}">
                <a16:creationId xmlns:a16="http://schemas.microsoft.com/office/drawing/2014/main" id="{14D7ACCD-B356-6860-B5FF-7FD6B57B7E4D}"/>
              </a:ext>
            </a:extLst>
          </p:cNvPr>
          <p:cNvSpPr/>
          <p:nvPr/>
        </p:nvSpPr>
        <p:spPr>
          <a:xfrm>
            <a:off x="6492584" y="1026968"/>
            <a:ext cx="4364183" cy="4364181"/>
          </a:xfrm>
          <a:prstGeom prst="ellipse">
            <a:avLst/>
          </a:prstGeom>
          <a:solidFill>
            <a:schemeClr val="bg1">
              <a:alpha val="10000"/>
            </a:schemeClr>
          </a:solidFill>
          <a:ln>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Рисунок 34">
            <a:extLst>
              <a:ext uri="{FF2B5EF4-FFF2-40B4-BE49-F238E27FC236}">
                <a16:creationId xmlns:a16="http://schemas.microsoft.com/office/drawing/2014/main" id="{42709197-43AE-0079-36C3-60A280BA7F5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6667" b="16667"/>
          <a:stretch>
            <a:fillRect/>
          </a:stretch>
        </p:blipFill>
        <p:spPr/>
      </p:pic>
      <p:grpSp>
        <p:nvGrpSpPr>
          <p:cNvPr id="3" name="Группа 2">
            <a:extLst>
              <a:ext uri="{FF2B5EF4-FFF2-40B4-BE49-F238E27FC236}">
                <a16:creationId xmlns:a16="http://schemas.microsoft.com/office/drawing/2014/main" id="{EEFF015F-D32C-A77B-B9F3-DE33DB2B76C1}"/>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29D94B25-2BD9-7F5C-86B4-D527E9B4ECAD}"/>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FEEDA108-D6A5-8DDA-EC4E-57FD3689500F}"/>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590A1937-407E-1D7C-82DF-861A7B6B71F4}"/>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E21736E2-EEC7-976B-8EC2-30DABB68F0A8}"/>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3D26D3DD-61C7-95E0-17F2-9F4B6E36F670}"/>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F3B39AFF-ECFF-F9A6-4D3B-E27DF9E9269B}"/>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Полилиния: фигура 9">
            <a:extLst>
              <a:ext uri="{FF2B5EF4-FFF2-40B4-BE49-F238E27FC236}">
                <a16:creationId xmlns:a16="http://schemas.microsoft.com/office/drawing/2014/main" id="{7F16A363-4D9E-2A3F-DBB6-0869523A97F5}"/>
              </a:ext>
            </a:extLst>
          </p:cNvPr>
          <p:cNvSpPr/>
          <p:nvPr/>
        </p:nvSpPr>
        <p:spPr>
          <a:xfrm>
            <a:off x="3489452" y="0"/>
            <a:ext cx="2484627" cy="783772"/>
          </a:xfrm>
          <a:custGeom>
            <a:avLst/>
            <a:gdLst>
              <a:gd name="connsiteX0" fmla="*/ 0 w 2484627"/>
              <a:gd name="connsiteY0" fmla="*/ 0 h 783772"/>
              <a:gd name="connsiteX1" fmla="*/ 2484627 w 2484627"/>
              <a:gd name="connsiteY1" fmla="*/ 0 h 783772"/>
              <a:gd name="connsiteX2" fmla="*/ 2454656 w 2484627"/>
              <a:gd name="connsiteY2" fmla="*/ 62216 h 783772"/>
              <a:gd name="connsiteX3" fmla="*/ 1242313 w 2484627"/>
              <a:gd name="connsiteY3" fmla="*/ 783772 h 783772"/>
              <a:gd name="connsiteX4" fmla="*/ 29971 w 2484627"/>
              <a:gd name="connsiteY4" fmla="*/ 62216 h 78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627" h="783772">
                <a:moveTo>
                  <a:pt x="0" y="0"/>
                </a:moveTo>
                <a:lnTo>
                  <a:pt x="2484627" y="0"/>
                </a:lnTo>
                <a:lnTo>
                  <a:pt x="2454656" y="62216"/>
                </a:lnTo>
                <a:cubicBezTo>
                  <a:pt x="2221179" y="492007"/>
                  <a:pt x="1765819" y="783772"/>
                  <a:pt x="1242313" y="783772"/>
                </a:cubicBezTo>
                <a:cubicBezTo>
                  <a:pt x="718807" y="783772"/>
                  <a:pt x="263447" y="492007"/>
                  <a:pt x="29971" y="62216"/>
                </a:cubicBezTo>
                <a:close/>
              </a:path>
            </a:pathLst>
          </a:custGeom>
          <a:gradFill>
            <a:gsLst>
              <a:gs pos="100000">
                <a:schemeClr val="accent2">
                  <a:lumMod val="50000"/>
                </a:schemeClr>
              </a:gs>
              <a:gs pos="0">
                <a:srgbClr val="DB1A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TextBox 10">
            <a:extLst>
              <a:ext uri="{FF2B5EF4-FFF2-40B4-BE49-F238E27FC236}">
                <a16:creationId xmlns:a16="http://schemas.microsoft.com/office/drawing/2014/main" id="{33221AA8-0A02-CEF4-EA2F-E20311069FC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23" name="Группа 22">
            <a:extLst>
              <a:ext uri="{FF2B5EF4-FFF2-40B4-BE49-F238E27FC236}">
                <a16:creationId xmlns:a16="http://schemas.microsoft.com/office/drawing/2014/main" id="{F3E9B962-D749-5200-EBF3-D372B643B08F}"/>
              </a:ext>
            </a:extLst>
          </p:cNvPr>
          <p:cNvGrpSpPr/>
          <p:nvPr/>
        </p:nvGrpSpPr>
        <p:grpSpPr>
          <a:xfrm>
            <a:off x="1199462" y="1799465"/>
            <a:ext cx="4477439" cy="2835508"/>
            <a:chOff x="1199462" y="1799465"/>
            <a:chExt cx="4477439" cy="2835508"/>
          </a:xfrm>
        </p:grpSpPr>
        <p:sp>
          <p:nvSpPr>
            <p:cNvPr id="24" name="TextBox 23">
              <a:extLst>
                <a:ext uri="{FF2B5EF4-FFF2-40B4-BE49-F238E27FC236}">
                  <a16:creationId xmlns:a16="http://schemas.microsoft.com/office/drawing/2014/main" id="{C50DCD1E-E32C-1B99-0920-05BAB389EFDA}"/>
                </a:ext>
              </a:extLst>
            </p:cNvPr>
            <p:cNvSpPr txBox="1"/>
            <p:nvPr/>
          </p:nvSpPr>
          <p:spPr>
            <a:xfrm>
              <a:off x="1199462" y="2114447"/>
              <a:ext cx="1539204" cy="769441"/>
            </a:xfrm>
            <a:prstGeom prst="rect">
              <a:avLst/>
            </a:prstGeom>
            <a:noFill/>
          </p:spPr>
          <p:txBody>
            <a:bodyPr wrap="none" rtlCol="0">
              <a:spAutoFit/>
            </a:bodyPr>
            <a:lstStyle/>
            <a:p>
              <a:r>
                <a:rPr lang="de-DE" sz="4400" b="1" dirty="0">
                  <a:solidFill>
                    <a:schemeClr val="bg1"/>
                  </a:solidFill>
                  <a:latin typeface="+mj-lt"/>
                  <a:cs typeface="Segoe Pro Light" panose="020F0502020204030204" pitchFamily="34" charset="0"/>
                </a:rPr>
                <a:t>TITEL</a:t>
              </a:r>
              <a:endParaRPr lang="ru-RU" sz="4400" b="1" dirty="0">
                <a:solidFill>
                  <a:schemeClr val="bg1"/>
                </a:solid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97D71318-A14E-B5E5-D8D9-8BE2209870F3}"/>
                </a:ext>
              </a:extLst>
            </p:cNvPr>
            <p:cNvSpPr txBox="1"/>
            <p:nvPr/>
          </p:nvSpPr>
          <p:spPr>
            <a:xfrm>
              <a:off x="1204224" y="1799465"/>
              <a:ext cx="1108445"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r>
                <a:rPr lang="ru-RU" sz="1400" b="1" dirty="0">
                  <a:gradFill>
                    <a:gsLst>
                      <a:gs pos="100000">
                        <a:schemeClr val="accent2"/>
                      </a:gs>
                      <a:gs pos="0">
                        <a:schemeClr val="accent1"/>
                      </a:gs>
                    </a:gsLst>
                    <a:lin ang="0" scaled="0"/>
                  </a:gradFill>
                  <a:latin typeface="+mj-lt"/>
                  <a:cs typeface="Segoe Pro Light" panose="020F0502020204030204" pitchFamily="34" charset="0"/>
                </a:rPr>
                <a:t> </a:t>
              </a:r>
              <a:r>
                <a:rPr lang="en-US" sz="1400" b="1" dirty="0">
                  <a:gradFill>
                    <a:gsLst>
                      <a:gs pos="100000">
                        <a:schemeClr val="accent2"/>
                      </a:gs>
                      <a:gs pos="0">
                        <a:schemeClr val="accent1"/>
                      </a:gs>
                    </a:gsLst>
                    <a:lin ang="0" scaled="0"/>
                  </a:gradFill>
                  <a:latin typeface="+mj-lt"/>
                  <a:cs typeface="Segoe Pro Light" panose="020F0502020204030204" pitchFamily="34" charset="0"/>
                </a:rPr>
                <a:t>NETX</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26" name="TextBox 25">
              <a:extLst>
                <a:ext uri="{FF2B5EF4-FFF2-40B4-BE49-F238E27FC236}">
                  <a16:creationId xmlns:a16="http://schemas.microsoft.com/office/drawing/2014/main" id="{266ABD8C-86AE-1AA8-D558-82B80FECB0D8}"/>
                </a:ext>
              </a:extLst>
            </p:cNvPr>
            <p:cNvSpPr txBox="1"/>
            <p:nvPr/>
          </p:nvSpPr>
          <p:spPr>
            <a:xfrm>
              <a:off x="1213751" y="3619310"/>
              <a:ext cx="4463150" cy="1015663"/>
            </a:xfrm>
            <a:prstGeom prst="rect">
              <a:avLst/>
            </a:prstGeom>
            <a:noFill/>
          </p:spPr>
          <p:txBody>
            <a:bodyPr wrap="square" rtlCol="0">
              <a:spAutoFit/>
            </a:bodyPr>
            <a:lstStyle/>
            <a:p>
              <a:r>
                <a:rPr lang="de-DE" sz="1200" b="1" dirty="0">
                  <a:solidFill>
                    <a:schemeClr val="bg1"/>
                  </a:solidFill>
                  <a:latin typeface="Segoe UI Light" panose="020B0502040204020203" pitchFamily="34" charset="0"/>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b="1" dirty="0">
                <a:solidFill>
                  <a:schemeClr val="bg1"/>
                </a:solidFill>
                <a:latin typeface="+mj-lt"/>
                <a:cs typeface="Segoe Pro Light" panose="020F0502020204030204" pitchFamily="34" charset="0"/>
              </a:endParaRPr>
            </a:p>
          </p:txBody>
        </p:sp>
      </p:grpSp>
      <p:grpSp>
        <p:nvGrpSpPr>
          <p:cNvPr id="2" name="Группа 1">
            <a:extLst>
              <a:ext uri="{FF2B5EF4-FFF2-40B4-BE49-F238E27FC236}">
                <a16:creationId xmlns:a16="http://schemas.microsoft.com/office/drawing/2014/main" id="{C12AE482-95A7-8D37-08E8-2B99AA832AD8}"/>
              </a:ext>
            </a:extLst>
          </p:cNvPr>
          <p:cNvGrpSpPr/>
          <p:nvPr/>
        </p:nvGrpSpPr>
        <p:grpSpPr>
          <a:xfrm>
            <a:off x="1308100" y="4571173"/>
            <a:ext cx="1641475" cy="461963"/>
            <a:chOff x="1308100" y="4571173"/>
            <a:chExt cx="1641475" cy="461963"/>
          </a:xfrm>
        </p:grpSpPr>
        <p:sp>
          <p:nvSpPr>
            <p:cNvPr id="28" name="Прямоугольник: скругленные углы 27">
              <a:extLst>
                <a:ext uri="{FF2B5EF4-FFF2-40B4-BE49-F238E27FC236}">
                  <a16:creationId xmlns:a16="http://schemas.microsoft.com/office/drawing/2014/main" id="{0CADE6CC-9F62-64F3-07EE-7403076A0947}"/>
                </a:ext>
              </a:extLst>
            </p:cNvPr>
            <p:cNvSpPr/>
            <p:nvPr/>
          </p:nvSpPr>
          <p:spPr>
            <a:xfrm>
              <a:off x="1308100" y="4571173"/>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DBF1EA34-B6D3-2591-25E1-42F44AEA48B2}"/>
                </a:ext>
              </a:extLst>
            </p:cNvPr>
            <p:cNvSpPr txBox="1"/>
            <p:nvPr/>
          </p:nvSpPr>
          <p:spPr>
            <a:xfrm>
              <a:off x="1381575" y="4663655"/>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Titel</a:t>
              </a:r>
              <a:endParaRPr lang="ru-RU" sz="1200" dirty="0">
                <a:solidFill>
                  <a:schemeClr val="bg1"/>
                </a:solidFill>
                <a:cs typeface="Segoe Pro Light" panose="020F0502020204030204" pitchFamily="34" charset="0"/>
              </a:endParaRPr>
            </a:p>
          </p:txBody>
        </p:sp>
        <p:grpSp>
          <p:nvGrpSpPr>
            <p:cNvPr id="31" name="Группа 30">
              <a:extLst>
                <a:ext uri="{FF2B5EF4-FFF2-40B4-BE49-F238E27FC236}">
                  <a16:creationId xmlns:a16="http://schemas.microsoft.com/office/drawing/2014/main" id="{56E425ED-7B25-FC2D-60E6-97E8B6E22921}"/>
                </a:ext>
              </a:extLst>
            </p:cNvPr>
            <p:cNvGrpSpPr/>
            <p:nvPr/>
          </p:nvGrpSpPr>
          <p:grpSpPr>
            <a:xfrm>
              <a:off x="2540000" y="4670860"/>
              <a:ext cx="262589" cy="262589"/>
              <a:chOff x="2647950" y="4709787"/>
              <a:chExt cx="262589" cy="262589"/>
            </a:xfrm>
          </p:grpSpPr>
          <p:sp>
            <p:nvSpPr>
              <p:cNvPr id="32" name="Овал 31">
                <a:extLst>
                  <a:ext uri="{FF2B5EF4-FFF2-40B4-BE49-F238E27FC236}">
                    <a16:creationId xmlns:a16="http://schemas.microsoft.com/office/drawing/2014/main" id="{DC19534C-7041-BDDF-6D03-1E854BBC4591}"/>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3" name="Прямая соединительная линия 32">
                <a:extLst>
                  <a:ext uri="{FF2B5EF4-FFF2-40B4-BE49-F238E27FC236}">
                    <a16:creationId xmlns:a16="http://schemas.microsoft.com/office/drawing/2014/main" id="{5E88D82B-F86A-09A5-7292-A687127D66D2}"/>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nvGrpSpPr>
          <p:cNvPr id="36" name="Группа 35">
            <a:extLst>
              <a:ext uri="{FF2B5EF4-FFF2-40B4-BE49-F238E27FC236}">
                <a16:creationId xmlns:a16="http://schemas.microsoft.com/office/drawing/2014/main" id="{61B561C9-8CC7-FAAF-576E-1623604B8531}"/>
              </a:ext>
            </a:extLst>
          </p:cNvPr>
          <p:cNvGrpSpPr/>
          <p:nvPr/>
        </p:nvGrpSpPr>
        <p:grpSpPr>
          <a:xfrm>
            <a:off x="10467105" y="368423"/>
            <a:ext cx="1208958" cy="323385"/>
            <a:chOff x="10467105" y="586136"/>
            <a:chExt cx="1208958" cy="323385"/>
          </a:xfrm>
        </p:grpSpPr>
        <p:grpSp>
          <p:nvGrpSpPr>
            <p:cNvPr id="37" name="Группа 36">
              <a:extLst>
                <a:ext uri="{FF2B5EF4-FFF2-40B4-BE49-F238E27FC236}">
                  <a16:creationId xmlns:a16="http://schemas.microsoft.com/office/drawing/2014/main" id="{75F3C18B-6EC7-F47C-798F-A8D8595DDBEB}"/>
                </a:ext>
              </a:extLst>
            </p:cNvPr>
            <p:cNvGrpSpPr/>
            <p:nvPr/>
          </p:nvGrpSpPr>
          <p:grpSpPr>
            <a:xfrm>
              <a:off x="10467105" y="586136"/>
              <a:ext cx="323385" cy="323385"/>
              <a:chOff x="10467105" y="586136"/>
              <a:chExt cx="323385" cy="323385"/>
            </a:xfrm>
          </p:grpSpPr>
          <p:sp>
            <p:nvSpPr>
              <p:cNvPr id="44" name="Овал 43">
                <a:extLst>
                  <a:ext uri="{FF2B5EF4-FFF2-40B4-BE49-F238E27FC236}">
                    <a16:creationId xmlns:a16="http://schemas.microsoft.com/office/drawing/2014/main" id="{E64FBB3B-12BD-76E7-56CC-7AAA5148889E}"/>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Рисунок 44">
                <a:extLst>
                  <a:ext uri="{FF2B5EF4-FFF2-40B4-BE49-F238E27FC236}">
                    <a16:creationId xmlns:a16="http://schemas.microsoft.com/office/drawing/2014/main" id="{A9026E0E-2835-EAFA-58AA-11B64D7687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38" name="Группа 37">
              <a:extLst>
                <a:ext uri="{FF2B5EF4-FFF2-40B4-BE49-F238E27FC236}">
                  <a16:creationId xmlns:a16="http://schemas.microsoft.com/office/drawing/2014/main" id="{F856D490-E8E4-A98B-8E10-DB7717300A01}"/>
                </a:ext>
              </a:extLst>
            </p:cNvPr>
            <p:cNvGrpSpPr/>
            <p:nvPr/>
          </p:nvGrpSpPr>
          <p:grpSpPr>
            <a:xfrm>
              <a:off x="10909891" y="586136"/>
              <a:ext cx="323385" cy="323385"/>
              <a:chOff x="10909892" y="586136"/>
              <a:chExt cx="323385" cy="323385"/>
            </a:xfrm>
          </p:grpSpPr>
          <p:sp>
            <p:nvSpPr>
              <p:cNvPr id="42" name="Овал 41">
                <a:extLst>
                  <a:ext uri="{FF2B5EF4-FFF2-40B4-BE49-F238E27FC236}">
                    <a16:creationId xmlns:a16="http://schemas.microsoft.com/office/drawing/2014/main" id="{547A82A0-BE8A-27EE-DF83-54E1C7852AA6}"/>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3" name="Рисунок 42">
                <a:extLst>
                  <a:ext uri="{FF2B5EF4-FFF2-40B4-BE49-F238E27FC236}">
                    <a16:creationId xmlns:a16="http://schemas.microsoft.com/office/drawing/2014/main" id="{F6E42E9C-AE6E-353C-C9E9-947B22DE2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39" name="Группа 38">
              <a:extLst>
                <a:ext uri="{FF2B5EF4-FFF2-40B4-BE49-F238E27FC236}">
                  <a16:creationId xmlns:a16="http://schemas.microsoft.com/office/drawing/2014/main" id="{4EECBAE6-AE5E-54B1-9D7A-ADE5BE225B23}"/>
                </a:ext>
              </a:extLst>
            </p:cNvPr>
            <p:cNvGrpSpPr/>
            <p:nvPr/>
          </p:nvGrpSpPr>
          <p:grpSpPr>
            <a:xfrm>
              <a:off x="11352678" y="586136"/>
              <a:ext cx="323385" cy="323385"/>
              <a:chOff x="11352678" y="586136"/>
              <a:chExt cx="323385" cy="323385"/>
            </a:xfrm>
          </p:grpSpPr>
          <p:sp>
            <p:nvSpPr>
              <p:cNvPr id="40" name="Овал 39">
                <a:extLst>
                  <a:ext uri="{FF2B5EF4-FFF2-40B4-BE49-F238E27FC236}">
                    <a16:creationId xmlns:a16="http://schemas.microsoft.com/office/drawing/2014/main" id="{94781CF8-CE46-1ECB-F0F6-6BFB88C7BC0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1" name="Рисунок 40">
                <a:extLst>
                  <a:ext uri="{FF2B5EF4-FFF2-40B4-BE49-F238E27FC236}">
                    <a16:creationId xmlns:a16="http://schemas.microsoft.com/office/drawing/2014/main" id="{7921C5E1-01F9-93A2-0E42-2D205CBFDF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spTree>
    <p:extLst>
      <p:ext uri="{BB962C8B-B14F-4D97-AF65-F5344CB8AC3E}">
        <p14:creationId xmlns:p14="http://schemas.microsoft.com/office/powerpoint/2010/main" val="4107101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0BB3214E-1FC3-8AC6-C923-CCFA2355D7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848" r="2848"/>
          <a:stretch>
            <a:fillRect/>
          </a:stretch>
        </p:blipFill>
        <p:spPr>
          <a:xfrm>
            <a:off x="-1" y="1309269"/>
            <a:ext cx="6675496" cy="3967590"/>
          </a:xfrm>
        </p:spPr>
      </p:pic>
      <p:grpSp>
        <p:nvGrpSpPr>
          <p:cNvPr id="3" name="Группа 2">
            <a:extLst>
              <a:ext uri="{FF2B5EF4-FFF2-40B4-BE49-F238E27FC236}">
                <a16:creationId xmlns:a16="http://schemas.microsoft.com/office/drawing/2014/main" id="{8182F9C6-7C33-BEE2-D22E-25C2F40D56F1}"/>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76F9840E-063E-A43C-7F25-FBAEBCD4BCD1}"/>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4336D14B-3457-B3C2-0880-CA17F92ECEE2}"/>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86BDA493-F9D7-15A7-3459-0D4C1FD308A5}"/>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9DC4B8EC-0E01-3325-4CA5-608408D53FC1}"/>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CC556499-5EE7-42A6-1DC0-7F4A952EF2F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91452DA2-293B-4608-45FD-BE80E432EC3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0" name="TextBox 9">
            <a:extLst>
              <a:ext uri="{FF2B5EF4-FFF2-40B4-BE49-F238E27FC236}">
                <a16:creationId xmlns:a16="http://schemas.microsoft.com/office/drawing/2014/main" id="{A611B40A-A31A-D60E-7021-1AF57643B8E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1" name="Группа 10">
            <a:extLst>
              <a:ext uri="{FF2B5EF4-FFF2-40B4-BE49-F238E27FC236}">
                <a16:creationId xmlns:a16="http://schemas.microsoft.com/office/drawing/2014/main" id="{FE4EEDBC-FF98-235F-D2B2-866695E382EA}"/>
              </a:ext>
            </a:extLst>
          </p:cNvPr>
          <p:cNvGrpSpPr/>
          <p:nvPr/>
        </p:nvGrpSpPr>
        <p:grpSpPr>
          <a:xfrm>
            <a:off x="10467105" y="368423"/>
            <a:ext cx="1208958" cy="323385"/>
            <a:chOff x="10467105" y="586136"/>
            <a:chExt cx="1208958" cy="323385"/>
          </a:xfrm>
        </p:grpSpPr>
        <p:grpSp>
          <p:nvGrpSpPr>
            <p:cNvPr id="12" name="Группа 11">
              <a:extLst>
                <a:ext uri="{FF2B5EF4-FFF2-40B4-BE49-F238E27FC236}">
                  <a16:creationId xmlns:a16="http://schemas.microsoft.com/office/drawing/2014/main" id="{8CD83D18-8547-CB62-FD77-383AEE696E8D}"/>
                </a:ext>
              </a:extLst>
            </p:cNvPr>
            <p:cNvGrpSpPr/>
            <p:nvPr/>
          </p:nvGrpSpPr>
          <p:grpSpPr>
            <a:xfrm>
              <a:off x="10467105" y="586136"/>
              <a:ext cx="323385" cy="323385"/>
              <a:chOff x="10467105" y="586136"/>
              <a:chExt cx="323385" cy="323385"/>
            </a:xfrm>
          </p:grpSpPr>
          <p:sp>
            <p:nvSpPr>
              <p:cNvPr id="19" name="Овал 18">
                <a:extLst>
                  <a:ext uri="{FF2B5EF4-FFF2-40B4-BE49-F238E27FC236}">
                    <a16:creationId xmlns:a16="http://schemas.microsoft.com/office/drawing/2014/main" id="{0121740E-F280-A58B-D454-5A54C4EB8B72}"/>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DB9B2245-B5C0-7262-2DF4-A031B6D17A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6026" y="645057"/>
                <a:ext cx="205543" cy="205543"/>
              </a:xfrm>
              <a:prstGeom prst="rect">
                <a:avLst/>
              </a:prstGeom>
            </p:spPr>
          </p:pic>
        </p:grpSp>
        <p:grpSp>
          <p:nvGrpSpPr>
            <p:cNvPr id="13" name="Группа 12">
              <a:extLst>
                <a:ext uri="{FF2B5EF4-FFF2-40B4-BE49-F238E27FC236}">
                  <a16:creationId xmlns:a16="http://schemas.microsoft.com/office/drawing/2014/main" id="{24A086EF-9FBA-7B2F-DFDC-877AD2980674}"/>
                </a:ext>
              </a:extLst>
            </p:cNvPr>
            <p:cNvGrpSpPr/>
            <p:nvPr/>
          </p:nvGrpSpPr>
          <p:grpSpPr>
            <a:xfrm>
              <a:off x="10909891" y="586136"/>
              <a:ext cx="323385" cy="323385"/>
              <a:chOff x="10909892" y="586136"/>
              <a:chExt cx="323385" cy="323385"/>
            </a:xfrm>
          </p:grpSpPr>
          <p:sp>
            <p:nvSpPr>
              <p:cNvPr id="17" name="Овал 16">
                <a:extLst>
                  <a:ext uri="{FF2B5EF4-FFF2-40B4-BE49-F238E27FC236}">
                    <a16:creationId xmlns:a16="http://schemas.microsoft.com/office/drawing/2014/main" id="{917BD29F-0ECC-FA10-0723-722B49DD7633}"/>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A3DFCE44-5404-DFF5-8B5E-F0002BF86F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8813" y="645057"/>
                <a:ext cx="205543" cy="205543"/>
              </a:xfrm>
              <a:prstGeom prst="rect">
                <a:avLst/>
              </a:prstGeom>
            </p:spPr>
          </p:pic>
        </p:grpSp>
        <p:grpSp>
          <p:nvGrpSpPr>
            <p:cNvPr id="14" name="Группа 13">
              <a:extLst>
                <a:ext uri="{FF2B5EF4-FFF2-40B4-BE49-F238E27FC236}">
                  <a16:creationId xmlns:a16="http://schemas.microsoft.com/office/drawing/2014/main" id="{C6505A20-5C4C-66BE-7FE0-9064AE66C8F5}"/>
                </a:ext>
              </a:extLst>
            </p:cNvPr>
            <p:cNvGrpSpPr/>
            <p:nvPr/>
          </p:nvGrpSpPr>
          <p:grpSpPr>
            <a:xfrm>
              <a:off x="11352678" y="586136"/>
              <a:ext cx="323385" cy="323385"/>
              <a:chOff x="11352678" y="586136"/>
              <a:chExt cx="323385" cy="323385"/>
            </a:xfrm>
          </p:grpSpPr>
          <p:sp>
            <p:nvSpPr>
              <p:cNvPr id="15" name="Овал 14">
                <a:extLst>
                  <a:ext uri="{FF2B5EF4-FFF2-40B4-BE49-F238E27FC236}">
                    <a16:creationId xmlns:a16="http://schemas.microsoft.com/office/drawing/2014/main" id="{BEA7CA12-296B-5BFB-0B21-DF45C4540870}"/>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a:extLst>
                  <a:ext uri="{FF2B5EF4-FFF2-40B4-BE49-F238E27FC236}">
                    <a16:creationId xmlns:a16="http://schemas.microsoft.com/office/drawing/2014/main" id="{DC314D06-184A-6B6A-EAD2-177D65938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3971" y="647429"/>
                <a:ext cx="200798" cy="200798"/>
              </a:xfrm>
              <a:prstGeom prst="rect">
                <a:avLst/>
              </a:prstGeom>
            </p:spPr>
          </p:pic>
        </p:grpSp>
      </p:grpSp>
      <p:grpSp>
        <p:nvGrpSpPr>
          <p:cNvPr id="21" name="Группа 20">
            <a:extLst>
              <a:ext uri="{FF2B5EF4-FFF2-40B4-BE49-F238E27FC236}">
                <a16:creationId xmlns:a16="http://schemas.microsoft.com/office/drawing/2014/main" id="{0C2134AE-6B61-B288-8CA1-8F2ED589A9C2}"/>
              </a:ext>
            </a:extLst>
          </p:cNvPr>
          <p:cNvGrpSpPr/>
          <p:nvPr/>
        </p:nvGrpSpPr>
        <p:grpSpPr>
          <a:xfrm>
            <a:off x="7600991" y="1918998"/>
            <a:ext cx="3573364" cy="2932798"/>
            <a:chOff x="7026056" y="2145583"/>
            <a:chExt cx="3573364" cy="2932798"/>
          </a:xfrm>
        </p:grpSpPr>
        <p:grpSp>
          <p:nvGrpSpPr>
            <p:cNvPr id="22" name="Группа 21">
              <a:extLst>
                <a:ext uri="{FF2B5EF4-FFF2-40B4-BE49-F238E27FC236}">
                  <a16:creationId xmlns:a16="http://schemas.microsoft.com/office/drawing/2014/main" id="{17EB5D2C-579E-4945-62AD-2142E5B21E31}"/>
                </a:ext>
              </a:extLst>
            </p:cNvPr>
            <p:cNvGrpSpPr/>
            <p:nvPr/>
          </p:nvGrpSpPr>
          <p:grpSpPr>
            <a:xfrm>
              <a:off x="7026056" y="2145583"/>
              <a:ext cx="3573364" cy="954108"/>
              <a:chOff x="1289051" y="1763692"/>
              <a:chExt cx="3573364" cy="954108"/>
            </a:xfrm>
          </p:grpSpPr>
          <p:sp>
            <p:nvSpPr>
              <p:cNvPr id="26" name="TextBox 25">
                <a:extLst>
                  <a:ext uri="{FF2B5EF4-FFF2-40B4-BE49-F238E27FC236}">
                    <a16:creationId xmlns:a16="http://schemas.microsoft.com/office/drawing/2014/main" id="{AB2B0796-5B7B-F94C-6E4D-D612690594AD}"/>
                  </a:ext>
                </a:extLst>
              </p:cNvPr>
              <p:cNvSpPr txBox="1"/>
              <p:nvPr/>
            </p:nvSpPr>
            <p:spPr>
              <a:xfrm>
                <a:off x="1289051" y="2071469"/>
                <a:ext cx="3573364"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7" name="TextBox 26">
                <a:extLst>
                  <a:ext uri="{FF2B5EF4-FFF2-40B4-BE49-F238E27FC236}">
                    <a16:creationId xmlns:a16="http://schemas.microsoft.com/office/drawing/2014/main" id="{BD11E372-2F38-A96E-9FD1-237664DBAEBC}"/>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3" name="Группа 22">
              <a:extLst>
                <a:ext uri="{FF2B5EF4-FFF2-40B4-BE49-F238E27FC236}">
                  <a16:creationId xmlns:a16="http://schemas.microsoft.com/office/drawing/2014/main" id="{2EDBF166-62B6-669F-18BC-3207BD5D4636}"/>
                </a:ext>
              </a:extLst>
            </p:cNvPr>
            <p:cNvGrpSpPr/>
            <p:nvPr/>
          </p:nvGrpSpPr>
          <p:grpSpPr>
            <a:xfrm>
              <a:off x="7046297" y="3570276"/>
              <a:ext cx="3240703" cy="1508105"/>
              <a:chOff x="927563" y="1243969"/>
              <a:chExt cx="3240703" cy="1508105"/>
            </a:xfrm>
          </p:grpSpPr>
          <p:sp>
            <p:nvSpPr>
              <p:cNvPr id="24" name="TextBox 23">
                <a:extLst>
                  <a:ext uri="{FF2B5EF4-FFF2-40B4-BE49-F238E27FC236}">
                    <a16:creationId xmlns:a16="http://schemas.microsoft.com/office/drawing/2014/main" id="{18C67775-6543-86CE-E123-8B8E0B6E9330}"/>
                  </a:ext>
                </a:extLst>
              </p:cNvPr>
              <p:cNvSpPr txBox="1"/>
              <p:nvPr/>
            </p:nvSpPr>
            <p:spPr>
              <a:xfrm>
                <a:off x="927563" y="1551745"/>
                <a:ext cx="3240703"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5" name="TextBox 24">
                <a:extLst>
                  <a:ext uri="{FF2B5EF4-FFF2-40B4-BE49-F238E27FC236}">
                    <a16:creationId xmlns:a16="http://schemas.microsoft.com/office/drawing/2014/main" id="{D3D9673B-50D3-762A-48EB-1E8710E843EB}"/>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2145729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1718217B-16B8-48F1-CABE-2DC05AA4217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4677" r="4677"/>
          <a:stretch>
            <a:fillRect/>
          </a:stretch>
        </p:blipFill>
        <p:spPr/>
      </p:pic>
      <p:pic>
        <p:nvPicPr>
          <p:cNvPr id="27" name="Рисунок 26">
            <a:extLst>
              <a:ext uri="{FF2B5EF4-FFF2-40B4-BE49-F238E27FC236}">
                <a16:creationId xmlns:a16="http://schemas.microsoft.com/office/drawing/2014/main" id="{45627AFF-7BFE-B318-DBC6-1CC0FB51FD1A}"/>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t="3641" b="3641"/>
          <a:stretch>
            <a:fillRect/>
          </a:stretch>
        </p:blipFill>
        <p:spPr/>
      </p:pic>
      <p:grpSp>
        <p:nvGrpSpPr>
          <p:cNvPr id="4" name="Группа 3">
            <a:extLst>
              <a:ext uri="{FF2B5EF4-FFF2-40B4-BE49-F238E27FC236}">
                <a16:creationId xmlns:a16="http://schemas.microsoft.com/office/drawing/2014/main" id="{39D0ABD7-71DA-214B-2090-1F50DF58F611}"/>
              </a:ext>
            </a:extLst>
          </p:cNvPr>
          <p:cNvGrpSpPr/>
          <p:nvPr/>
        </p:nvGrpSpPr>
        <p:grpSpPr>
          <a:xfrm>
            <a:off x="355600" y="6007100"/>
            <a:ext cx="11480800" cy="545746"/>
            <a:chOff x="355600" y="6007100"/>
            <a:chExt cx="11480800" cy="545746"/>
          </a:xfrm>
        </p:grpSpPr>
        <p:cxnSp>
          <p:nvCxnSpPr>
            <p:cNvPr id="5" name="Прямая соединительная линия 4">
              <a:extLst>
                <a:ext uri="{FF2B5EF4-FFF2-40B4-BE49-F238E27FC236}">
                  <a16:creationId xmlns:a16="http://schemas.microsoft.com/office/drawing/2014/main" id="{C76E9DC2-FEE4-475C-1ACE-C46663181250}"/>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44A79106-53E2-9140-3536-72587047D67D}"/>
                </a:ext>
              </a:extLst>
            </p:cNvPr>
            <p:cNvGrpSpPr/>
            <p:nvPr/>
          </p:nvGrpSpPr>
          <p:grpSpPr>
            <a:xfrm>
              <a:off x="534678" y="6275847"/>
              <a:ext cx="11122644" cy="276999"/>
              <a:chOff x="558800" y="6275847"/>
              <a:chExt cx="11122644" cy="276999"/>
            </a:xfrm>
          </p:grpSpPr>
          <p:sp>
            <p:nvSpPr>
              <p:cNvPr id="7" name="TextBox 6">
                <a:extLst>
                  <a:ext uri="{FF2B5EF4-FFF2-40B4-BE49-F238E27FC236}">
                    <a16:creationId xmlns:a16="http://schemas.microsoft.com/office/drawing/2014/main" id="{2BA738F0-18CA-EDD0-C4DB-DC97BF37A188}"/>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80F1D0BB-851D-3386-AC3E-5394D27F270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9" name="TextBox 8">
                <a:extLst>
                  <a:ext uri="{FF2B5EF4-FFF2-40B4-BE49-F238E27FC236}">
                    <a16:creationId xmlns:a16="http://schemas.microsoft.com/office/drawing/2014/main" id="{724F6593-43C5-F34C-B5BF-D7345D3E00E3}"/>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EA978419-451F-F8E9-EED1-6975E26017DC}"/>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1" name="TextBox 10">
            <a:extLst>
              <a:ext uri="{FF2B5EF4-FFF2-40B4-BE49-F238E27FC236}">
                <a16:creationId xmlns:a16="http://schemas.microsoft.com/office/drawing/2014/main" id="{7A9574F7-F576-64E6-D10F-C25B3A663CA3}"/>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2" name="Группа 11">
            <a:extLst>
              <a:ext uri="{FF2B5EF4-FFF2-40B4-BE49-F238E27FC236}">
                <a16:creationId xmlns:a16="http://schemas.microsoft.com/office/drawing/2014/main" id="{FE394451-B78A-1471-CF7E-73B2E2795195}"/>
              </a:ext>
            </a:extLst>
          </p:cNvPr>
          <p:cNvGrpSpPr/>
          <p:nvPr/>
        </p:nvGrpSpPr>
        <p:grpSpPr>
          <a:xfrm>
            <a:off x="10467105" y="368423"/>
            <a:ext cx="1208958" cy="323385"/>
            <a:chOff x="10467105" y="586136"/>
            <a:chExt cx="1208958" cy="323385"/>
          </a:xfrm>
        </p:grpSpPr>
        <p:grpSp>
          <p:nvGrpSpPr>
            <p:cNvPr id="13" name="Группа 12">
              <a:extLst>
                <a:ext uri="{FF2B5EF4-FFF2-40B4-BE49-F238E27FC236}">
                  <a16:creationId xmlns:a16="http://schemas.microsoft.com/office/drawing/2014/main" id="{B744127F-9643-D26B-6E71-F5AC204E0DBA}"/>
                </a:ext>
              </a:extLst>
            </p:cNvPr>
            <p:cNvGrpSpPr/>
            <p:nvPr/>
          </p:nvGrpSpPr>
          <p:grpSpPr>
            <a:xfrm>
              <a:off x="10467105" y="586136"/>
              <a:ext cx="323385" cy="323385"/>
              <a:chOff x="10467105" y="586136"/>
              <a:chExt cx="323385" cy="323385"/>
            </a:xfrm>
          </p:grpSpPr>
          <p:sp>
            <p:nvSpPr>
              <p:cNvPr id="20" name="Овал 19">
                <a:extLst>
                  <a:ext uri="{FF2B5EF4-FFF2-40B4-BE49-F238E27FC236}">
                    <a16:creationId xmlns:a16="http://schemas.microsoft.com/office/drawing/2014/main" id="{6FB9D330-0D77-7D39-2D1B-456AB974F6D8}"/>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AD15B6AD-539A-946B-3562-761178B6D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26026" y="645057"/>
                <a:ext cx="205543" cy="205543"/>
              </a:xfrm>
              <a:prstGeom prst="rect">
                <a:avLst/>
              </a:prstGeom>
            </p:spPr>
          </p:pic>
        </p:grpSp>
        <p:grpSp>
          <p:nvGrpSpPr>
            <p:cNvPr id="14" name="Группа 13">
              <a:extLst>
                <a:ext uri="{FF2B5EF4-FFF2-40B4-BE49-F238E27FC236}">
                  <a16:creationId xmlns:a16="http://schemas.microsoft.com/office/drawing/2014/main" id="{DABDF0F3-62AC-D03F-F6DC-3AB87B5DD7CC}"/>
                </a:ext>
              </a:extLst>
            </p:cNvPr>
            <p:cNvGrpSpPr/>
            <p:nvPr/>
          </p:nvGrpSpPr>
          <p:grpSpPr>
            <a:xfrm>
              <a:off x="10909891" y="586136"/>
              <a:ext cx="323385" cy="323385"/>
              <a:chOff x="10909892" y="586136"/>
              <a:chExt cx="323385" cy="323385"/>
            </a:xfrm>
          </p:grpSpPr>
          <p:sp>
            <p:nvSpPr>
              <p:cNvPr id="18" name="Овал 17">
                <a:extLst>
                  <a:ext uri="{FF2B5EF4-FFF2-40B4-BE49-F238E27FC236}">
                    <a16:creationId xmlns:a16="http://schemas.microsoft.com/office/drawing/2014/main" id="{B90EEE80-9C86-703A-309B-432801EF6D74}"/>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6412CB7A-49AE-C704-D68E-04B7099FC9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8813" y="645057"/>
                <a:ext cx="205543" cy="205543"/>
              </a:xfrm>
              <a:prstGeom prst="rect">
                <a:avLst/>
              </a:prstGeom>
            </p:spPr>
          </p:pic>
        </p:grpSp>
        <p:grpSp>
          <p:nvGrpSpPr>
            <p:cNvPr id="15" name="Группа 14">
              <a:extLst>
                <a:ext uri="{FF2B5EF4-FFF2-40B4-BE49-F238E27FC236}">
                  <a16:creationId xmlns:a16="http://schemas.microsoft.com/office/drawing/2014/main" id="{00D3B5BA-1D58-B537-5998-3793F6550BEE}"/>
                </a:ext>
              </a:extLst>
            </p:cNvPr>
            <p:cNvGrpSpPr/>
            <p:nvPr/>
          </p:nvGrpSpPr>
          <p:grpSpPr>
            <a:xfrm>
              <a:off x="11352678" y="586136"/>
              <a:ext cx="323385" cy="323385"/>
              <a:chOff x="11352678" y="586136"/>
              <a:chExt cx="323385" cy="323385"/>
            </a:xfrm>
          </p:grpSpPr>
          <p:sp>
            <p:nvSpPr>
              <p:cNvPr id="16" name="Овал 15">
                <a:extLst>
                  <a:ext uri="{FF2B5EF4-FFF2-40B4-BE49-F238E27FC236}">
                    <a16:creationId xmlns:a16="http://schemas.microsoft.com/office/drawing/2014/main" id="{3EC2A403-7100-8670-47A0-93B9FBC8D07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 name="Рисунок 16">
                <a:extLst>
                  <a:ext uri="{FF2B5EF4-FFF2-40B4-BE49-F238E27FC236}">
                    <a16:creationId xmlns:a16="http://schemas.microsoft.com/office/drawing/2014/main" id="{B2B7C56A-6E94-2F50-0AAE-A109FC2E2E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13971" y="647429"/>
                <a:ext cx="200798" cy="200798"/>
              </a:xfrm>
              <a:prstGeom prst="rect">
                <a:avLst/>
              </a:prstGeom>
            </p:spPr>
          </p:pic>
        </p:grpSp>
      </p:grpSp>
      <p:grpSp>
        <p:nvGrpSpPr>
          <p:cNvPr id="22" name="Группа 21">
            <a:extLst>
              <a:ext uri="{FF2B5EF4-FFF2-40B4-BE49-F238E27FC236}">
                <a16:creationId xmlns:a16="http://schemas.microsoft.com/office/drawing/2014/main" id="{CC8EADDA-3494-5CAE-912D-3F1F67BB5687}"/>
              </a:ext>
            </a:extLst>
          </p:cNvPr>
          <p:cNvGrpSpPr/>
          <p:nvPr/>
        </p:nvGrpSpPr>
        <p:grpSpPr>
          <a:xfrm>
            <a:off x="966649" y="2364660"/>
            <a:ext cx="2898769" cy="954108"/>
            <a:chOff x="1287318" y="1972665"/>
            <a:chExt cx="2898769" cy="954108"/>
          </a:xfrm>
        </p:grpSpPr>
        <p:sp>
          <p:nvSpPr>
            <p:cNvPr id="23" name="TextBox 22">
              <a:extLst>
                <a:ext uri="{FF2B5EF4-FFF2-40B4-BE49-F238E27FC236}">
                  <a16:creationId xmlns:a16="http://schemas.microsoft.com/office/drawing/2014/main" id="{C65887E2-5880-7557-0590-0F8FB6EFF71B}"/>
                </a:ext>
              </a:extLst>
            </p:cNvPr>
            <p:cNvSpPr txBox="1"/>
            <p:nvPr/>
          </p:nvSpPr>
          <p:spPr>
            <a:xfrm>
              <a:off x="1287318" y="2280442"/>
              <a:ext cx="2898769"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24" name="TextBox 23">
              <a:extLst>
                <a:ext uri="{FF2B5EF4-FFF2-40B4-BE49-F238E27FC236}">
                  <a16:creationId xmlns:a16="http://schemas.microsoft.com/office/drawing/2014/main" id="{7D9659B9-F3FA-BC74-2073-4DD1017D0535}"/>
                </a:ext>
              </a:extLst>
            </p:cNvPr>
            <p:cNvSpPr txBox="1"/>
            <p:nvPr/>
          </p:nvSpPr>
          <p:spPr>
            <a:xfrm>
              <a:off x="1307299" y="1972665"/>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
        <p:nvSpPr>
          <p:cNvPr id="25" name="TextBox 24">
            <a:extLst>
              <a:ext uri="{FF2B5EF4-FFF2-40B4-BE49-F238E27FC236}">
                <a16:creationId xmlns:a16="http://schemas.microsoft.com/office/drawing/2014/main" id="{34011E01-B1CE-8BD8-F750-154260AEB624}"/>
              </a:ext>
            </a:extLst>
          </p:cNvPr>
          <p:cNvSpPr txBox="1"/>
          <p:nvPr/>
        </p:nvSpPr>
        <p:spPr>
          <a:xfrm>
            <a:off x="986630" y="3814191"/>
            <a:ext cx="2109484" cy="1184940"/>
          </a:xfrm>
          <a:prstGeom prst="rect">
            <a:avLst/>
          </a:prstGeom>
          <a:noFill/>
        </p:spPr>
        <p:txBody>
          <a:bodyPr wrap="square" rtlCol="0">
            <a:spAutoFit/>
          </a:bodyPr>
          <a:lstStyle/>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p>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p>
          <a:p>
            <a:pPr marL="216000" indent="-216000">
              <a:spcAft>
                <a:spcPts val="600"/>
              </a:spcAft>
              <a:buClr>
                <a:schemeClr val="accent2"/>
              </a:buClr>
              <a:buFont typeface="Segoe Pro Light" panose="020F0502020204030204" pitchFamily="34" charset="0"/>
              <a:buChar char="o"/>
            </a:pPr>
            <a:r>
              <a:rPr lang="de-DE" sz="1400" b="1" dirty="0">
                <a:solidFill>
                  <a:schemeClr val="bg1"/>
                </a:solidFill>
                <a:latin typeface="+mj-lt"/>
                <a:cs typeface="Segoe Pro Light" panose="020F0502020204030204" pitchFamily="34" charset="0"/>
              </a:rPr>
              <a:t>TEXT</a:t>
            </a:r>
            <a:endParaRPr lang="ru-RU" sz="1400" b="1" dirty="0">
              <a:solidFill>
                <a:schemeClr val="bg1"/>
              </a:solidFill>
              <a:latin typeface="+mj-lt"/>
              <a:cs typeface="Segoe Pro Light" panose="020F0502020204030204" pitchFamily="34" charset="0"/>
            </a:endParaRPr>
          </a:p>
        </p:txBody>
      </p:sp>
    </p:spTree>
    <p:extLst>
      <p:ext uri="{BB962C8B-B14F-4D97-AF65-F5344CB8AC3E}">
        <p14:creationId xmlns:p14="http://schemas.microsoft.com/office/powerpoint/2010/main" val="1717500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a:extLst>
              <a:ext uri="{FF2B5EF4-FFF2-40B4-BE49-F238E27FC236}">
                <a16:creationId xmlns:a16="http://schemas.microsoft.com/office/drawing/2014/main" id="{B75B3B5E-1E11-EBA0-4885-8FC425EEA91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2162" r="22162"/>
          <a:stretch>
            <a:fillRect/>
          </a:stretch>
        </p:blipFill>
        <p:spPr/>
      </p:pic>
      <p:pic>
        <p:nvPicPr>
          <p:cNvPr id="35" name="Рисунок 34">
            <a:extLst>
              <a:ext uri="{FF2B5EF4-FFF2-40B4-BE49-F238E27FC236}">
                <a16:creationId xmlns:a16="http://schemas.microsoft.com/office/drawing/2014/main" id="{7092777D-A83C-E047-203E-6BF3C298453A}"/>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331" r="331"/>
          <a:stretch>
            <a:fillRect/>
          </a:stretch>
        </p:blipFill>
        <p:spPr/>
      </p:pic>
      <p:pic>
        <p:nvPicPr>
          <p:cNvPr id="37" name="Рисунок 36">
            <a:extLst>
              <a:ext uri="{FF2B5EF4-FFF2-40B4-BE49-F238E27FC236}">
                <a16:creationId xmlns:a16="http://schemas.microsoft.com/office/drawing/2014/main" id="{E6D2569E-FEFB-0476-E3A8-A57132E8481B}"/>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l="16890" r="16890"/>
          <a:stretch>
            <a:fillRect/>
          </a:stretch>
        </p:blipFill>
        <p:spPr/>
      </p:pic>
      <p:pic>
        <p:nvPicPr>
          <p:cNvPr id="39" name="Рисунок 38">
            <a:extLst>
              <a:ext uri="{FF2B5EF4-FFF2-40B4-BE49-F238E27FC236}">
                <a16:creationId xmlns:a16="http://schemas.microsoft.com/office/drawing/2014/main" id="{EBD1FAA4-9FB3-7C2E-0A1B-941798F76437}"/>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l="35294" r="8832"/>
          <a:stretch/>
        </p:blipFill>
        <p:spPr>
          <a:xfrm>
            <a:off x="2959100" y="3455991"/>
            <a:ext cx="1905000" cy="1917696"/>
          </a:xfrm>
        </p:spPr>
      </p:pic>
      <p:grpSp>
        <p:nvGrpSpPr>
          <p:cNvPr id="6" name="Группа 5">
            <a:extLst>
              <a:ext uri="{FF2B5EF4-FFF2-40B4-BE49-F238E27FC236}">
                <a16:creationId xmlns:a16="http://schemas.microsoft.com/office/drawing/2014/main" id="{ED151D59-C070-01C1-C4D5-95CDE6D4A5B7}"/>
              </a:ext>
            </a:extLst>
          </p:cNvPr>
          <p:cNvGrpSpPr/>
          <p:nvPr/>
        </p:nvGrpSpPr>
        <p:grpSpPr>
          <a:xfrm>
            <a:off x="355600" y="6007100"/>
            <a:ext cx="11480800" cy="545746"/>
            <a:chOff x="355600" y="6007100"/>
            <a:chExt cx="11480800" cy="545746"/>
          </a:xfrm>
        </p:grpSpPr>
        <p:cxnSp>
          <p:nvCxnSpPr>
            <p:cNvPr id="7" name="Прямая соединительная линия 6">
              <a:extLst>
                <a:ext uri="{FF2B5EF4-FFF2-40B4-BE49-F238E27FC236}">
                  <a16:creationId xmlns:a16="http://schemas.microsoft.com/office/drawing/2014/main" id="{318F2ACE-25FA-17AF-7D4D-9B9C0B3600F6}"/>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6D717D53-709A-745C-B626-5F59AC0502E4}"/>
                </a:ext>
              </a:extLst>
            </p:cNvPr>
            <p:cNvGrpSpPr/>
            <p:nvPr/>
          </p:nvGrpSpPr>
          <p:grpSpPr>
            <a:xfrm>
              <a:off x="534678" y="6275847"/>
              <a:ext cx="11122644" cy="276999"/>
              <a:chOff x="558800" y="6275847"/>
              <a:chExt cx="11122644" cy="276999"/>
            </a:xfrm>
          </p:grpSpPr>
          <p:sp>
            <p:nvSpPr>
              <p:cNvPr id="9" name="TextBox 8">
                <a:extLst>
                  <a:ext uri="{FF2B5EF4-FFF2-40B4-BE49-F238E27FC236}">
                    <a16:creationId xmlns:a16="http://schemas.microsoft.com/office/drawing/2014/main" id="{C2264CE4-C6A6-430F-5721-52F9E25E6326}"/>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0" name="TextBox 9">
                <a:extLst>
                  <a:ext uri="{FF2B5EF4-FFF2-40B4-BE49-F238E27FC236}">
                    <a16:creationId xmlns:a16="http://schemas.microsoft.com/office/drawing/2014/main" id="{C875BFF8-6BAD-B676-2484-600C9DBC813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1" name="TextBox 10">
                <a:extLst>
                  <a:ext uri="{FF2B5EF4-FFF2-40B4-BE49-F238E27FC236}">
                    <a16:creationId xmlns:a16="http://schemas.microsoft.com/office/drawing/2014/main" id="{6809F37C-E127-87AE-23B5-30E8BE66ED45}"/>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2" name="TextBox 11">
                <a:extLst>
                  <a:ext uri="{FF2B5EF4-FFF2-40B4-BE49-F238E27FC236}">
                    <a16:creationId xmlns:a16="http://schemas.microsoft.com/office/drawing/2014/main" id="{1656B718-7D3C-142C-5384-83FBB52698E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3" name="TextBox 12">
            <a:extLst>
              <a:ext uri="{FF2B5EF4-FFF2-40B4-BE49-F238E27FC236}">
                <a16:creationId xmlns:a16="http://schemas.microsoft.com/office/drawing/2014/main" id="{FA57701C-B18C-A598-6DDF-D1897B46EBF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4" name="Группа 13">
            <a:extLst>
              <a:ext uri="{FF2B5EF4-FFF2-40B4-BE49-F238E27FC236}">
                <a16:creationId xmlns:a16="http://schemas.microsoft.com/office/drawing/2014/main" id="{E60F6AE1-99D2-99AC-734D-9154BEBC0108}"/>
              </a:ext>
            </a:extLst>
          </p:cNvPr>
          <p:cNvGrpSpPr/>
          <p:nvPr/>
        </p:nvGrpSpPr>
        <p:grpSpPr>
          <a:xfrm>
            <a:off x="10467105" y="368423"/>
            <a:ext cx="1208958" cy="323385"/>
            <a:chOff x="10467105" y="586136"/>
            <a:chExt cx="1208958" cy="323385"/>
          </a:xfrm>
        </p:grpSpPr>
        <p:grpSp>
          <p:nvGrpSpPr>
            <p:cNvPr id="15" name="Группа 14">
              <a:extLst>
                <a:ext uri="{FF2B5EF4-FFF2-40B4-BE49-F238E27FC236}">
                  <a16:creationId xmlns:a16="http://schemas.microsoft.com/office/drawing/2014/main" id="{A0CF3E86-4E3E-5DC2-802F-DAC2F2B1BB97}"/>
                </a:ext>
              </a:extLst>
            </p:cNvPr>
            <p:cNvGrpSpPr/>
            <p:nvPr/>
          </p:nvGrpSpPr>
          <p:grpSpPr>
            <a:xfrm>
              <a:off x="10467105" y="586136"/>
              <a:ext cx="323385" cy="323385"/>
              <a:chOff x="10467105" y="586136"/>
              <a:chExt cx="323385" cy="323385"/>
            </a:xfrm>
          </p:grpSpPr>
          <p:sp>
            <p:nvSpPr>
              <p:cNvPr id="22" name="Овал 21">
                <a:extLst>
                  <a:ext uri="{FF2B5EF4-FFF2-40B4-BE49-F238E27FC236}">
                    <a16:creationId xmlns:a16="http://schemas.microsoft.com/office/drawing/2014/main" id="{0AC4F7A2-73DA-1C5E-FA8D-0F084C574A97}"/>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92810F01-E87A-022B-1434-9DFF0F5540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26026" y="645057"/>
                <a:ext cx="205543" cy="205543"/>
              </a:xfrm>
              <a:prstGeom prst="rect">
                <a:avLst/>
              </a:prstGeom>
            </p:spPr>
          </p:pic>
        </p:grpSp>
        <p:grpSp>
          <p:nvGrpSpPr>
            <p:cNvPr id="16" name="Группа 15">
              <a:extLst>
                <a:ext uri="{FF2B5EF4-FFF2-40B4-BE49-F238E27FC236}">
                  <a16:creationId xmlns:a16="http://schemas.microsoft.com/office/drawing/2014/main" id="{FD95CE58-CB30-7C90-89BE-B3AF2121D233}"/>
                </a:ext>
              </a:extLst>
            </p:cNvPr>
            <p:cNvGrpSpPr/>
            <p:nvPr/>
          </p:nvGrpSpPr>
          <p:grpSpPr>
            <a:xfrm>
              <a:off x="10909891" y="586136"/>
              <a:ext cx="323385" cy="323385"/>
              <a:chOff x="10909892" y="586136"/>
              <a:chExt cx="323385" cy="323385"/>
            </a:xfrm>
          </p:grpSpPr>
          <p:sp>
            <p:nvSpPr>
              <p:cNvPr id="20" name="Овал 19">
                <a:extLst>
                  <a:ext uri="{FF2B5EF4-FFF2-40B4-BE49-F238E27FC236}">
                    <a16:creationId xmlns:a16="http://schemas.microsoft.com/office/drawing/2014/main" id="{18262A6F-CF5F-5CF7-9CD8-DA67440163F1}"/>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35FF6198-538A-AF17-90CC-63BE75675D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8813" y="645057"/>
                <a:ext cx="205543" cy="205543"/>
              </a:xfrm>
              <a:prstGeom prst="rect">
                <a:avLst/>
              </a:prstGeom>
            </p:spPr>
          </p:pic>
        </p:grpSp>
        <p:grpSp>
          <p:nvGrpSpPr>
            <p:cNvPr id="17" name="Группа 16">
              <a:extLst>
                <a:ext uri="{FF2B5EF4-FFF2-40B4-BE49-F238E27FC236}">
                  <a16:creationId xmlns:a16="http://schemas.microsoft.com/office/drawing/2014/main" id="{77906C40-D515-C0EA-2A1B-90A527742ED6}"/>
                </a:ext>
              </a:extLst>
            </p:cNvPr>
            <p:cNvGrpSpPr/>
            <p:nvPr/>
          </p:nvGrpSpPr>
          <p:grpSpPr>
            <a:xfrm>
              <a:off x="11352678" y="586136"/>
              <a:ext cx="323385" cy="323385"/>
              <a:chOff x="11352678" y="586136"/>
              <a:chExt cx="323385" cy="323385"/>
            </a:xfrm>
          </p:grpSpPr>
          <p:sp>
            <p:nvSpPr>
              <p:cNvPr id="18" name="Овал 17">
                <a:extLst>
                  <a:ext uri="{FF2B5EF4-FFF2-40B4-BE49-F238E27FC236}">
                    <a16:creationId xmlns:a16="http://schemas.microsoft.com/office/drawing/2014/main" id="{A06F24CA-C691-2A91-93D9-EA39F4D6D839}"/>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9" name="Рисунок 18">
                <a:extLst>
                  <a:ext uri="{FF2B5EF4-FFF2-40B4-BE49-F238E27FC236}">
                    <a16:creationId xmlns:a16="http://schemas.microsoft.com/office/drawing/2014/main" id="{5112DE6E-5943-88E3-40D0-B89FA798C5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3971" y="647429"/>
                <a:ext cx="200798" cy="200798"/>
              </a:xfrm>
              <a:prstGeom prst="rect">
                <a:avLst/>
              </a:prstGeom>
            </p:spPr>
          </p:pic>
        </p:grpSp>
      </p:grpSp>
      <p:sp>
        <p:nvSpPr>
          <p:cNvPr id="24" name="Прямоугольник: скругленные верхние углы 23">
            <a:extLst>
              <a:ext uri="{FF2B5EF4-FFF2-40B4-BE49-F238E27FC236}">
                <a16:creationId xmlns:a16="http://schemas.microsoft.com/office/drawing/2014/main" id="{0CFE4938-644C-53B3-5EEF-5B13AC256E58}"/>
              </a:ext>
            </a:extLst>
          </p:cNvPr>
          <p:cNvSpPr/>
          <p:nvPr/>
        </p:nvSpPr>
        <p:spPr>
          <a:xfrm rot="16200000">
            <a:off x="6636662" y="-181653"/>
            <a:ext cx="4014788" cy="7095894"/>
          </a:xfrm>
          <a:prstGeom prst="round2SameRect">
            <a:avLst>
              <a:gd name="adj1" fmla="val 7954"/>
              <a:gd name="adj2" fmla="val 0"/>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5" name="Группа 24">
            <a:extLst>
              <a:ext uri="{FF2B5EF4-FFF2-40B4-BE49-F238E27FC236}">
                <a16:creationId xmlns:a16="http://schemas.microsoft.com/office/drawing/2014/main" id="{15B2DDEF-49B7-319F-C14D-1B09BA6D19BC}"/>
              </a:ext>
            </a:extLst>
          </p:cNvPr>
          <p:cNvGrpSpPr/>
          <p:nvPr/>
        </p:nvGrpSpPr>
        <p:grpSpPr>
          <a:xfrm>
            <a:off x="5728285" y="1807561"/>
            <a:ext cx="5831542" cy="2563466"/>
            <a:chOff x="7026056" y="2145583"/>
            <a:chExt cx="5831542" cy="2563466"/>
          </a:xfrm>
        </p:grpSpPr>
        <p:grpSp>
          <p:nvGrpSpPr>
            <p:cNvPr id="26" name="Группа 25">
              <a:extLst>
                <a:ext uri="{FF2B5EF4-FFF2-40B4-BE49-F238E27FC236}">
                  <a16:creationId xmlns:a16="http://schemas.microsoft.com/office/drawing/2014/main" id="{4C491C1A-6D49-50EC-9B70-B462DC8E1022}"/>
                </a:ext>
              </a:extLst>
            </p:cNvPr>
            <p:cNvGrpSpPr/>
            <p:nvPr/>
          </p:nvGrpSpPr>
          <p:grpSpPr>
            <a:xfrm>
              <a:off x="7026056" y="2145583"/>
              <a:ext cx="3573364" cy="954108"/>
              <a:chOff x="1289051" y="1763692"/>
              <a:chExt cx="3573364" cy="954108"/>
            </a:xfrm>
          </p:grpSpPr>
          <p:sp>
            <p:nvSpPr>
              <p:cNvPr id="30" name="TextBox 29">
                <a:extLst>
                  <a:ext uri="{FF2B5EF4-FFF2-40B4-BE49-F238E27FC236}">
                    <a16:creationId xmlns:a16="http://schemas.microsoft.com/office/drawing/2014/main" id="{5AFE48DA-47B5-E2B2-BC54-6D76F327E274}"/>
                  </a:ext>
                </a:extLst>
              </p:cNvPr>
              <p:cNvSpPr txBox="1"/>
              <p:nvPr/>
            </p:nvSpPr>
            <p:spPr>
              <a:xfrm>
                <a:off x="1289051" y="2071469"/>
                <a:ext cx="3573364"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31" name="TextBox 30">
                <a:extLst>
                  <a:ext uri="{FF2B5EF4-FFF2-40B4-BE49-F238E27FC236}">
                    <a16:creationId xmlns:a16="http://schemas.microsoft.com/office/drawing/2014/main" id="{26298C4E-9ECB-F07B-0C44-A604CE1F65E3}"/>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7" name="Группа 26">
              <a:extLst>
                <a:ext uri="{FF2B5EF4-FFF2-40B4-BE49-F238E27FC236}">
                  <a16:creationId xmlns:a16="http://schemas.microsoft.com/office/drawing/2014/main" id="{7C117153-ABAE-5258-B055-5E04111B2324}"/>
                </a:ext>
              </a:extLst>
            </p:cNvPr>
            <p:cNvGrpSpPr/>
            <p:nvPr/>
          </p:nvGrpSpPr>
          <p:grpSpPr>
            <a:xfrm>
              <a:off x="7046297" y="3570276"/>
              <a:ext cx="5811301" cy="1138773"/>
              <a:chOff x="927563" y="1243969"/>
              <a:chExt cx="5811301" cy="1138773"/>
            </a:xfrm>
          </p:grpSpPr>
          <p:sp>
            <p:nvSpPr>
              <p:cNvPr id="28" name="TextBox 27">
                <a:extLst>
                  <a:ext uri="{FF2B5EF4-FFF2-40B4-BE49-F238E27FC236}">
                    <a16:creationId xmlns:a16="http://schemas.microsoft.com/office/drawing/2014/main" id="{53932499-D157-58F5-CA31-97ACC19E3071}"/>
                  </a:ext>
                </a:extLst>
              </p:cNvPr>
              <p:cNvSpPr txBox="1"/>
              <p:nvPr/>
            </p:nvSpPr>
            <p:spPr>
              <a:xfrm>
                <a:off x="927563" y="1551745"/>
                <a:ext cx="5811301" cy="830997"/>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9" name="TextBox 28">
                <a:extLst>
                  <a:ext uri="{FF2B5EF4-FFF2-40B4-BE49-F238E27FC236}">
                    <a16:creationId xmlns:a16="http://schemas.microsoft.com/office/drawing/2014/main" id="{8D0C469E-E6AF-D29B-0E5B-89E307AB27DD}"/>
                  </a:ext>
                </a:extLst>
              </p:cNvPr>
              <p:cNvSpPr txBox="1"/>
              <p:nvPr/>
            </p:nvSpPr>
            <p:spPr>
              <a:xfrm>
                <a:off x="927565" y="1243969"/>
                <a:ext cx="2157686"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p:txBody>
          </p:sp>
        </p:grpSp>
      </p:grpSp>
    </p:spTree>
    <p:extLst>
      <p:ext uri="{BB962C8B-B14F-4D97-AF65-F5344CB8AC3E}">
        <p14:creationId xmlns:p14="http://schemas.microsoft.com/office/powerpoint/2010/main" val="38067056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a:extLst>
              <a:ext uri="{FF2B5EF4-FFF2-40B4-BE49-F238E27FC236}">
                <a16:creationId xmlns:a16="http://schemas.microsoft.com/office/drawing/2014/main" id="{68A73BAA-A487-423E-C812-5FFF8A13DE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8156" r="8156"/>
          <a:stretch>
            <a:fillRect/>
          </a:stretch>
        </p:blipFill>
        <p:spPr/>
      </p:pic>
      <p:pic>
        <p:nvPicPr>
          <p:cNvPr id="29" name="Рисунок 28">
            <a:extLst>
              <a:ext uri="{FF2B5EF4-FFF2-40B4-BE49-F238E27FC236}">
                <a16:creationId xmlns:a16="http://schemas.microsoft.com/office/drawing/2014/main" id="{0F92BBBC-428B-1C16-4A25-5B9F3CC6BE6A}"/>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6135" r="6135"/>
          <a:stretch>
            <a:fillRect/>
          </a:stretch>
        </p:blipFill>
        <p:spPr/>
      </p:pic>
      <p:pic>
        <p:nvPicPr>
          <p:cNvPr id="31" name="Рисунок 30">
            <a:extLst>
              <a:ext uri="{FF2B5EF4-FFF2-40B4-BE49-F238E27FC236}">
                <a16:creationId xmlns:a16="http://schemas.microsoft.com/office/drawing/2014/main" id="{5F078C88-18B9-27FA-C56A-B971ABAB9AED}"/>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l="13166" r="13166"/>
          <a:stretch>
            <a:fillRect/>
          </a:stretch>
        </p:blipFill>
        <p:spPr/>
      </p:pic>
      <p:grpSp>
        <p:nvGrpSpPr>
          <p:cNvPr id="5" name="Группа 4">
            <a:extLst>
              <a:ext uri="{FF2B5EF4-FFF2-40B4-BE49-F238E27FC236}">
                <a16:creationId xmlns:a16="http://schemas.microsoft.com/office/drawing/2014/main" id="{E477D45F-6344-2CC7-291B-845FB8C5BC3B}"/>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2A212AAC-0EA3-C620-8E8C-BA40B14E6B77}"/>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E7775047-D919-CA3A-5B17-EC19426B4087}"/>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323707C6-DFD4-E925-439B-C0903A6C1AF2}"/>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09F00694-2AE1-334A-4C38-28E528067F5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58FA46D1-14E2-50F1-5006-906BF94CF831}"/>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29030666-8A6D-7B39-0682-82A592C784B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B0B41863-E58B-852A-7516-0578DF5E70B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57DFB615-21D8-123B-D6E5-EE7022FE8B23}"/>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4F2260AA-470D-7846-E2E7-4AE5EA8BD58F}"/>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485739B8-5707-C7DF-5B2E-9234010F1127}"/>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0DBDF458-0835-9352-F6E5-DAFE1B9672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DCA69F70-12CE-103D-50FF-C803DF8D53B5}"/>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5E518007-0769-594C-962E-6B6272206385}"/>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FAC18321-E139-355C-D9B0-357351505C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E7BF740E-FE27-0BBD-CCB7-609FBC6A5345}"/>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BECFE9F6-84AB-BD09-F502-9869604CBA0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E8A6D196-5F10-DCAA-CB06-2F5878A8C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3971" y="647429"/>
                <a:ext cx="200798" cy="200798"/>
              </a:xfrm>
              <a:prstGeom prst="rect">
                <a:avLst/>
              </a:prstGeom>
            </p:spPr>
          </p:pic>
        </p:grpSp>
      </p:grpSp>
      <p:grpSp>
        <p:nvGrpSpPr>
          <p:cNvPr id="23" name="Группа 22">
            <a:extLst>
              <a:ext uri="{FF2B5EF4-FFF2-40B4-BE49-F238E27FC236}">
                <a16:creationId xmlns:a16="http://schemas.microsoft.com/office/drawing/2014/main" id="{949D010E-FBFD-1352-CC1E-F71CFCBC3400}"/>
              </a:ext>
            </a:extLst>
          </p:cNvPr>
          <p:cNvGrpSpPr/>
          <p:nvPr/>
        </p:nvGrpSpPr>
        <p:grpSpPr>
          <a:xfrm>
            <a:off x="5844521" y="3924277"/>
            <a:ext cx="3573364" cy="954108"/>
            <a:chOff x="5728285" y="1807561"/>
            <a:chExt cx="3573364" cy="954108"/>
          </a:xfrm>
        </p:grpSpPr>
        <p:sp>
          <p:nvSpPr>
            <p:cNvPr id="24" name="TextBox 23">
              <a:extLst>
                <a:ext uri="{FF2B5EF4-FFF2-40B4-BE49-F238E27FC236}">
                  <a16:creationId xmlns:a16="http://schemas.microsoft.com/office/drawing/2014/main" id="{AD16C724-6282-CE27-3547-9B37DEA64FF2}"/>
                </a:ext>
              </a:extLst>
            </p:cNvPr>
            <p:cNvSpPr txBox="1"/>
            <p:nvPr/>
          </p:nvSpPr>
          <p:spPr>
            <a:xfrm>
              <a:off x="5728285" y="2115338"/>
              <a:ext cx="3573364" cy="646331"/>
            </a:xfrm>
            <a:prstGeom prst="rect">
              <a:avLst/>
            </a:prstGeom>
            <a:noFill/>
          </p:spPr>
          <p:txBody>
            <a:bodyPr wrap="square" rtlCol="0">
              <a:spAutoFit/>
            </a:bodyPr>
            <a:lstStyle/>
            <a:p>
              <a:r>
                <a:rPr lang="de-DE" sz="3600" b="1" dirty="0">
                  <a:solidFill>
                    <a:schemeClr val="bg1"/>
                  </a:solidFill>
                  <a:latin typeface="+mj-lt"/>
                  <a:cs typeface="Segoe Pro Light" panose="020F0502020204030204" pitchFamily="34" charset="0"/>
                </a:rPr>
                <a:t>TITEL</a:t>
              </a:r>
            </a:p>
          </p:txBody>
        </p:sp>
        <p:sp>
          <p:nvSpPr>
            <p:cNvPr id="25" name="TextBox 24">
              <a:extLst>
                <a:ext uri="{FF2B5EF4-FFF2-40B4-BE49-F238E27FC236}">
                  <a16:creationId xmlns:a16="http://schemas.microsoft.com/office/drawing/2014/main" id="{F52D06A4-396C-A1E7-FCF6-7A9F805F830D}"/>
                </a:ext>
              </a:extLst>
            </p:cNvPr>
            <p:cNvSpPr txBox="1"/>
            <p:nvPr/>
          </p:nvSpPr>
          <p:spPr>
            <a:xfrm>
              <a:off x="5748266" y="1807561"/>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spTree>
    <p:extLst>
      <p:ext uri="{BB962C8B-B14F-4D97-AF65-F5344CB8AC3E}">
        <p14:creationId xmlns:p14="http://schemas.microsoft.com/office/powerpoint/2010/main" val="544730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a:extLst>
              <a:ext uri="{FF2B5EF4-FFF2-40B4-BE49-F238E27FC236}">
                <a16:creationId xmlns:a16="http://schemas.microsoft.com/office/drawing/2014/main" id="{4B012AFB-DE16-445F-0CE8-D1E4F1E1BF9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851" b="15851"/>
          <a:stretch>
            <a:fillRect/>
          </a:stretch>
        </p:blipFill>
        <p:spPr/>
      </p:pic>
      <p:pic>
        <p:nvPicPr>
          <p:cNvPr id="35" name="Рисунок 34">
            <a:extLst>
              <a:ext uri="{FF2B5EF4-FFF2-40B4-BE49-F238E27FC236}">
                <a16:creationId xmlns:a16="http://schemas.microsoft.com/office/drawing/2014/main" id="{7950ECC5-A664-BE22-3768-FC52A9D10B52}"/>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10872" r="10872"/>
          <a:stretch>
            <a:fillRect/>
          </a:stretch>
        </p:blipFill>
        <p:spPr/>
      </p:pic>
      <p:pic>
        <p:nvPicPr>
          <p:cNvPr id="33" name="Рисунок 32">
            <a:extLst>
              <a:ext uri="{FF2B5EF4-FFF2-40B4-BE49-F238E27FC236}">
                <a16:creationId xmlns:a16="http://schemas.microsoft.com/office/drawing/2014/main" id="{19F48232-A75F-7AB1-7980-F75021280A1D}"/>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l="16992" r="16992"/>
          <a:stretch>
            <a:fillRect/>
          </a:stretch>
        </p:blipFill>
        <p:spPr/>
      </p:pic>
      <p:grpSp>
        <p:nvGrpSpPr>
          <p:cNvPr id="5" name="Группа 4">
            <a:extLst>
              <a:ext uri="{FF2B5EF4-FFF2-40B4-BE49-F238E27FC236}">
                <a16:creationId xmlns:a16="http://schemas.microsoft.com/office/drawing/2014/main" id="{34379AA2-E7AF-AD6B-3D94-B4A479D6E462}"/>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77A4A617-80A8-A7BC-B3A5-8F6C0C482653}"/>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19DF06CF-E400-1CB2-D728-7794BED64944}"/>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1B2BCA1F-3982-B87D-81A1-5EC75366B17D}"/>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0F572A97-78EF-F537-26C0-D6E7F8CAC874}"/>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BF5EFA15-F1D4-59E1-B273-17FD8A8836B2}"/>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9923143A-E5C9-B0F1-306A-BA850646DF6D}"/>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266F162B-82FC-B780-9720-C4CB02B2F3B7}"/>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93ED2B30-B0D3-8EFC-C593-6C7BA7A53015}"/>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7CB8F905-E33C-EC6C-E2B9-CE814960261E}"/>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06351A6B-7442-3741-DB5B-6F332328E503}"/>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EE72C834-B1EA-967F-1BEB-EC149FC67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18A79B3B-D35E-22F1-702D-78C3C414543A}"/>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02C367C2-DF9C-0EFA-FAA3-781FB4241C56}"/>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4E023058-E2CA-D1FC-042D-EC2302AA01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84F04454-A2DF-1179-75EB-75F3FAFAB36E}"/>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5751D498-AADA-9B8B-F661-7EAFE946D870}"/>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8AF41E36-612A-DB40-4082-F5B8404EA8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3971" y="647429"/>
                <a:ext cx="200798" cy="200798"/>
              </a:xfrm>
              <a:prstGeom prst="rect">
                <a:avLst/>
              </a:prstGeom>
            </p:spPr>
          </p:pic>
        </p:grpSp>
      </p:grpSp>
      <p:grpSp>
        <p:nvGrpSpPr>
          <p:cNvPr id="23" name="Группа 22">
            <a:extLst>
              <a:ext uri="{FF2B5EF4-FFF2-40B4-BE49-F238E27FC236}">
                <a16:creationId xmlns:a16="http://schemas.microsoft.com/office/drawing/2014/main" id="{067A41D1-149F-C181-478C-7921D3747430}"/>
              </a:ext>
            </a:extLst>
          </p:cNvPr>
          <p:cNvGrpSpPr/>
          <p:nvPr/>
        </p:nvGrpSpPr>
        <p:grpSpPr>
          <a:xfrm>
            <a:off x="6960185" y="1570466"/>
            <a:ext cx="4431715" cy="2748132"/>
            <a:chOff x="7026056" y="2145583"/>
            <a:chExt cx="4431715" cy="2748132"/>
          </a:xfrm>
        </p:grpSpPr>
        <p:grpSp>
          <p:nvGrpSpPr>
            <p:cNvPr id="24" name="Группа 23">
              <a:extLst>
                <a:ext uri="{FF2B5EF4-FFF2-40B4-BE49-F238E27FC236}">
                  <a16:creationId xmlns:a16="http://schemas.microsoft.com/office/drawing/2014/main" id="{8E9D4945-AFAE-AEE5-F925-F9D2E51E1380}"/>
                </a:ext>
              </a:extLst>
            </p:cNvPr>
            <p:cNvGrpSpPr/>
            <p:nvPr/>
          </p:nvGrpSpPr>
          <p:grpSpPr>
            <a:xfrm>
              <a:off x="7026056" y="2145583"/>
              <a:ext cx="3573364" cy="1508106"/>
              <a:chOff x="1289051" y="1763692"/>
              <a:chExt cx="3573364" cy="1508106"/>
            </a:xfrm>
          </p:grpSpPr>
          <p:sp>
            <p:nvSpPr>
              <p:cNvPr id="28" name="TextBox 27">
                <a:extLst>
                  <a:ext uri="{FF2B5EF4-FFF2-40B4-BE49-F238E27FC236}">
                    <a16:creationId xmlns:a16="http://schemas.microsoft.com/office/drawing/2014/main" id="{76ECB202-99BA-297B-012D-DB3D05F2B688}"/>
                  </a:ext>
                </a:extLst>
              </p:cNvPr>
              <p:cNvSpPr txBox="1"/>
              <p:nvPr/>
            </p:nvSpPr>
            <p:spPr>
              <a:xfrm>
                <a:off x="1289051" y="2071469"/>
                <a:ext cx="3573364" cy="1200329"/>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p>
              <a:p>
                <a:endParaRPr lang="ru-RU" sz="3600" b="1" dirty="0">
                  <a:solidFill>
                    <a:schemeClr val="bg1"/>
                  </a:solidFill>
                  <a:latin typeface="+mj-lt"/>
                  <a:cs typeface="Segoe Pro Light" panose="020F0502020204030204" pitchFamily="34" charset="0"/>
                </a:endParaRPr>
              </a:p>
            </p:txBody>
          </p:sp>
          <p:sp>
            <p:nvSpPr>
              <p:cNvPr id="29" name="TextBox 28">
                <a:extLst>
                  <a:ext uri="{FF2B5EF4-FFF2-40B4-BE49-F238E27FC236}">
                    <a16:creationId xmlns:a16="http://schemas.microsoft.com/office/drawing/2014/main" id="{DECD4A00-8A02-DA17-0D24-FF1460E2DFAF}"/>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C3E9618B-A5AF-3DF9-3E1F-267A16A310B0}"/>
                </a:ext>
              </a:extLst>
            </p:cNvPr>
            <p:cNvGrpSpPr/>
            <p:nvPr/>
          </p:nvGrpSpPr>
          <p:grpSpPr>
            <a:xfrm>
              <a:off x="7046297" y="3570276"/>
              <a:ext cx="4411474" cy="1323439"/>
              <a:chOff x="927563" y="1243969"/>
              <a:chExt cx="4411474" cy="1323439"/>
            </a:xfrm>
          </p:grpSpPr>
          <p:sp>
            <p:nvSpPr>
              <p:cNvPr id="26" name="TextBox 25">
                <a:extLst>
                  <a:ext uri="{FF2B5EF4-FFF2-40B4-BE49-F238E27FC236}">
                    <a16:creationId xmlns:a16="http://schemas.microsoft.com/office/drawing/2014/main" id="{37469195-D32C-39F3-4236-9F5FA446779C}"/>
                  </a:ext>
                </a:extLst>
              </p:cNvPr>
              <p:cNvSpPr txBox="1"/>
              <p:nvPr/>
            </p:nvSpPr>
            <p:spPr>
              <a:xfrm>
                <a:off x="927563" y="1551745"/>
                <a:ext cx="4411474" cy="1015663"/>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7" name="TextBox 26">
                <a:extLst>
                  <a:ext uri="{FF2B5EF4-FFF2-40B4-BE49-F238E27FC236}">
                    <a16:creationId xmlns:a16="http://schemas.microsoft.com/office/drawing/2014/main" id="{7B218E12-1783-5761-7E28-E6D50CCC5A8B}"/>
                  </a:ext>
                </a:extLst>
              </p:cNvPr>
              <p:cNvSpPr txBox="1"/>
              <p:nvPr/>
            </p:nvSpPr>
            <p:spPr>
              <a:xfrm>
                <a:off x="927565" y="1243969"/>
                <a:ext cx="2157686"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spTree>
    <p:extLst>
      <p:ext uri="{BB962C8B-B14F-4D97-AF65-F5344CB8AC3E}">
        <p14:creationId xmlns:p14="http://schemas.microsoft.com/office/powerpoint/2010/main" val="18580685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F930715-83E0-F142-417E-5CA6CD6B5DDF}"/>
              </a:ext>
            </a:extLst>
          </p:cNvPr>
          <p:cNvGrpSpPr/>
          <p:nvPr/>
        </p:nvGrpSpPr>
        <p:grpSpPr>
          <a:xfrm>
            <a:off x="355600" y="6007100"/>
            <a:ext cx="11480800" cy="545746"/>
            <a:chOff x="355600" y="6007100"/>
            <a:chExt cx="11480800" cy="545746"/>
          </a:xfrm>
        </p:grpSpPr>
        <p:cxnSp>
          <p:nvCxnSpPr>
            <p:cNvPr id="3" name="Прямая соединительная линия 2">
              <a:extLst>
                <a:ext uri="{FF2B5EF4-FFF2-40B4-BE49-F238E27FC236}">
                  <a16:creationId xmlns:a16="http://schemas.microsoft.com/office/drawing/2014/main" id="{3BB2493E-61AF-ECF0-05BB-46B55CFF27F5}"/>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78474D56-7982-5BCB-E99C-BBED95113819}"/>
                </a:ext>
              </a:extLst>
            </p:cNvPr>
            <p:cNvGrpSpPr/>
            <p:nvPr/>
          </p:nvGrpSpPr>
          <p:grpSpPr>
            <a:xfrm>
              <a:off x="534678" y="6275847"/>
              <a:ext cx="11122644" cy="276999"/>
              <a:chOff x="558800" y="6275847"/>
              <a:chExt cx="11122644" cy="276999"/>
            </a:xfrm>
          </p:grpSpPr>
          <p:sp>
            <p:nvSpPr>
              <p:cNvPr id="5" name="TextBox 4">
                <a:extLst>
                  <a:ext uri="{FF2B5EF4-FFF2-40B4-BE49-F238E27FC236}">
                    <a16:creationId xmlns:a16="http://schemas.microsoft.com/office/drawing/2014/main" id="{B5163595-FB53-4867-4C9E-6F9305FC9190}"/>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6" name="TextBox 5">
                <a:extLst>
                  <a:ext uri="{FF2B5EF4-FFF2-40B4-BE49-F238E27FC236}">
                    <a16:creationId xmlns:a16="http://schemas.microsoft.com/office/drawing/2014/main" id="{CDEAF70D-9073-129A-840D-FDABB46FE7D0}"/>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7" name="TextBox 6">
                <a:extLst>
                  <a:ext uri="{FF2B5EF4-FFF2-40B4-BE49-F238E27FC236}">
                    <a16:creationId xmlns:a16="http://schemas.microsoft.com/office/drawing/2014/main" id="{38913F23-7F6E-725E-D4C4-0CF32FA1C8FA}"/>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8" name="TextBox 7">
                <a:extLst>
                  <a:ext uri="{FF2B5EF4-FFF2-40B4-BE49-F238E27FC236}">
                    <a16:creationId xmlns:a16="http://schemas.microsoft.com/office/drawing/2014/main" id="{B4172E0C-9901-A5A7-DC45-96DB47C1C153}"/>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9" name="TextBox 8">
            <a:extLst>
              <a:ext uri="{FF2B5EF4-FFF2-40B4-BE49-F238E27FC236}">
                <a16:creationId xmlns:a16="http://schemas.microsoft.com/office/drawing/2014/main" id="{7C38C13B-ACCD-D3D9-75B9-9FD0E4CAA3B8}"/>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0" name="Группа 9">
            <a:extLst>
              <a:ext uri="{FF2B5EF4-FFF2-40B4-BE49-F238E27FC236}">
                <a16:creationId xmlns:a16="http://schemas.microsoft.com/office/drawing/2014/main" id="{2FAC24FF-52A1-1816-4A3B-CF4F2CD4C325}"/>
              </a:ext>
            </a:extLst>
          </p:cNvPr>
          <p:cNvGrpSpPr/>
          <p:nvPr/>
        </p:nvGrpSpPr>
        <p:grpSpPr>
          <a:xfrm>
            <a:off x="10467105" y="368423"/>
            <a:ext cx="1208958" cy="323385"/>
            <a:chOff x="10467105" y="586136"/>
            <a:chExt cx="1208958" cy="323385"/>
          </a:xfrm>
        </p:grpSpPr>
        <p:grpSp>
          <p:nvGrpSpPr>
            <p:cNvPr id="11" name="Группа 10">
              <a:extLst>
                <a:ext uri="{FF2B5EF4-FFF2-40B4-BE49-F238E27FC236}">
                  <a16:creationId xmlns:a16="http://schemas.microsoft.com/office/drawing/2014/main" id="{7C46AFB4-53FC-4935-8C71-68E1D17E9C9D}"/>
                </a:ext>
              </a:extLst>
            </p:cNvPr>
            <p:cNvGrpSpPr/>
            <p:nvPr/>
          </p:nvGrpSpPr>
          <p:grpSpPr>
            <a:xfrm>
              <a:off x="10467105" y="586136"/>
              <a:ext cx="323385" cy="323385"/>
              <a:chOff x="10467105" y="586136"/>
              <a:chExt cx="323385" cy="323385"/>
            </a:xfrm>
          </p:grpSpPr>
          <p:sp>
            <p:nvSpPr>
              <p:cNvPr id="18" name="Овал 17">
                <a:extLst>
                  <a:ext uri="{FF2B5EF4-FFF2-40B4-BE49-F238E27FC236}">
                    <a16:creationId xmlns:a16="http://schemas.microsoft.com/office/drawing/2014/main" id="{CC6B5987-4092-A85F-0644-DD68C13059B4}"/>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3BB081CF-FC0B-0EF5-D555-BD24E2C83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2" name="Группа 11">
              <a:extLst>
                <a:ext uri="{FF2B5EF4-FFF2-40B4-BE49-F238E27FC236}">
                  <a16:creationId xmlns:a16="http://schemas.microsoft.com/office/drawing/2014/main" id="{A04CDF48-6DA3-DAF0-5B69-B64340363FB2}"/>
                </a:ext>
              </a:extLst>
            </p:cNvPr>
            <p:cNvGrpSpPr/>
            <p:nvPr/>
          </p:nvGrpSpPr>
          <p:grpSpPr>
            <a:xfrm>
              <a:off x="10909891" y="586136"/>
              <a:ext cx="323385" cy="323385"/>
              <a:chOff x="10909892" y="586136"/>
              <a:chExt cx="323385" cy="323385"/>
            </a:xfrm>
          </p:grpSpPr>
          <p:sp>
            <p:nvSpPr>
              <p:cNvPr id="16" name="Овал 15">
                <a:extLst>
                  <a:ext uri="{FF2B5EF4-FFF2-40B4-BE49-F238E27FC236}">
                    <a16:creationId xmlns:a16="http://schemas.microsoft.com/office/drawing/2014/main" id="{A920872F-BC52-F6E5-CDDE-A500A09274E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06407E0A-C0D3-871C-412D-C6A7D6FB8E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3" name="Группа 12">
              <a:extLst>
                <a:ext uri="{FF2B5EF4-FFF2-40B4-BE49-F238E27FC236}">
                  <a16:creationId xmlns:a16="http://schemas.microsoft.com/office/drawing/2014/main" id="{50BA283F-427D-A37D-6051-21640B7A5267}"/>
                </a:ext>
              </a:extLst>
            </p:cNvPr>
            <p:cNvGrpSpPr/>
            <p:nvPr/>
          </p:nvGrpSpPr>
          <p:grpSpPr>
            <a:xfrm>
              <a:off x="11352678" y="586136"/>
              <a:ext cx="323385" cy="323385"/>
              <a:chOff x="11352678" y="586136"/>
              <a:chExt cx="323385" cy="323385"/>
            </a:xfrm>
          </p:grpSpPr>
          <p:sp>
            <p:nvSpPr>
              <p:cNvPr id="14" name="Овал 13">
                <a:extLst>
                  <a:ext uri="{FF2B5EF4-FFF2-40B4-BE49-F238E27FC236}">
                    <a16:creationId xmlns:a16="http://schemas.microsoft.com/office/drawing/2014/main" id="{FEB07079-D7E2-BA28-C0A6-9CBB0682E386}"/>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47F84C12-60ED-ACCC-08FB-FF2F605D54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grpSp>
        <p:nvGrpSpPr>
          <p:cNvPr id="23" name="Группа 22">
            <a:extLst>
              <a:ext uri="{FF2B5EF4-FFF2-40B4-BE49-F238E27FC236}">
                <a16:creationId xmlns:a16="http://schemas.microsoft.com/office/drawing/2014/main" id="{3DFB1E7E-0D9B-4F40-AE08-84234F47517E}"/>
              </a:ext>
            </a:extLst>
          </p:cNvPr>
          <p:cNvGrpSpPr/>
          <p:nvPr/>
        </p:nvGrpSpPr>
        <p:grpSpPr>
          <a:xfrm>
            <a:off x="670897" y="2385932"/>
            <a:ext cx="3573364" cy="2932798"/>
            <a:chOff x="7026056" y="2145583"/>
            <a:chExt cx="3573364" cy="2932798"/>
          </a:xfrm>
        </p:grpSpPr>
        <p:grpSp>
          <p:nvGrpSpPr>
            <p:cNvPr id="24" name="Группа 23">
              <a:extLst>
                <a:ext uri="{FF2B5EF4-FFF2-40B4-BE49-F238E27FC236}">
                  <a16:creationId xmlns:a16="http://schemas.microsoft.com/office/drawing/2014/main" id="{5C3B6C8A-D21B-6055-4479-1F2CB4987770}"/>
                </a:ext>
              </a:extLst>
            </p:cNvPr>
            <p:cNvGrpSpPr/>
            <p:nvPr/>
          </p:nvGrpSpPr>
          <p:grpSpPr>
            <a:xfrm>
              <a:off x="7026056" y="2145583"/>
              <a:ext cx="3573364" cy="954108"/>
              <a:chOff x="1289051" y="1763692"/>
              <a:chExt cx="3573364" cy="954108"/>
            </a:xfrm>
          </p:grpSpPr>
          <p:sp>
            <p:nvSpPr>
              <p:cNvPr id="28" name="TextBox 27">
                <a:extLst>
                  <a:ext uri="{FF2B5EF4-FFF2-40B4-BE49-F238E27FC236}">
                    <a16:creationId xmlns:a16="http://schemas.microsoft.com/office/drawing/2014/main" id="{3CDCDFE4-94AF-4BAF-4085-12F409EC5DCD}"/>
                  </a:ext>
                </a:extLst>
              </p:cNvPr>
              <p:cNvSpPr txBox="1"/>
              <p:nvPr/>
            </p:nvSpPr>
            <p:spPr>
              <a:xfrm>
                <a:off x="1289051" y="2071469"/>
                <a:ext cx="3573364" cy="646331"/>
              </a:xfrm>
              <a:prstGeom prst="rect">
                <a:avLst/>
              </a:prstGeom>
              <a:noFill/>
            </p:spPr>
            <p:txBody>
              <a:bodyPr wrap="square" rtlCol="0">
                <a:spAutoFit/>
              </a:bodyPr>
              <a:lstStyle/>
              <a:p>
                <a:r>
                  <a:rPr lang="de-DE" sz="3600" b="1">
                    <a:solidFill>
                      <a:schemeClr val="bg1"/>
                    </a:solidFill>
                    <a:latin typeface="+mj-lt"/>
                    <a:cs typeface="Segoe Pro Light" panose="020F0502020204030204" pitchFamily="34" charset="0"/>
                  </a:rPr>
                  <a:t>TITEL</a:t>
                </a:r>
                <a:endParaRPr lang="de-DE" sz="3600" b="1" dirty="0">
                  <a:solidFill>
                    <a:schemeClr val="bg1"/>
                  </a:solidFill>
                  <a:latin typeface="+mj-lt"/>
                  <a:cs typeface="Segoe Pro Light" panose="020F0502020204030204" pitchFamily="34" charset="0"/>
                </a:endParaRPr>
              </a:p>
            </p:txBody>
          </p:sp>
          <p:sp>
            <p:nvSpPr>
              <p:cNvPr id="29" name="TextBox 28">
                <a:extLst>
                  <a:ext uri="{FF2B5EF4-FFF2-40B4-BE49-F238E27FC236}">
                    <a16:creationId xmlns:a16="http://schemas.microsoft.com/office/drawing/2014/main" id="{B8BF09B3-06BE-2E09-363E-EA29C2387ADD}"/>
                  </a:ext>
                </a:extLst>
              </p:cNvPr>
              <p:cNvSpPr txBox="1"/>
              <p:nvPr/>
            </p:nvSpPr>
            <p:spPr>
              <a:xfrm>
                <a:off x="1309032" y="1763692"/>
                <a:ext cx="617477" cy="307777"/>
              </a:xfrm>
              <a:prstGeom prst="rect">
                <a:avLst/>
              </a:prstGeom>
              <a:noFill/>
            </p:spPr>
            <p:txBody>
              <a:bodyPr wrap="none" rtlCol="0">
                <a:spAutoFit/>
              </a:bodyPr>
              <a:lstStyle/>
              <a:p>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grpSp>
          <p:nvGrpSpPr>
            <p:cNvPr id="25" name="Группа 24">
              <a:extLst>
                <a:ext uri="{FF2B5EF4-FFF2-40B4-BE49-F238E27FC236}">
                  <a16:creationId xmlns:a16="http://schemas.microsoft.com/office/drawing/2014/main" id="{F8E4BDEB-D979-0E73-2863-438FDBBEEE51}"/>
                </a:ext>
              </a:extLst>
            </p:cNvPr>
            <p:cNvGrpSpPr/>
            <p:nvPr/>
          </p:nvGrpSpPr>
          <p:grpSpPr>
            <a:xfrm>
              <a:off x="7046297" y="3570276"/>
              <a:ext cx="3234091" cy="1508105"/>
              <a:chOff x="927563" y="1243969"/>
              <a:chExt cx="3234091" cy="1508105"/>
            </a:xfrm>
          </p:grpSpPr>
          <p:sp>
            <p:nvSpPr>
              <p:cNvPr id="26" name="TextBox 25">
                <a:extLst>
                  <a:ext uri="{FF2B5EF4-FFF2-40B4-BE49-F238E27FC236}">
                    <a16:creationId xmlns:a16="http://schemas.microsoft.com/office/drawing/2014/main" id="{0CF7BAFB-7341-023A-57FE-B26ED2FB7B2F}"/>
                  </a:ext>
                </a:extLst>
              </p:cNvPr>
              <p:cNvSpPr txBox="1"/>
              <p:nvPr/>
            </p:nvSpPr>
            <p:spPr>
              <a:xfrm>
                <a:off x="927563" y="1551745"/>
                <a:ext cx="3234091" cy="120032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Lorem ipsum dolor sit amet, consectetuer adipiscing elit. Maecenas porttitor congue massa. Fusce posuere, magna sed pulvinar ultricies, purus lectus malesuada libero, sit amet commodo magna eros quis urna.</a:t>
                </a:r>
              </a:p>
              <a:p>
                <a:endParaRPr lang="ru-RU" sz="1200" dirty="0">
                  <a:solidFill>
                    <a:schemeClr val="bg1"/>
                  </a:solidFill>
                  <a:cs typeface="Segoe Pro Light" panose="020F0502020204030204" pitchFamily="34" charset="0"/>
                </a:endParaRPr>
              </a:p>
            </p:txBody>
          </p:sp>
          <p:sp>
            <p:nvSpPr>
              <p:cNvPr id="27" name="TextBox 26">
                <a:extLst>
                  <a:ext uri="{FF2B5EF4-FFF2-40B4-BE49-F238E27FC236}">
                    <a16:creationId xmlns:a16="http://schemas.microsoft.com/office/drawing/2014/main" id="{D31C39B8-977C-A199-A8E0-68A6E5ABFA18}"/>
                  </a:ext>
                </a:extLst>
              </p:cNvPr>
              <p:cNvSpPr txBox="1"/>
              <p:nvPr/>
            </p:nvSpPr>
            <p:spPr>
              <a:xfrm>
                <a:off x="927565" y="1243969"/>
                <a:ext cx="2157686" cy="523220"/>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p>
              <a:p>
                <a:endParaRPr lang="ru-RU" sz="1400" b="1" dirty="0">
                  <a:solidFill>
                    <a:schemeClr val="bg1"/>
                  </a:solidFill>
                  <a:latin typeface="+mj-lt"/>
                  <a:cs typeface="Segoe Pro Light" panose="020F0502020204030204" pitchFamily="34" charset="0"/>
                </a:endParaRPr>
              </a:p>
            </p:txBody>
          </p:sp>
        </p:grpSp>
      </p:grpSp>
      <p:sp>
        <p:nvSpPr>
          <p:cNvPr id="30" name="Прямоугольник: скругленные углы 29">
            <a:extLst>
              <a:ext uri="{FF2B5EF4-FFF2-40B4-BE49-F238E27FC236}">
                <a16:creationId xmlns:a16="http://schemas.microsoft.com/office/drawing/2014/main" id="{D8444A9B-6234-9050-3CB2-E8BA5BCF6386}"/>
              </a:ext>
            </a:extLst>
          </p:cNvPr>
          <p:cNvSpPr/>
          <p:nvPr/>
        </p:nvSpPr>
        <p:spPr>
          <a:xfrm>
            <a:off x="4326673" y="1505415"/>
            <a:ext cx="2219093" cy="3868273"/>
          </a:xfrm>
          <a:prstGeom prst="roundRect">
            <a:avLst>
              <a:gd name="adj" fmla="val 10229"/>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1" name="Группа 30">
            <a:extLst>
              <a:ext uri="{FF2B5EF4-FFF2-40B4-BE49-F238E27FC236}">
                <a16:creationId xmlns:a16="http://schemas.microsoft.com/office/drawing/2014/main" id="{680D3BD0-D255-5A5C-E8FF-B7512DAA801D}"/>
              </a:ext>
            </a:extLst>
          </p:cNvPr>
          <p:cNvGrpSpPr/>
          <p:nvPr/>
        </p:nvGrpSpPr>
        <p:grpSpPr>
          <a:xfrm>
            <a:off x="5046157" y="1752515"/>
            <a:ext cx="780124" cy="780122"/>
            <a:chOff x="10156958" y="1616143"/>
            <a:chExt cx="780124" cy="780122"/>
          </a:xfrm>
        </p:grpSpPr>
        <p:sp>
          <p:nvSpPr>
            <p:cNvPr id="32" name="Овал 31">
              <a:extLst>
                <a:ext uri="{FF2B5EF4-FFF2-40B4-BE49-F238E27FC236}">
                  <a16:creationId xmlns:a16="http://schemas.microsoft.com/office/drawing/2014/main" id="{342B134F-57BA-2326-469B-ADCC6608ADDD}"/>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3" name="Овал 32">
              <a:extLst>
                <a:ext uri="{FF2B5EF4-FFF2-40B4-BE49-F238E27FC236}">
                  <a16:creationId xmlns:a16="http://schemas.microsoft.com/office/drawing/2014/main" id="{663E0EBF-6296-D5BA-FECF-05B53B8A5BCA}"/>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4" name="Рисунок 33">
              <a:extLst>
                <a:ext uri="{FF2B5EF4-FFF2-40B4-BE49-F238E27FC236}">
                  <a16:creationId xmlns:a16="http://schemas.microsoft.com/office/drawing/2014/main" id="{BECB8AE7-EFCE-4A6C-AE35-0927804E5E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67649" y="1826833"/>
              <a:ext cx="358743" cy="358743"/>
            </a:xfrm>
            <a:prstGeom prst="rect">
              <a:avLst/>
            </a:prstGeom>
          </p:spPr>
        </p:pic>
      </p:grpSp>
      <p:sp>
        <p:nvSpPr>
          <p:cNvPr id="35" name="TextBox 34">
            <a:extLst>
              <a:ext uri="{FF2B5EF4-FFF2-40B4-BE49-F238E27FC236}">
                <a16:creationId xmlns:a16="http://schemas.microsoft.com/office/drawing/2014/main" id="{26B3FFC6-8CB5-5949-E20F-619D4327E2F9}"/>
              </a:ext>
            </a:extLst>
          </p:cNvPr>
          <p:cNvSpPr txBox="1"/>
          <p:nvPr/>
        </p:nvSpPr>
        <p:spPr>
          <a:xfrm>
            <a:off x="4526557" y="2724562"/>
            <a:ext cx="1819324"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p>
          <a:p>
            <a:pPr algn="ctr"/>
            <a:endParaRPr lang="ru-RU" sz="1400" b="1" dirty="0">
              <a:solidFill>
                <a:schemeClr val="bg1"/>
              </a:solidFill>
              <a:latin typeface="+mj-lt"/>
              <a:cs typeface="Segoe Pro Light" panose="020F0502020204030204" pitchFamily="34" charset="0"/>
            </a:endParaRPr>
          </a:p>
        </p:txBody>
      </p:sp>
      <p:cxnSp>
        <p:nvCxnSpPr>
          <p:cNvPr id="36" name="Прямая соединительная линия 35">
            <a:extLst>
              <a:ext uri="{FF2B5EF4-FFF2-40B4-BE49-F238E27FC236}">
                <a16:creationId xmlns:a16="http://schemas.microsoft.com/office/drawing/2014/main" id="{328F3E79-FF26-7CFD-60A4-0A923138325E}"/>
              </a:ext>
            </a:extLst>
          </p:cNvPr>
          <p:cNvCxnSpPr>
            <a:cxnSpLocks/>
          </p:cNvCxnSpPr>
          <p:nvPr/>
        </p:nvCxnSpPr>
        <p:spPr>
          <a:xfrm>
            <a:off x="4612307" y="3162300"/>
            <a:ext cx="164782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7" name="Прямая соединительная линия 36">
            <a:extLst>
              <a:ext uri="{FF2B5EF4-FFF2-40B4-BE49-F238E27FC236}">
                <a16:creationId xmlns:a16="http://schemas.microsoft.com/office/drawing/2014/main" id="{DEC576E0-B7FD-B4A8-FAF4-DBD341DEF96E}"/>
              </a:ext>
            </a:extLst>
          </p:cNvPr>
          <p:cNvCxnSpPr>
            <a:cxnSpLocks/>
          </p:cNvCxnSpPr>
          <p:nvPr/>
        </p:nvCxnSpPr>
        <p:spPr>
          <a:xfrm>
            <a:off x="4612307" y="4352925"/>
            <a:ext cx="164782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38" name="TextBox 37">
            <a:extLst>
              <a:ext uri="{FF2B5EF4-FFF2-40B4-BE49-F238E27FC236}">
                <a16:creationId xmlns:a16="http://schemas.microsoft.com/office/drawing/2014/main" id="{C28C4237-5012-71DD-36F5-B89A64483D02}"/>
              </a:ext>
            </a:extLst>
          </p:cNvPr>
          <p:cNvSpPr txBox="1"/>
          <p:nvPr/>
        </p:nvSpPr>
        <p:spPr>
          <a:xfrm>
            <a:off x="4571009" y="3372892"/>
            <a:ext cx="1730420" cy="769441"/>
          </a:xfrm>
          <a:prstGeom prst="rect">
            <a:avLst/>
          </a:prstGeom>
          <a:noFill/>
        </p:spPr>
        <p:txBody>
          <a:bodyPr wrap="square" rtlCol="0">
            <a:spAutoFit/>
          </a:bodyPr>
          <a:lstStyle/>
          <a:p>
            <a:pPr algn="ctr"/>
            <a:r>
              <a:rPr lang="ru-RU" sz="4400" b="1" dirty="0">
                <a:gradFill>
                  <a:gsLst>
                    <a:gs pos="0">
                      <a:schemeClr val="accent2"/>
                    </a:gs>
                    <a:gs pos="100000">
                      <a:schemeClr val="accent3"/>
                    </a:gs>
                  </a:gsLst>
                  <a:lin ang="1800000" scaled="0"/>
                </a:gradFill>
                <a:latin typeface="+mj-lt"/>
                <a:cs typeface="Segoe Pro Light" panose="020F0502020204030204" pitchFamily="34" charset="0"/>
              </a:rPr>
              <a:t>99</a:t>
            </a:r>
            <a:r>
              <a:rPr lang="de-DE" sz="4400" b="1" dirty="0">
                <a:gradFill>
                  <a:gsLst>
                    <a:gs pos="0">
                      <a:schemeClr val="accent2"/>
                    </a:gs>
                    <a:gs pos="100000">
                      <a:schemeClr val="accent3"/>
                    </a:gs>
                  </a:gsLst>
                  <a:lin ang="1800000" scaled="0"/>
                </a:gradFill>
                <a:latin typeface="+mj-lt"/>
                <a:cs typeface="Segoe Pro Light" panose="020F0502020204030204" pitchFamily="34" charset="0"/>
              </a:rPr>
              <a:t>€</a:t>
            </a:r>
            <a:endParaRPr lang="ru-RU" sz="4400" b="1" dirty="0">
              <a:gradFill>
                <a:gsLst>
                  <a:gs pos="0">
                    <a:schemeClr val="accent2"/>
                  </a:gs>
                  <a:gs pos="100000">
                    <a:schemeClr val="accent3"/>
                  </a:gs>
                </a:gsLst>
                <a:lin ang="1800000" scaled="0"/>
              </a:gradFill>
              <a:latin typeface="+mj-lt"/>
              <a:cs typeface="Segoe Pro Light" panose="020F0502020204030204" pitchFamily="34" charset="0"/>
            </a:endParaRPr>
          </a:p>
        </p:txBody>
      </p:sp>
      <p:sp>
        <p:nvSpPr>
          <p:cNvPr id="39" name="TextBox 38">
            <a:extLst>
              <a:ext uri="{FF2B5EF4-FFF2-40B4-BE49-F238E27FC236}">
                <a16:creationId xmlns:a16="http://schemas.microsoft.com/office/drawing/2014/main" id="{5D0D9D35-B8C5-087F-DB41-D06B4F11545E}"/>
              </a:ext>
            </a:extLst>
          </p:cNvPr>
          <p:cNvSpPr txBox="1"/>
          <p:nvPr/>
        </p:nvSpPr>
        <p:spPr>
          <a:xfrm>
            <a:off x="4545576" y="4527550"/>
            <a:ext cx="1781287" cy="276999"/>
          </a:xfrm>
          <a:prstGeom prst="rect">
            <a:avLst/>
          </a:prstGeom>
          <a:noFill/>
        </p:spPr>
        <p:txBody>
          <a:bodyPr wrap="square">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41" name="Группа 40">
            <a:extLst>
              <a:ext uri="{FF2B5EF4-FFF2-40B4-BE49-F238E27FC236}">
                <a16:creationId xmlns:a16="http://schemas.microsoft.com/office/drawing/2014/main" id="{ADF6B734-B94A-17A3-1CAD-F2FD7B4F8F09}"/>
              </a:ext>
            </a:extLst>
          </p:cNvPr>
          <p:cNvGrpSpPr/>
          <p:nvPr/>
        </p:nvGrpSpPr>
        <p:grpSpPr>
          <a:xfrm>
            <a:off x="9456970" y="1505415"/>
            <a:ext cx="2219093" cy="3868273"/>
            <a:chOff x="4326673" y="1505415"/>
            <a:chExt cx="2219093" cy="3868273"/>
          </a:xfrm>
        </p:grpSpPr>
        <p:sp>
          <p:nvSpPr>
            <p:cNvPr id="42" name="Прямоугольник: скругленные углы 41">
              <a:extLst>
                <a:ext uri="{FF2B5EF4-FFF2-40B4-BE49-F238E27FC236}">
                  <a16:creationId xmlns:a16="http://schemas.microsoft.com/office/drawing/2014/main" id="{4309E34B-9430-FADD-AAF2-F94996F41A71}"/>
                </a:ext>
              </a:extLst>
            </p:cNvPr>
            <p:cNvSpPr/>
            <p:nvPr/>
          </p:nvSpPr>
          <p:spPr>
            <a:xfrm>
              <a:off x="4326673" y="1505415"/>
              <a:ext cx="2219093" cy="3868273"/>
            </a:xfrm>
            <a:prstGeom prst="roundRect">
              <a:avLst>
                <a:gd name="adj" fmla="val 10229"/>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3" name="Группа 42">
              <a:extLst>
                <a:ext uri="{FF2B5EF4-FFF2-40B4-BE49-F238E27FC236}">
                  <a16:creationId xmlns:a16="http://schemas.microsoft.com/office/drawing/2014/main" id="{68ADF51A-CBF6-A670-1F28-A4C4DD7B9D4A}"/>
                </a:ext>
              </a:extLst>
            </p:cNvPr>
            <p:cNvGrpSpPr/>
            <p:nvPr/>
          </p:nvGrpSpPr>
          <p:grpSpPr>
            <a:xfrm>
              <a:off x="5046157" y="1752515"/>
              <a:ext cx="780124" cy="780122"/>
              <a:chOff x="10156958" y="1616143"/>
              <a:chExt cx="780124" cy="780122"/>
            </a:xfrm>
          </p:grpSpPr>
          <p:sp>
            <p:nvSpPr>
              <p:cNvPr id="49" name="Овал 48">
                <a:extLst>
                  <a:ext uri="{FF2B5EF4-FFF2-40B4-BE49-F238E27FC236}">
                    <a16:creationId xmlns:a16="http://schemas.microsoft.com/office/drawing/2014/main" id="{6317D7D7-0677-44DB-35CD-E10E59447747}"/>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50" name="Овал 49">
                <a:extLst>
                  <a:ext uri="{FF2B5EF4-FFF2-40B4-BE49-F238E27FC236}">
                    <a16:creationId xmlns:a16="http://schemas.microsoft.com/office/drawing/2014/main" id="{6CE84FAC-B225-E91D-7293-006F96E54E32}"/>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51" name="Рисунок 50">
                <a:extLst>
                  <a:ext uri="{FF2B5EF4-FFF2-40B4-BE49-F238E27FC236}">
                    <a16:creationId xmlns:a16="http://schemas.microsoft.com/office/drawing/2014/main" id="{BDEF585B-F009-BFC6-922C-AC8987CA3B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67649" y="1826833"/>
                <a:ext cx="358743" cy="358743"/>
              </a:xfrm>
              <a:prstGeom prst="rect">
                <a:avLst/>
              </a:prstGeom>
            </p:spPr>
          </p:pic>
        </p:grpSp>
        <p:sp>
          <p:nvSpPr>
            <p:cNvPr id="44" name="TextBox 43">
              <a:extLst>
                <a:ext uri="{FF2B5EF4-FFF2-40B4-BE49-F238E27FC236}">
                  <a16:creationId xmlns:a16="http://schemas.microsoft.com/office/drawing/2014/main" id="{108F23B5-7335-4978-50DF-C8BF5C608C4D}"/>
                </a:ext>
              </a:extLst>
            </p:cNvPr>
            <p:cNvSpPr txBox="1"/>
            <p:nvPr/>
          </p:nvSpPr>
          <p:spPr>
            <a:xfrm>
              <a:off x="4526557" y="2724562"/>
              <a:ext cx="1819324" cy="523220"/>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p>
            <a:p>
              <a:pPr algn="ctr"/>
              <a:endParaRPr lang="ru-RU" sz="1400" b="1" dirty="0">
                <a:solidFill>
                  <a:schemeClr val="bg1"/>
                </a:solidFill>
                <a:latin typeface="+mj-lt"/>
                <a:cs typeface="Segoe Pro Light" panose="020F0502020204030204" pitchFamily="34" charset="0"/>
              </a:endParaRPr>
            </a:p>
          </p:txBody>
        </p:sp>
        <p:cxnSp>
          <p:nvCxnSpPr>
            <p:cNvPr id="45" name="Прямая соединительная линия 44">
              <a:extLst>
                <a:ext uri="{FF2B5EF4-FFF2-40B4-BE49-F238E27FC236}">
                  <a16:creationId xmlns:a16="http://schemas.microsoft.com/office/drawing/2014/main" id="{D9A02405-0FC9-3E14-C0A3-BB366407E577}"/>
                </a:ext>
              </a:extLst>
            </p:cNvPr>
            <p:cNvCxnSpPr>
              <a:cxnSpLocks/>
            </p:cNvCxnSpPr>
            <p:nvPr/>
          </p:nvCxnSpPr>
          <p:spPr>
            <a:xfrm>
              <a:off x="4612307" y="3162300"/>
              <a:ext cx="164782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46" name="Прямая соединительная линия 45">
              <a:extLst>
                <a:ext uri="{FF2B5EF4-FFF2-40B4-BE49-F238E27FC236}">
                  <a16:creationId xmlns:a16="http://schemas.microsoft.com/office/drawing/2014/main" id="{880B79A7-EA66-6129-B0F5-E67D0595C49E}"/>
                </a:ext>
              </a:extLst>
            </p:cNvPr>
            <p:cNvCxnSpPr>
              <a:cxnSpLocks/>
            </p:cNvCxnSpPr>
            <p:nvPr/>
          </p:nvCxnSpPr>
          <p:spPr>
            <a:xfrm>
              <a:off x="4612307" y="4352925"/>
              <a:ext cx="164782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47" name="TextBox 46">
              <a:extLst>
                <a:ext uri="{FF2B5EF4-FFF2-40B4-BE49-F238E27FC236}">
                  <a16:creationId xmlns:a16="http://schemas.microsoft.com/office/drawing/2014/main" id="{29809612-6C4A-4546-924F-6908CBD01624}"/>
                </a:ext>
              </a:extLst>
            </p:cNvPr>
            <p:cNvSpPr txBox="1"/>
            <p:nvPr/>
          </p:nvSpPr>
          <p:spPr>
            <a:xfrm>
              <a:off x="4571009" y="3372892"/>
              <a:ext cx="1730420" cy="769441"/>
            </a:xfrm>
            <a:prstGeom prst="rect">
              <a:avLst/>
            </a:prstGeom>
            <a:noFill/>
          </p:spPr>
          <p:txBody>
            <a:bodyPr wrap="square" rtlCol="0">
              <a:spAutoFit/>
            </a:bodyPr>
            <a:lstStyle/>
            <a:p>
              <a:pPr algn="ctr"/>
              <a:r>
                <a:rPr lang="ru-RU" sz="4400" b="1" dirty="0">
                  <a:gradFill>
                    <a:gsLst>
                      <a:gs pos="0">
                        <a:schemeClr val="accent2"/>
                      </a:gs>
                      <a:gs pos="100000">
                        <a:schemeClr val="accent3"/>
                      </a:gs>
                    </a:gsLst>
                    <a:lin ang="1800000" scaled="0"/>
                  </a:gradFill>
                  <a:latin typeface="+mj-lt"/>
                  <a:cs typeface="Segoe Pro Light" panose="020F0502020204030204" pitchFamily="34" charset="0"/>
                </a:rPr>
                <a:t>599</a:t>
              </a:r>
              <a:r>
                <a:rPr lang="de-DE" sz="4400" b="1" dirty="0">
                  <a:gradFill>
                    <a:gsLst>
                      <a:gs pos="0">
                        <a:schemeClr val="accent2"/>
                      </a:gs>
                      <a:gs pos="100000">
                        <a:schemeClr val="accent3"/>
                      </a:gs>
                    </a:gsLst>
                    <a:lin ang="1800000" scaled="0"/>
                  </a:gradFill>
                  <a:latin typeface="+mj-lt"/>
                  <a:cs typeface="Segoe Pro Light" panose="020F0502020204030204" pitchFamily="34" charset="0"/>
                </a:rPr>
                <a:t>€</a:t>
              </a:r>
              <a:endParaRPr lang="ru-RU" sz="4400" b="1" dirty="0">
                <a:gradFill>
                  <a:gsLst>
                    <a:gs pos="0">
                      <a:schemeClr val="accent2"/>
                    </a:gs>
                    <a:gs pos="100000">
                      <a:schemeClr val="accent3"/>
                    </a:gs>
                  </a:gsLst>
                  <a:lin ang="1800000" scaled="0"/>
                </a:gradFill>
                <a:latin typeface="+mj-lt"/>
                <a:cs typeface="Segoe Pro Light" panose="020F0502020204030204" pitchFamily="34" charset="0"/>
              </a:endParaRPr>
            </a:p>
          </p:txBody>
        </p:sp>
        <p:sp>
          <p:nvSpPr>
            <p:cNvPr id="48" name="TextBox 47">
              <a:extLst>
                <a:ext uri="{FF2B5EF4-FFF2-40B4-BE49-F238E27FC236}">
                  <a16:creationId xmlns:a16="http://schemas.microsoft.com/office/drawing/2014/main" id="{71CF55A6-2581-BA71-7587-5218CD3ABDCE}"/>
                </a:ext>
              </a:extLst>
            </p:cNvPr>
            <p:cNvSpPr txBox="1"/>
            <p:nvPr/>
          </p:nvSpPr>
          <p:spPr>
            <a:xfrm>
              <a:off x="4545576" y="4527550"/>
              <a:ext cx="1781287" cy="276999"/>
            </a:xfrm>
            <a:prstGeom prst="rect">
              <a:avLst/>
            </a:prstGeom>
            <a:noFill/>
          </p:spPr>
          <p:txBody>
            <a:bodyPr wrap="square">
              <a:spAutoFit/>
            </a:bodyPr>
            <a:lstStyle/>
            <a:p>
              <a:pPr algn="ctr"/>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grpSp>
        <p:nvGrpSpPr>
          <p:cNvPr id="52" name="Группа 51">
            <a:extLst>
              <a:ext uri="{FF2B5EF4-FFF2-40B4-BE49-F238E27FC236}">
                <a16:creationId xmlns:a16="http://schemas.microsoft.com/office/drawing/2014/main" id="{AC99005F-817B-5BEE-ED23-FBDC1734006C}"/>
              </a:ext>
            </a:extLst>
          </p:cNvPr>
          <p:cNvGrpSpPr/>
          <p:nvPr/>
        </p:nvGrpSpPr>
        <p:grpSpPr>
          <a:xfrm>
            <a:off x="6891822" y="1505415"/>
            <a:ext cx="2219093" cy="3868273"/>
            <a:chOff x="4326673" y="1505415"/>
            <a:chExt cx="2219093" cy="3868273"/>
          </a:xfrm>
        </p:grpSpPr>
        <p:sp>
          <p:nvSpPr>
            <p:cNvPr id="53" name="Прямоугольник: скругленные углы 52">
              <a:extLst>
                <a:ext uri="{FF2B5EF4-FFF2-40B4-BE49-F238E27FC236}">
                  <a16:creationId xmlns:a16="http://schemas.microsoft.com/office/drawing/2014/main" id="{141A5A5C-B8DA-2D8B-86A4-82AEB50E5BBF}"/>
                </a:ext>
              </a:extLst>
            </p:cNvPr>
            <p:cNvSpPr/>
            <p:nvPr/>
          </p:nvSpPr>
          <p:spPr>
            <a:xfrm>
              <a:off x="4326673" y="1505415"/>
              <a:ext cx="2219093" cy="3868273"/>
            </a:xfrm>
            <a:prstGeom prst="roundRect">
              <a:avLst>
                <a:gd name="adj" fmla="val 10229"/>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4" name="Группа 53">
              <a:extLst>
                <a:ext uri="{FF2B5EF4-FFF2-40B4-BE49-F238E27FC236}">
                  <a16:creationId xmlns:a16="http://schemas.microsoft.com/office/drawing/2014/main" id="{AE2B59D2-257B-E28F-05D1-2BC63ABA5D8C}"/>
                </a:ext>
              </a:extLst>
            </p:cNvPr>
            <p:cNvGrpSpPr/>
            <p:nvPr/>
          </p:nvGrpSpPr>
          <p:grpSpPr>
            <a:xfrm>
              <a:off x="5046157" y="1752515"/>
              <a:ext cx="780124" cy="780122"/>
              <a:chOff x="10156958" y="1616143"/>
              <a:chExt cx="780124" cy="780122"/>
            </a:xfrm>
          </p:grpSpPr>
          <p:sp>
            <p:nvSpPr>
              <p:cNvPr id="60" name="Овал 59">
                <a:extLst>
                  <a:ext uri="{FF2B5EF4-FFF2-40B4-BE49-F238E27FC236}">
                    <a16:creationId xmlns:a16="http://schemas.microsoft.com/office/drawing/2014/main" id="{688D8BCA-E081-185D-9837-9BD1D29159D0}"/>
                  </a:ext>
                </a:extLst>
              </p:cNvPr>
              <p:cNvSpPr/>
              <p:nvPr/>
            </p:nvSpPr>
            <p:spPr>
              <a:xfrm>
                <a:off x="10267224" y="1726408"/>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61" name="Овал 60">
                <a:extLst>
                  <a:ext uri="{FF2B5EF4-FFF2-40B4-BE49-F238E27FC236}">
                    <a16:creationId xmlns:a16="http://schemas.microsoft.com/office/drawing/2014/main" id="{2ABF4748-A660-59A5-CD43-BA8B3B09AB07}"/>
                  </a:ext>
                </a:extLst>
              </p:cNvPr>
              <p:cNvSpPr/>
              <p:nvPr/>
            </p:nvSpPr>
            <p:spPr>
              <a:xfrm>
                <a:off x="10156958" y="1616143"/>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62" name="Рисунок 61">
                <a:extLst>
                  <a:ext uri="{FF2B5EF4-FFF2-40B4-BE49-F238E27FC236}">
                    <a16:creationId xmlns:a16="http://schemas.microsoft.com/office/drawing/2014/main" id="{74034C88-9B9B-BEF0-4C17-B11A213BBC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67649" y="1826833"/>
                <a:ext cx="358743" cy="358743"/>
              </a:xfrm>
              <a:prstGeom prst="rect">
                <a:avLst/>
              </a:prstGeom>
            </p:spPr>
          </p:pic>
        </p:grpSp>
        <p:sp>
          <p:nvSpPr>
            <p:cNvPr id="55" name="TextBox 54">
              <a:extLst>
                <a:ext uri="{FF2B5EF4-FFF2-40B4-BE49-F238E27FC236}">
                  <a16:creationId xmlns:a16="http://schemas.microsoft.com/office/drawing/2014/main" id="{9932EC50-4E94-40AC-5873-75DEC3FB0C45}"/>
                </a:ext>
              </a:extLst>
            </p:cNvPr>
            <p:cNvSpPr txBox="1"/>
            <p:nvPr/>
          </p:nvSpPr>
          <p:spPr>
            <a:xfrm>
              <a:off x="4526557" y="2724562"/>
              <a:ext cx="1819324" cy="523220"/>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p>
            <a:p>
              <a:pPr algn="ctr"/>
              <a:endParaRPr lang="ru-RU" sz="1400" b="1" dirty="0">
                <a:solidFill>
                  <a:schemeClr val="bg1"/>
                </a:solidFill>
                <a:latin typeface="+mj-lt"/>
                <a:cs typeface="Segoe Pro Light" panose="020F0502020204030204" pitchFamily="34" charset="0"/>
              </a:endParaRPr>
            </a:p>
          </p:txBody>
        </p:sp>
        <p:cxnSp>
          <p:nvCxnSpPr>
            <p:cNvPr id="56" name="Прямая соединительная линия 55">
              <a:extLst>
                <a:ext uri="{FF2B5EF4-FFF2-40B4-BE49-F238E27FC236}">
                  <a16:creationId xmlns:a16="http://schemas.microsoft.com/office/drawing/2014/main" id="{0D3E811B-8361-E2C4-512A-520DA8931F42}"/>
                </a:ext>
              </a:extLst>
            </p:cNvPr>
            <p:cNvCxnSpPr>
              <a:cxnSpLocks/>
            </p:cNvCxnSpPr>
            <p:nvPr/>
          </p:nvCxnSpPr>
          <p:spPr>
            <a:xfrm>
              <a:off x="4612307" y="3162300"/>
              <a:ext cx="164782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Прямая соединительная линия 56">
              <a:extLst>
                <a:ext uri="{FF2B5EF4-FFF2-40B4-BE49-F238E27FC236}">
                  <a16:creationId xmlns:a16="http://schemas.microsoft.com/office/drawing/2014/main" id="{EA148366-E040-556B-F635-9548B6888968}"/>
                </a:ext>
              </a:extLst>
            </p:cNvPr>
            <p:cNvCxnSpPr>
              <a:cxnSpLocks/>
            </p:cNvCxnSpPr>
            <p:nvPr/>
          </p:nvCxnSpPr>
          <p:spPr>
            <a:xfrm>
              <a:off x="4612307" y="4352925"/>
              <a:ext cx="164782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58" name="TextBox 57">
              <a:extLst>
                <a:ext uri="{FF2B5EF4-FFF2-40B4-BE49-F238E27FC236}">
                  <a16:creationId xmlns:a16="http://schemas.microsoft.com/office/drawing/2014/main" id="{FB954989-764E-7FEE-F86E-1B925030C1CA}"/>
                </a:ext>
              </a:extLst>
            </p:cNvPr>
            <p:cNvSpPr txBox="1"/>
            <p:nvPr/>
          </p:nvSpPr>
          <p:spPr>
            <a:xfrm>
              <a:off x="4571009" y="3372892"/>
              <a:ext cx="1730420" cy="769441"/>
            </a:xfrm>
            <a:prstGeom prst="rect">
              <a:avLst/>
            </a:prstGeom>
            <a:noFill/>
          </p:spPr>
          <p:txBody>
            <a:bodyPr wrap="square" rtlCol="0">
              <a:spAutoFit/>
            </a:bodyPr>
            <a:lstStyle/>
            <a:p>
              <a:pPr algn="ctr"/>
              <a:r>
                <a:rPr lang="ru-RU" sz="4400" b="1" dirty="0">
                  <a:gradFill>
                    <a:gsLst>
                      <a:gs pos="0">
                        <a:schemeClr val="accent2"/>
                      </a:gs>
                      <a:gs pos="100000">
                        <a:schemeClr val="accent3"/>
                      </a:gs>
                    </a:gsLst>
                    <a:lin ang="1800000" scaled="0"/>
                  </a:gradFill>
                  <a:latin typeface="+mj-lt"/>
                  <a:cs typeface="Segoe Pro Light" panose="020F0502020204030204" pitchFamily="34" charset="0"/>
                </a:rPr>
                <a:t>299</a:t>
              </a:r>
              <a:r>
                <a:rPr lang="de-DE" sz="4400" b="1" dirty="0">
                  <a:gradFill>
                    <a:gsLst>
                      <a:gs pos="0">
                        <a:schemeClr val="accent2"/>
                      </a:gs>
                      <a:gs pos="100000">
                        <a:schemeClr val="accent3"/>
                      </a:gs>
                    </a:gsLst>
                    <a:lin ang="1800000" scaled="0"/>
                  </a:gradFill>
                  <a:latin typeface="+mj-lt"/>
                  <a:cs typeface="Segoe Pro Light" panose="020F0502020204030204" pitchFamily="34" charset="0"/>
                </a:rPr>
                <a:t>€</a:t>
              </a:r>
              <a:endParaRPr lang="ru-RU" sz="4400" b="1" dirty="0">
                <a:gradFill>
                  <a:gsLst>
                    <a:gs pos="0">
                      <a:schemeClr val="accent2"/>
                    </a:gs>
                    <a:gs pos="100000">
                      <a:schemeClr val="accent3"/>
                    </a:gs>
                  </a:gsLst>
                  <a:lin ang="1800000" scaled="0"/>
                </a:gradFill>
                <a:latin typeface="+mj-lt"/>
                <a:cs typeface="Segoe Pro Light" panose="020F0502020204030204" pitchFamily="34" charset="0"/>
              </a:endParaRPr>
            </a:p>
          </p:txBody>
        </p:sp>
        <p:sp>
          <p:nvSpPr>
            <p:cNvPr id="59" name="TextBox 58">
              <a:extLst>
                <a:ext uri="{FF2B5EF4-FFF2-40B4-BE49-F238E27FC236}">
                  <a16:creationId xmlns:a16="http://schemas.microsoft.com/office/drawing/2014/main" id="{9130D272-5769-E367-F9FD-C0331206DF5E}"/>
                </a:ext>
              </a:extLst>
            </p:cNvPr>
            <p:cNvSpPr txBox="1"/>
            <p:nvPr/>
          </p:nvSpPr>
          <p:spPr>
            <a:xfrm>
              <a:off x="4545576" y="4527550"/>
              <a:ext cx="1781287" cy="276999"/>
            </a:xfrm>
            <a:prstGeom prst="rect">
              <a:avLst/>
            </a:prstGeom>
            <a:noFill/>
          </p:spPr>
          <p:txBody>
            <a:bodyPr wrap="square">
              <a:spAutoFit/>
            </a:bodyPr>
            <a:lstStyle/>
            <a:p>
              <a:pPr algn="ctr"/>
              <a:r>
                <a:rPr lang="de-DE" sz="120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spTree>
    <p:extLst>
      <p:ext uri="{BB962C8B-B14F-4D97-AF65-F5344CB8AC3E}">
        <p14:creationId xmlns:p14="http://schemas.microsoft.com/office/powerpoint/2010/main" val="484098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A94FE917-E378-B342-9071-9228CC5E4B6B}"/>
              </a:ext>
            </a:extLst>
          </p:cNvPr>
          <p:cNvGrpSpPr/>
          <p:nvPr/>
        </p:nvGrpSpPr>
        <p:grpSpPr>
          <a:xfrm>
            <a:off x="355600" y="6007100"/>
            <a:ext cx="11480800" cy="545746"/>
            <a:chOff x="355600" y="6007100"/>
            <a:chExt cx="11480800" cy="545746"/>
          </a:xfrm>
        </p:grpSpPr>
        <p:cxnSp>
          <p:nvCxnSpPr>
            <p:cNvPr id="6" name="Прямая соединительная линия 5">
              <a:extLst>
                <a:ext uri="{FF2B5EF4-FFF2-40B4-BE49-F238E27FC236}">
                  <a16:creationId xmlns:a16="http://schemas.microsoft.com/office/drawing/2014/main" id="{03B6EFDE-5A24-B26A-C701-C224C9931C37}"/>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34651B3A-B25D-B1AF-370F-5981E1ABCCC2}"/>
                </a:ext>
              </a:extLst>
            </p:cNvPr>
            <p:cNvGrpSpPr/>
            <p:nvPr/>
          </p:nvGrpSpPr>
          <p:grpSpPr>
            <a:xfrm>
              <a:off x="534678" y="6275847"/>
              <a:ext cx="11122644" cy="276999"/>
              <a:chOff x="558800" y="6275847"/>
              <a:chExt cx="11122644" cy="276999"/>
            </a:xfrm>
          </p:grpSpPr>
          <p:sp>
            <p:nvSpPr>
              <p:cNvPr id="8" name="TextBox 7">
                <a:extLst>
                  <a:ext uri="{FF2B5EF4-FFF2-40B4-BE49-F238E27FC236}">
                    <a16:creationId xmlns:a16="http://schemas.microsoft.com/office/drawing/2014/main" id="{D3807EDC-EB46-9CEE-A8D3-649E2886B80B}"/>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ED543C6E-A537-FC1C-ECE9-72FA58512977}"/>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0" name="TextBox 9">
                <a:extLst>
                  <a:ext uri="{FF2B5EF4-FFF2-40B4-BE49-F238E27FC236}">
                    <a16:creationId xmlns:a16="http://schemas.microsoft.com/office/drawing/2014/main" id="{7E8E978E-6DD7-7CD1-F95D-3B4F33DAA238}"/>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D408A36B-951E-06FA-ABE8-1F40821744DD}"/>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12" name="TextBox 11">
            <a:extLst>
              <a:ext uri="{FF2B5EF4-FFF2-40B4-BE49-F238E27FC236}">
                <a16:creationId xmlns:a16="http://schemas.microsoft.com/office/drawing/2014/main" id="{A789B0F3-1F42-9753-FBA1-E42319D6A746}"/>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3" name="Группа 12">
            <a:extLst>
              <a:ext uri="{FF2B5EF4-FFF2-40B4-BE49-F238E27FC236}">
                <a16:creationId xmlns:a16="http://schemas.microsoft.com/office/drawing/2014/main" id="{2C1D4CE1-17EE-819D-A297-6494CBAA243D}"/>
              </a:ext>
            </a:extLst>
          </p:cNvPr>
          <p:cNvGrpSpPr/>
          <p:nvPr/>
        </p:nvGrpSpPr>
        <p:grpSpPr>
          <a:xfrm>
            <a:off x="10467105" y="368423"/>
            <a:ext cx="1208958" cy="323385"/>
            <a:chOff x="10467105" y="586136"/>
            <a:chExt cx="1208958" cy="323385"/>
          </a:xfrm>
        </p:grpSpPr>
        <p:grpSp>
          <p:nvGrpSpPr>
            <p:cNvPr id="14" name="Группа 13">
              <a:extLst>
                <a:ext uri="{FF2B5EF4-FFF2-40B4-BE49-F238E27FC236}">
                  <a16:creationId xmlns:a16="http://schemas.microsoft.com/office/drawing/2014/main" id="{53AE26A4-7A8E-B7B4-7005-69863C293073}"/>
                </a:ext>
              </a:extLst>
            </p:cNvPr>
            <p:cNvGrpSpPr/>
            <p:nvPr/>
          </p:nvGrpSpPr>
          <p:grpSpPr>
            <a:xfrm>
              <a:off x="10467105" y="586136"/>
              <a:ext cx="323385" cy="323385"/>
              <a:chOff x="10467105" y="586136"/>
              <a:chExt cx="323385" cy="323385"/>
            </a:xfrm>
          </p:grpSpPr>
          <p:sp>
            <p:nvSpPr>
              <p:cNvPr id="21" name="Овал 20">
                <a:extLst>
                  <a:ext uri="{FF2B5EF4-FFF2-40B4-BE49-F238E27FC236}">
                    <a16:creationId xmlns:a16="http://schemas.microsoft.com/office/drawing/2014/main" id="{CED45FAC-9D04-2F0D-61EB-42E9F6494513}"/>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0832D7D4-4F06-475A-9E21-40BA93B9E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5" name="Группа 14">
              <a:extLst>
                <a:ext uri="{FF2B5EF4-FFF2-40B4-BE49-F238E27FC236}">
                  <a16:creationId xmlns:a16="http://schemas.microsoft.com/office/drawing/2014/main" id="{565E9FD2-0F0A-7292-5E98-5C6909DD3EB3}"/>
                </a:ext>
              </a:extLst>
            </p:cNvPr>
            <p:cNvGrpSpPr/>
            <p:nvPr/>
          </p:nvGrpSpPr>
          <p:grpSpPr>
            <a:xfrm>
              <a:off x="10909891" y="586136"/>
              <a:ext cx="323385" cy="323385"/>
              <a:chOff x="10909892" y="586136"/>
              <a:chExt cx="323385" cy="323385"/>
            </a:xfrm>
          </p:grpSpPr>
          <p:sp>
            <p:nvSpPr>
              <p:cNvPr id="19" name="Овал 18">
                <a:extLst>
                  <a:ext uri="{FF2B5EF4-FFF2-40B4-BE49-F238E27FC236}">
                    <a16:creationId xmlns:a16="http://schemas.microsoft.com/office/drawing/2014/main" id="{56A377F2-DEEA-CDC6-C138-068F9AAE5631}"/>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A25D284D-D524-3926-6DC1-840867B79F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16" name="Группа 15">
              <a:extLst>
                <a:ext uri="{FF2B5EF4-FFF2-40B4-BE49-F238E27FC236}">
                  <a16:creationId xmlns:a16="http://schemas.microsoft.com/office/drawing/2014/main" id="{B5660FDE-EAEF-BE48-1CED-8806BA9258A0}"/>
                </a:ext>
              </a:extLst>
            </p:cNvPr>
            <p:cNvGrpSpPr/>
            <p:nvPr/>
          </p:nvGrpSpPr>
          <p:grpSpPr>
            <a:xfrm>
              <a:off x="11352678" y="586136"/>
              <a:ext cx="323385" cy="323385"/>
              <a:chOff x="11352678" y="586136"/>
              <a:chExt cx="323385" cy="323385"/>
            </a:xfrm>
          </p:grpSpPr>
          <p:sp>
            <p:nvSpPr>
              <p:cNvPr id="17" name="Овал 16">
                <a:extLst>
                  <a:ext uri="{FF2B5EF4-FFF2-40B4-BE49-F238E27FC236}">
                    <a16:creationId xmlns:a16="http://schemas.microsoft.com/office/drawing/2014/main" id="{2F335D90-9489-41C1-3ECE-74C5E3271C44}"/>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8B1379F0-646F-E0E4-6889-75C46C9F2B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
        <p:nvSpPr>
          <p:cNvPr id="23" name="Прямоугольник: скругленные углы 22">
            <a:extLst>
              <a:ext uri="{FF2B5EF4-FFF2-40B4-BE49-F238E27FC236}">
                <a16:creationId xmlns:a16="http://schemas.microsoft.com/office/drawing/2014/main" id="{08F978B3-AD75-0D7C-F0CD-61CA9A6D3F67}"/>
              </a:ext>
            </a:extLst>
          </p:cNvPr>
          <p:cNvSpPr/>
          <p:nvPr/>
        </p:nvSpPr>
        <p:spPr>
          <a:xfrm>
            <a:off x="1074559" y="2137937"/>
            <a:ext cx="3009900" cy="3342111"/>
          </a:xfrm>
          <a:prstGeom prst="roundRect">
            <a:avLst>
              <a:gd name="adj" fmla="val 928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4" name="Группа 23">
            <a:extLst>
              <a:ext uri="{FF2B5EF4-FFF2-40B4-BE49-F238E27FC236}">
                <a16:creationId xmlns:a16="http://schemas.microsoft.com/office/drawing/2014/main" id="{1442B8C7-9FDB-E4FB-7BF6-357773FED54E}"/>
              </a:ext>
            </a:extLst>
          </p:cNvPr>
          <p:cNvGrpSpPr/>
          <p:nvPr/>
        </p:nvGrpSpPr>
        <p:grpSpPr>
          <a:xfrm>
            <a:off x="2226155" y="4600073"/>
            <a:ext cx="1550860" cy="584775"/>
            <a:chOff x="691138" y="3810625"/>
            <a:chExt cx="1550860" cy="584775"/>
          </a:xfrm>
        </p:grpSpPr>
        <p:sp>
          <p:nvSpPr>
            <p:cNvPr id="25" name="TextBox 24">
              <a:extLst>
                <a:ext uri="{FF2B5EF4-FFF2-40B4-BE49-F238E27FC236}">
                  <a16:creationId xmlns:a16="http://schemas.microsoft.com/office/drawing/2014/main" id="{F28E3726-500C-1C10-2338-EB068DF05760}"/>
                </a:ext>
              </a:extLst>
            </p:cNvPr>
            <p:cNvSpPr txBox="1"/>
            <p:nvPr/>
          </p:nvSpPr>
          <p:spPr>
            <a:xfrm>
              <a:off x="691138" y="4118401"/>
              <a:ext cx="1466147" cy="276999"/>
            </a:xfrm>
            <a:prstGeom prst="rect">
              <a:avLst/>
            </a:prstGeom>
            <a:noFill/>
          </p:spPr>
          <p:txBody>
            <a:bodyPr wrap="square" rtlCol="0">
              <a:spAutoFit/>
            </a:bodyPr>
            <a:lstStyle/>
            <a:p>
              <a:r>
                <a:rPr lang="de-DE" sz="1200">
                  <a:solidFill>
                    <a:schemeClr val="bg1"/>
                  </a:solidFill>
                  <a:cs typeface="Segoe Pro Light" panose="020F0502020204030204" pitchFamily="34" charset="0"/>
                </a:rPr>
                <a:t>TEXT</a:t>
              </a:r>
              <a:endParaRPr lang="ru-RU" sz="1200" i="1" dirty="0">
                <a:solidFill>
                  <a:schemeClr val="bg1"/>
                </a:solidFill>
                <a:cs typeface="Segoe Pro Light" panose="020F0502020204030204" pitchFamily="34" charset="0"/>
              </a:endParaRPr>
            </a:p>
          </p:txBody>
        </p:sp>
        <p:sp>
          <p:nvSpPr>
            <p:cNvPr id="26" name="TextBox 25">
              <a:extLst>
                <a:ext uri="{FF2B5EF4-FFF2-40B4-BE49-F238E27FC236}">
                  <a16:creationId xmlns:a16="http://schemas.microsoft.com/office/drawing/2014/main" id="{81EB430F-7BE3-C6D1-7C11-D288A5ED14C6}"/>
                </a:ext>
              </a:extLst>
            </p:cNvPr>
            <p:cNvSpPr txBox="1"/>
            <p:nvPr/>
          </p:nvSpPr>
          <p:spPr>
            <a:xfrm>
              <a:off x="691140" y="3810625"/>
              <a:ext cx="155085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cxnSp>
        <p:nvCxnSpPr>
          <p:cNvPr id="27" name="Прямая соединительная линия 26">
            <a:extLst>
              <a:ext uri="{FF2B5EF4-FFF2-40B4-BE49-F238E27FC236}">
                <a16:creationId xmlns:a16="http://schemas.microsoft.com/office/drawing/2014/main" id="{FAC4CC76-02A8-8258-5ABD-1DA6BE3F6DDF}"/>
              </a:ext>
            </a:extLst>
          </p:cNvPr>
          <p:cNvCxnSpPr>
            <a:cxnSpLocks/>
          </p:cNvCxnSpPr>
          <p:nvPr/>
        </p:nvCxnSpPr>
        <p:spPr>
          <a:xfrm>
            <a:off x="1456178" y="3903449"/>
            <a:ext cx="235267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28" name="Прямая соединительная линия 27">
            <a:extLst>
              <a:ext uri="{FF2B5EF4-FFF2-40B4-BE49-F238E27FC236}">
                <a16:creationId xmlns:a16="http://schemas.microsoft.com/office/drawing/2014/main" id="{B107EE4C-450A-B6B4-C85A-189F0B46FC39}"/>
              </a:ext>
            </a:extLst>
          </p:cNvPr>
          <p:cNvCxnSpPr>
            <a:cxnSpLocks/>
          </p:cNvCxnSpPr>
          <p:nvPr/>
        </p:nvCxnSpPr>
        <p:spPr>
          <a:xfrm>
            <a:off x="1453575" y="4417799"/>
            <a:ext cx="235267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29" name="TextBox 28">
            <a:extLst>
              <a:ext uri="{FF2B5EF4-FFF2-40B4-BE49-F238E27FC236}">
                <a16:creationId xmlns:a16="http://schemas.microsoft.com/office/drawing/2014/main" id="{D85081A0-F496-E6E8-B210-0B3C0333ABC9}"/>
              </a:ext>
            </a:extLst>
          </p:cNvPr>
          <p:cNvSpPr txBox="1"/>
          <p:nvPr/>
        </p:nvSpPr>
        <p:spPr>
          <a:xfrm>
            <a:off x="1347563" y="4022124"/>
            <a:ext cx="1224405"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30" name="Группа 29">
            <a:extLst>
              <a:ext uri="{FF2B5EF4-FFF2-40B4-BE49-F238E27FC236}">
                <a16:creationId xmlns:a16="http://schemas.microsoft.com/office/drawing/2014/main" id="{062C8EDB-E45F-25E6-E861-A38146E66901}"/>
              </a:ext>
            </a:extLst>
          </p:cNvPr>
          <p:cNvGrpSpPr/>
          <p:nvPr/>
        </p:nvGrpSpPr>
        <p:grpSpPr>
          <a:xfrm>
            <a:off x="2629912" y="4057527"/>
            <a:ext cx="1149676" cy="209549"/>
            <a:chOff x="2616317" y="4046629"/>
            <a:chExt cx="1149676" cy="209549"/>
          </a:xfrm>
        </p:grpSpPr>
        <p:pic>
          <p:nvPicPr>
            <p:cNvPr id="31" name="Рисунок 30">
              <a:extLst>
                <a:ext uri="{FF2B5EF4-FFF2-40B4-BE49-F238E27FC236}">
                  <a16:creationId xmlns:a16="http://schemas.microsoft.com/office/drawing/2014/main" id="{6937F424-66D2-D113-F7E0-C3294F9CD8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16317" y="4046629"/>
              <a:ext cx="209549" cy="209549"/>
            </a:xfrm>
            <a:prstGeom prst="rect">
              <a:avLst/>
            </a:prstGeom>
          </p:spPr>
        </p:pic>
        <p:pic>
          <p:nvPicPr>
            <p:cNvPr id="32" name="Рисунок 31">
              <a:extLst>
                <a:ext uri="{FF2B5EF4-FFF2-40B4-BE49-F238E27FC236}">
                  <a16:creationId xmlns:a16="http://schemas.microsoft.com/office/drawing/2014/main" id="{FD78A76A-0719-3CB3-7290-9577113191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51349" y="4046629"/>
              <a:ext cx="209549" cy="209549"/>
            </a:xfrm>
            <a:prstGeom prst="rect">
              <a:avLst/>
            </a:prstGeom>
          </p:spPr>
        </p:pic>
        <p:pic>
          <p:nvPicPr>
            <p:cNvPr id="33" name="Рисунок 32">
              <a:extLst>
                <a:ext uri="{FF2B5EF4-FFF2-40B4-BE49-F238E27FC236}">
                  <a16:creationId xmlns:a16="http://schemas.microsoft.com/office/drawing/2014/main" id="{DD1A24A0-1335-E386-EAAF-AFF45FFA35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6381" y="4046629"/>
              <a:ext cx="209549" cy="209549"/>
            </a:xfrm>
            <a:prstGeom prst="rect">
              <a:avLst/>
            </a:prstGeom>
          </p:spPr>
        </p:pic>
        <p:pic>
          <p:nvPicPr>
            <p:cNvPr id="34" name="Рисунок 33">
              <a:extLst>
                <a:ext uri="{FF2B5EF4-FFF2-40B4-BE49-F238E27FC236}">
                  <a16:creationId xmlns:a16="http://schemas.microsoft.com/office/drawing/2014/main" id="{73EE6DA7-5775-26C8-EADB-6765EAD3DF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1413" y="4046629"/>
              <a:ext cx="209549" cy="209549"/>
            </a:xfrm>
            <a:prstGeom prst="rect">
              <a:avLst/>
            </a:prstGeom>
          </p:spPr>
        </p:pic>
        <p:pic>
          <p:nvPicPr>
            <p:cNvPr id="35" name="Рисунок 34">
              <a:extLst>
                <a:ext uri="{FF2B5EF4-FFF2-40B4-BE49-F238E27FC236}">
                  <a16:creationId xmlns:a16="http://schemas.microsoft.com/office/drawing/2014/main" id="{3F18CD1E-70DB-BB48-9E93-80122E5A4E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56444" y="4046629"/>
              <a:ext cx="209549" cy="209549"/>
            </a:xfrm>
            <a:prstGeom prst="rect">
              <a:avLst/>
            </a:prstGeom>
          </p:spPr>
        </p:pic>
      </p:grpSp>
      <p:sp>
        <p:nvSpPr>
          <p:cNvPr id="36" name="TextBox 35">
            <a:extLst>
              <a:ext uri="{FF2B5EF4-FFF2-40B4-BE49-F238E27FC236}">
                <a16:creationId xmlns:a16="http://schemas.microsoft.com/office/drawing/2014/main" id="{A60A1CCA-E618-78C8-FB80-7D0650A69EB0}"/>
              </a:ext>
            </a:extLst>
          </p:cNvPr>
          <p:cNvSpPr txBox="1"/>
          <p:nvPr/>
        </p:nvSpPr>
        <p:spPr>
          <a:xfrm>
            <a:off x="1353562" y="2659949"/>
            <a:ext cx="2419350" cy="646331"/>
          </a:xfrm>
          <a:prstGeom prst="rect">
            <a:avLst/>
          </a:prstGeom>
          <a:noFill/>
        </p:spPr>
        <p:txBody>
          <a:bodyPr wrap="square" rtlCol="0">
            <a:spAutoFit/>
          </a:bodyPr>
          <a:lstStyle/>
          <a:p>
            <a:r>
              <a:rPr lang="de-DE" sz="1200" i="1" dirty="0">
                <a:solidFill>
                  <a:schemeClr val="bg1"/>
                </a:solidFill>
                <a:cs typeface="Segoe Pro Light" panose="020F0502020204030204" pitchFamily="34" charset="0"/>
              </a:rPr>
              <a:t>Lorem ipsum dolor sit amet, consectetuer adipiscing elit. Maecenas porttitor congue massa. </a:t>
            </a:r>
            <a:endParaRPr lang="ru-RU" sz="1200" i="1" dirty="0">
              <a:solidFill>
                <a:schemeClr val="bg1"/>
              </a:solidFill>
              <a:cs typeface="Segoe Pro Light" panose="020F0502020204030204" pitchFamily="34" charset="0"/>
            </a:endParaRPr>
          </a:p>
        </p:txBody>
      </p:sp>
      <p:pic>
        <p:nvPicPr>
          <p:cNvPr id="37" name="Рисунок 36">
            <a:extLst>
              <a:ext uri="{FF2B5EF4-FFF2-40B4-BE49-F238E27FC236}">
                <a16:creationId xmlns:a16="http://schemas.microsoft.com/office/drawing/2014/main" id="{AD98FE24-D69E-0E05-0341-D53F7DF1CA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1461511" y="2406436"/>
            <a:ext cx="233357" cy="233357"/>
          </a:xfrm>
          <a:prstGeom prst="rect">
            <a:avLst/>
          </a:prstGeom>
        </p:spPr>
      </p:pic>
      <p:sp>
        <p:nvSpPr>
          <p:cNvPr id="38" name="Прямоугольник: скругленные углы 37">
            <a:extLst>
              <a:ext uri="{FF2B5EF4-FFF2-40B4-BE49-F238E27FC236}">
                <a16:creationId xmlns:a16="http://schemas.microsoft.com/office/drawing/2014/main" id="{FEAE77F7-8F70-FB85-BDA9-5B3DA803CA65}"/>
              </a:ext>
            </a:extLst>
          </p:cNvPr>
          <p:cNvSpPr/>
          <p:nvPr/>
        </p:nvSpPr>
        <p:spPr>
          <a:xfrm>
            <a:off x="8107542" y="2137937"/>
            <a:ext cx="3009900" cy="3342111"/>
          </a:xfrm>
          <a:prstGeom prst="roundRect">
            <a:avLst>
              <a:gd name="adj" fmla="val 928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9" name="Группа 38">
            <a:extLst>
              <a:ext uri="{FF2B5EF4-FFF2-40B4-BE49-F238E27FC236}">
                <a16:creationId xmlns:a16="http://schemas.microsoft.com/office/drawing/2014/main" id="{0D7D3579-81F3-63EE-659B-C5DC5580EF5B}"/>
              </a:ext>
            </a:extLst>
          </p:cNvPr>
          <p:cNvGrpSpPr/>
          <p:nvPr/>
        </p:nvGrpSpPr>
        <p:grpSpPr>
          <a:xfrm>
            <a:off x="9259138" y="4600073"/>
            <a:ext cx="1550860" cy="584775"/>
            <a:chOff x="691138" y="3810625"/>
            <a:chExt cx="1550860" cy="584775"/>
          </a:xfrm>
        </p:grpSpPr>
        <p:sp>
          <p:nvSpPr>
            <p:cNvPr id="40" name="TextBox 39">
              <a:extLst>
                <a:ext uri="{FF2B5EF4-FFF2-40B4-BE49-F238E27FC236}">
                  <a16:creationId xmlns:a16="http://schemas.microsoft.com/office/drawing/2014/main" id="{0FED76B1-9DC5-2D8E-032F-D090E1DD90DA}"/>
                </a:ext>
              </a:extLst>
            </p:cNvPr>
            <p:cNvSpPr txBox="1"/>
            <p:nvPr/>
          </p:nvSpPr>
          <p:spPr>
            <a:xfrm>
              <a:off x="691138" y="4118401"/>
              <a:ext cx="1466147"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i="1" dirty="0">
                <a:solidFill>
                  <a:schemeClr val="bg1"/>
                </a:solidFill>
                <a:cs typeface="Segoe Pro Light" panose="020F0502020204030204" pitchFamily="34" charset="0"/>
              </a:endParaRPr>
            </a:p>
          </p:txBody>
        </p:sp>
        <p:sp>
          <p:nvSpPr>
            <p:cNvPr id="41" name="TextBox 40">
              <a:extLst>
                <a:ext uri="{FF2B5EF4-FFF2-40B4-BE49-F238E27FC236}">
                  <a16:creationId xmlns:a16="http://schemas.microsoft.com/office/drawing/2014/main" id="{2BE9406E-E8C4-26BE-628D-C196E0683FC5}"/>
                </a:ext>
              </a:extLst>
            </p:cNvPr>
            <p:cNvSpPr txBox="1"/>
            <p:nvPr/>
          </p:nvSpPr>
          <p:spPr>
            <a:xfrm>
              <a:off x="691140" y="3810625"/>
              <a:ext cx="1550858" cy="307777"/>
            </a:xfrm>
            <a:prstGeom prst="rect">
              <a:avLst/>
            </a:prstGeom>
            <a:noFill/>
          </p:spPr>
          <p:txBody>
            <a:bodyPr wrap="square" rtlCol="0">
              <a:spAutoFit/>
            </a:bodyPr>
            <a:lstStyle/>
            <a:p>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cxnSp>
        <p:nvCxnSpPr>
          <p:cNvPr id="42" name="Прямая соединительная линия 41">
            <a:extLst>
              <a:ext uri="{FF2B5EF4-FFF2-40B4-BE49-F238E27FC236}">
                <a16:creationId xmlns:a16="http://schemas.microsoft.com/office/drawing/2014/main" id="{0C0EB82E-CD15-FD6F-8F36-40FCC0796E14}"/>
              </a:ext>
            </a:extLst>
          </p:cNvPr>
          <p:cNvCxnSpPr>
            <a:cxnSpLocks/>
          </p:cNvCxnSpPr>
          <p:nvPr/>
        </p:nvCxnSpPr>
        <p:spPr>
          <a:xfrm>
            <a:off x="8489161" y="3903449"/>
            <a:ext cx="235267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43" name="Прямая соединительная линия 42">
            <a:extLst>
              <a:ext uri="{FF2B5EF4-FFF2-40B4-BE49-F238E27FC236}">
                <a16:creationId xmlns:a16="http://schemas.microsoft.com/office/drawing/2014/main" id="{617B9784-E057-0EA9-849E-2E4E076E0D84}"/>
              </a:ext>
            </a:extLst>
          </p:cNvPr>
          <p:cNvCxnSpPr>
            <a:cxnSpLocks/>
          </p:cNvCxnSpPr>
          <p:nvPr/>
        </p:nvCxnSpPr>
        <p:spPr>
          <a:xfrm>
            <a:off x="8486558" y="4417799"/>
            <a:ext cx="235267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44" name="TextBox 43">
            <a:extLst>
              <a:ext uri="{FF2B5EF4-FFF2-40B4-BE49-F238E27FC236}">
                <a16:creationId xmlns:a16="http://schemas.microsoft.com/office/drawing/2014/main" id="{B3364765-11C4-9B59-466C-1AC63BB8F395}"/>
              </a:ext>
            </a:extLst>
          </p:cNvPr>
          <p:cNvSpPr txBox="1"/>
          <p:nvPr/>
        </p:nvSpPr>
        <p:spPr>
          <a:xfrm>
            <a:off x="8380546" y="4022124"/>
            <a:ext cx="1224405"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45" name="Группа 44">
            <a:extLst>
              <a:ext uri="{FF2B5EF4-FFF2-40B4-BE49-F238E27FC236}">
                <a16:creationId xmlns:a16="http://schemas.microsoft.com/office/drawing/2014/main" id="{B2AD07CA-89DD-E154-7471-ABFB73A1311E}"/>
              </a:ext>
            </a:extLst>
          </p:cNvPr>
          <p:cNvGrpSpPr/>
          <p:nvPr/>
        </p:nvGrpSpPr>
        <p:grpSpPr>
          <a:xfrm>
            <a:off x="9662895" y="4057527"/>
            <a:ext cx="1149676" cy="209549"/>
            <a:chOff x="2616317" y="4046629"/>
            <a:chExt cx="1149676" cy="209549"/>
          </a:xfrm>
        </p:grpSpPr>
        <p:pic>
          <p:nvPicPr>
            <p:cNvPr id="46" name="Рисунок 45">
              <a:extLst>
                <a:ext uri="{FF2B5EF4-FFF2-40B4-BE49-F238E27FC236}">
                  <a16:creationId xmlns:a16="http://schemas.microsoft.com/office/drawing/2014/main" id="{7E345C96-3ED2-D0A4-F2D0-8AF56A3443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16317" y="4046629"/>
              <a:ext cx="209549" cy="209549"/>
            </a:xfrm>
            <a:prstGeom prst="rect">
              <a:avLst/>
            </a:prstGeom>
          </p:spPr>
        </p:pic>
        <p:pic>
          <p:nvPicPr>
            <p:cNvPr id="47" name="Рисунок 46">
              <a:extLst>
                <a:ext uri="{FF2B5EF4-FFF2-40B4-BE49-F238E27FC236}">
                  <a16:creationId xmlns:a16="http://schemas.microsoft.com/office/drawing/2014/main" id="{E1B71A21-5F54-EFE7-070C-A6D7FD7321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51349" y="4046629"/>
              <a:ext cx="209549" cy="209549"/>
            </a:xfrm>
            <a:prstGeom prst="rect">
              <a:avLst/>
            </a:prstGeom>
          </p:spPr>
        </p:pic>
        <p:pic>
          <p:nvPicPr>
            <p:cNvPr id="48" name="Рисунок 47">
              <a:extLst>
                <a:ext uri="{FF2B5EF4-FFF2-40B4-BE49-F238E27FC236}">
                  <a16:creationId xmlns:a16="http://schemas.microsoft.com/office/drawing/2014/main" id="{02C39E54-CD2D-B537-A855-5D3A4EBD02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6381" y="4046629"/>
              <a:ext cx="209549" cy="209549"/>
            </a:xfrm>
            <a:prstGeom prst="rect">
              <a:avLst/>
            </a:prstGeom>
          </p:spPr>
        </p:pic>
        <p:pic>
          <p:nvPicPr>
            <p:cNvPr id="49" name="Рисунок 48">
              <a:extLst>
                <a:ext uri="{FF2B5EF4-FFF2-40B4-BE49-F238E27FC236}">
                  <a16:creationId xmlns:a16="http://schemas.microsoft.com/office/drawing/2014/main" id="{D5B301CD-4FB3-0BFE-081B-37B830EE76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1413" y="4046629"/>
              <a:ext cx="209549" cy="209549"/>
            </a:xfrm>
            <a:prstGeom prst="rect">
              <a:avLst/>
            </a:prstGeom>
          </p:spPr>
        </p:pic>
        <p:pic>
          <p:nvPicPr>
            <p:cNvPr id="50" name="Рисунок 49">
              <a:extLst>
                <a:ext uri="{FF2B5EF4-FFF2-40B4-BE49-F238E27FC236}">
                  <a16:creationId xmlns:a16="http://schemas.microsoft.com/office/drawing/2014/main" id="{99660C31-F8DD-FDBB-5DDC-2A14BD1C5C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56444" y="4046629"/>
              <a:ext cx="209549" cy="209549"/>
            </a:xfrm>
            <a:prstGeom prst="rect">
              <a:avLst/>
            </a:prstGeom>
          </p:spPr>
        </p:pic>
      </p:grpSp>
      <p:sp>
        <p:nvSpPr>
          <p:cNvPr id="51" name="TextBox 50">
            <a:extLst>
              <a:ext uri="{FF2B5EF4-FFF2-40B4-BE49-F238E27FC236}">
                <a16:creationId xmlns:a16="http://schemas.microsoft.com/office/drawing/2014/main" id="{E12707ED-B348-FEE1-FFE6-9BA6705B6F21}"/>
              </a:ext>
            </a:extLst>
          </p:cNvPr>
          <p:cNvSpPr txBox="1"/>
          <p:nvPr/>
        </p:nvSpPr>
        <p:spPr>
          <a:xfrm>
            <a:off x="8386545" y="2659949"/>
            <a:ext cx="2419350" cy="646331"/>
          </a:xfrm>
          <a:prstGeom prst="rect">
            <a:avLst/>
          </a:prstGeom>
          <a:noFill/>
        </p:spPr>
        <p:txBody>
          <a:bodyPr wrap="square" rtlCol="0">
            <a:spAutoFit/>
          </a:bodyPr>
          <a:lstStyle/>
          <a:p>
            <a:r>
              <a:rPr lang="de-DE" sz="1200" i="1" dirty="0" err="1">
                <a:solidFill>
                  <a:schemeClr val="bg1"/>
                </a:solidFill>
                <a:cs typeface="Segoe Pro Light" panose="020F0502020204030204" pitchFamily="34" charset="0"/>
              </a:rPr>
              <a:t>Lorem</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ipsum</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dolor</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sit</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amet</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consectetuer</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adipiscing</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elit</a:t>
            </a:r>
            <a:r>
              <a:rPr lang="de-DE" sz="1200" i="1" dirty="0">
                <a:solidFill>
                  <a:schemeClr val="bg1"/>
                </a:solidFill>
                <a:cs typeface="Segoe Pro Light" panose="020F0502020204030204" pitchFamily="34" charset="0"/>
              </a:rPr>
              <a:t>. Maecenas </a:t>
            </a:r>
            <a:r>
              <a:rPr lang="de-DE" sz="1200" i="1" dirty="0" err="1">
                <a:solidFill>
                  <a:schemeClr val="bg1"/>
                </a:solidFill>
                <a:cs typeface="Segoe Pro Light" panose="020F0502020204030204" pitchFamily="34" charset="0"/>
              </a:rPr>
              <a:t>porttitor</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congue</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massa</a:t>
            </a:r>
            <a:r>
              <a:rPr lang="de-DE" sz="1200" i="1" dirty="0">
                <a:solidFill>
                  <a:schemeClr val="bg1"/>
                </a:solidFill>
                <a:cs typeface="Segoe Pro Light" panose="020F0502020204030204" pitchFamily="34" charset="0"/>
              </a:rPr>
              <a:t>. </a:t>
            </a:r>
          </a:p>
        </p:txBody>
      </p:sp>
      <p:pic>
        <p:nvPicPr>
          <p:cNvPr id="52" name="Рисунок 51">
            <a:extLst>
              <a:ext uri="{FF2B5EF4-FFF2-40B4-BE49-F238E27FC236}">
                <a16:creationId xmlns:a16="http://schemas.microsoft.com/office/drawing/2014/main" id="{18E9E308-B968-05E6-3F69-B644290535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8494494" y="2406436"/>
            <a:ext cx="233357" cy="233357"/>
          </a:xfrm>
          <a:prstGeom prst="rect">
            <a:avLst/>
          </a:prstGeom>
        </p:spPr>
      </p:pic>
      <p:sp>
        <p:nvSpPr>
          <p:cNvPr id="53" name="Прямоугольник: скругленные углы 52">
            <a:extLst>
              <a:ext uri="{FF2B5EF4-FFF2-40B4-BE49-F238E27FC236}">
                <a16:creationId xmlns:a16="http://schemas.microsoft.com/office/drawing/2014/main" id="{1D00244D-58C5-F470-0A79-99F04975F56D}"/>
              </a:ext>
            </a:extLst>
          </p:cNvPr>
          <p:cNvSpPr/>
          <p:nvPr/>
        </p:nvSpPr>
        <p:spPr>
          <a:xfrm>
            <a:off x="4591050" y="2137937"/>
            <a:ext cx="3009900" cy="3342111"/>
          </a:xfrm>
          <a:prstGeom prst="roundRect">
            <a:avLst>
              <a:gd name="adj" fmla="val 928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4" name="Группа 53">
            <a:extLst>
              <a:ext uri="{FF2B5EF4-FFF2-40B4-BE49-F238E27FC236}">
                <a16:creationId xmlns:a16="http://schemas.microsoft.com/office/drawing/2014/main" id="{0E9CC1F2-ACD7-8808-7C4C-73E9A11437F5}"/>
              </a:ext>
            </a:extLst>
          </p:cNvPr>
          <p:cNvGrpSpPr/>
          <p:nvPr/>
        </p:nvGrpSpPr>
        <p:grpSpPr>
          <a:xfrm>
            <a:off x="5742646" y="4600073"/>
            <a:ext cx="1550860" cy="584775"/>
            <a:chOff x="691138" y="3810625"/>
            <a:chExt cx="1550860" cy="584775"/>
          </a:xfrm>
        </p:grpSpPr>
        <p:sp>
          <p:nvSpPr>
            <p:cNvPr id="55" name="TextBox 54">
              <a:extLst>
                <a:ext uri="{FF2B5EF4-FFF2-40B4-BE49-F238E27FC236}">
                  <a16:creationId xmlns:a16="http://schemas.microsoft.com/office/drawing/2014/main" id="{1FCCEB78-88B1-035D-45CE-E30C3B5281D8}"/>
                </a:ext>
              </a:extLst>
            </p:cNvPr>
            <p:cNvSpPr txBox="1"/>
            <p:nvPr/>
          </p:nvSpPr>
          <p:spPr>
            <a:xfrm>
              <a:off x="691138" y="4118401"/>
              <a:ext cx="1466147" cy="276999"/>
            </a:xfrm>
            <a:prstGeom prst="rect">
              <a:avLst/>
            </a:prstGeom>
            <a:noFill/>
          </p:spPr>
          <p:txBody>
            <a:bodyPr wrap="square" rtlCol="0">
              <a:spAutoFit/>
            </a:bodyPr>
            <a:lstStyle/>
            <a:p>
              <a:r>
                <a:rPr lang="de-DE" sz="1200">
                  <a:solidFill>
                    <a:schemeClr val="bg1"/>
                  </a:solidFill>
                  <a:cs typeface="Segoe Pro Light" panose="020F0502020204030204" pitchFamily="34" charset="0"/>
                </a:rPr>
                <a:t>TEXT</a:t>
              </a:r>
              <a:endParaRPr lang="ru-RU" sz="1200" i="1" dirty="0">
                <a:solidFill>
                  <a:schemeClr val="bg1"/>
                </a:solidFill>
                <a:cs typeface="Segoe Pro Light" panose="020F0502020204030204" pitchFamily="34" charset="0"/>
              </a:endParaRPr>
            </a:p>
          </p:txBody>
        </p:sp>
        <p:sp>
          <p:nvSpPr>
            <p:cNvPr id="56" name="TextBox 55">
              <a:extLst>
                <a:ext uri="{FF2B5EF4-FFF2-40B4-BE49-F238E27FC236}">
                  <a16:creationId xmlns:a16="http://schemas.microsoft.com/office/drawing/2014/main" id="{DBA64A28-E75A-48CA-8210-7D917C90FB8F}"/>
                </a:ext>
              </a:extLst>
            </p:cNvPr>
            <p:cNvSpPr txBox="1"/>
            <p:nvPr/>
          </p:nvSpPr>
          <p:spPr>
            <a:xfrm>
              <a:off x="691140" y="3810625"/>
              <a:ext cx="1550858" cy="307777"/>
            </a:xfrm>
            <a:prstGeom prst="rect">
              <a:avLst/>
            </a:prstGeom>
            <a:noFill/>
          </p:spPr>
          <p:txBody>
            <a:bodyPr wrap="square" rtlCol="0">
              <a:spAutoFit/>
            </a:bodyPr>
            <a:lstStyle/>
            <a:p>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cxnSp>
        <p:nvCxnSpPr>
          <p:cNvPr id="57" name="Прямая соединительная линия 56">
            <a:extLst>
              <a:ext uri="{FF2B5EF4-FFF2-40B4-BE49-F238E27FC236}">
                <a16:creationId xmlns:a16="http://schemas.microsoft.com/office/drawing/2014/main" id="{4E2C2F1F-A697-889B-EB61-454B201713EC}"/>
              </a:ext>
            </a:extLst>
          </p:cNvPr>
          <p:cNvCxnSpPr>
            <a:cxnSpLocks/>
          </p:cNvCxnSpPr>
          <p:nvPr/>
        </p:nvCxnSpPr>
        <p:spPr>
          <a:xfrm>
            <a:off x="4972669" y="3903449"/>
            <a:ext cx="235267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8" name="Прямая соединительная линия 57">
            <a:extLst>
              <a:ext uri="{FF2B5EF4-FFF2-40B4-BE49-F238E27FC236}">
                <a16:creationId xmlns:a16="http://schemas.microsoft.com/office/drawing/2014/main" id="{1FE9EE96-7BCC-AFE7-B715-63422938E2A1}"/>
              </a:ext>
            </a:extLst>
          </p:cNvPr>
          <p:cNvCxnSpPr>
            <a:cxnSpLocks/>
          </p:cNvCxnSpPr>
          <p:nvPr/>
        </p:nvCxnSpPr>
        <p:spPr>
          <a:xfrm>
            <a:off x="4970066" y="4417799"/>
            <a:ext cx="2352675"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59" name="TextBox 58">
            <a:extLst>
              <a:ext uri="{FF2B5EF4-FFF2-40B4-BE49-F238E27FC236}">
                <a16:creationId xmlns:a16="http://schemas.microsoft.com/office/drawing/2014/main" id="{282587A8-C3F0-202E-81B6-7138C67B68F3}"/>
              </a:ext>
            </a:extLst>
          </p:cNvPr>
          <p:cNvSpPr txBox="1"/>
          <p:nvPr/>
        </p:nvSpPr>
        <p:spPr>
          <a:xfrm>
            <a:off x="4864054" y="4022124"/>
            <a:ext cx="1224405"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60" name="Группа 59">
            <a:extLst>
              <a:ext uri="{FF2B5EF4-FFF2-40B4-BE49-F238E27FC236}">
                <a16:creationId xmlns:a16="http://schemas.microsoft.com/office/drawing/2014/main" id="{D4168888-B64D-727A-515F-0985D37117B9}"/>
              </a:ext>
            </a:extLst>
          </p:cNvPr>
          <p:cNvGrpSpPr/>
          <p:nvPr/>
        </p:nvGrpSpPr>
        <p:grpSpPr>
          <a:xfrm>
            <a:off x="6146403" y="4057527"/>
            <a:ext cx="1149676" cy="209549"/>
            <a:chOff x="2616317" y="4046629"/>
            <a:chExt cx="1149676" cy="209549"/>
          </a:xfrm>
        </p:grpSpPr>
        <p:pic>
          <p:nvPicPr>
            <p:cNvPr id="61" name="Рисунок 60">
              <a:extLst>
                <a:ext uri="{FF2B5EF4-FFF2-40B4-BE49-F238E27FC236}">
                  <a16:creationId xmlns:a16="http://schemas.microsoft.com/office/drawing/2014/main" id="{489022CE-17F0-26AD-1523-AEFCF5B08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16317" y="4046629"/>
              <a:ext cx="209549" cy="209549"/>
            </a:xfrm>
            <a:prstGeom prst="rect">
              <a:avLst/>
            </a:prstGeom>
          </p:spPr>
        </p:pic>
        <p:pic>
          <p:nvPicPr>
            <p:cNvPr id="62" name="Рисунок 61">
              <a:extLst>
                <a:ext uri="{FF2B5EF4-FFF2-40B4-BE49-F238E27FC236}">
                  <a16:creationId xmlns:a16="http://schemas.microsoft.com/office/drawing/2014/main" id="{D1B03F88-BD12-D1B1-7900-8203B161B3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51349" y="4046629"/>
              <a:ext cx="209549" cy="209549"/>
            </a:xfrm>
            <a:prstGeom prst="rect">
              <a:avLst/>
            </a:prstGeom>
          </p:spPr>
        </p:pic>
        <p:pic>
          <p:nvPicPr>
            <p:cNvPr id="63" name="Рисунок 62">
              <a:extLst>
                <a:ext uri="{FF2B5EF4-FFF2-40B4-BE49-F238E27FC236}">
                  <a16:creationId xmlns:a16="http://schemas.microsoft.com/office/drawing/2014/main" id="{28F2C5D6-E84E-72BD-3DDD-365D98ECAB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6381" y="4046629"/>
              <a:ext cx="209549" cy="209549"/>
            </a:xfrm>
            <a:prstGeom prst="rect">
              <a:avLst/>
            </a:prstGeom>
          </p:spPr>
        </p:pic>
        <p:pic>
          <p:nvPicPr>
            <p:cNvPr id="64" name="Рисунок 63">
              <a:extLst>
                <a:ext uri="{FF2B5EF4-FFF2-40B4-BE49-F238E27FC236}">
                  <a16:creationId xmlns:a16="http://schemas.microsoft.com/office/drawing/2014/main" id="{540B2CA5-09AA-FBE5-A997-276BA79A85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1413" y="4046629"/>
              <a:ext cx="209549" cy="209549"/>
            </a:xfrm>
            <a:prstGeom prst="rect">
              <a:avLst/>
            </a:prstGeom>
          </p:spPr>
        </p:pic>
        <p:pic>
          <p:nvPicPr>
            <p:cNvPr id="65" name="Рисунок 64">
              <a:extLst>
                <a:ext uri="{FF2B5EF4-FFF2-40B4-BE49-F238E27FC236}">
                  <a16:creationId xmlns:a16="http://schemas.microsoft.com/office/drawing/2014/main" id="{641C235D-D240-5F4A-51BA-05EAE35C0B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56444" y="4046629"/>
              <a:ext cx="209549" cy="209549"/>
            </a:xfrm>
            <a:prstGeom prst="rect">
              <a:avLst/>
            </a:prstGeom>
          </p:spPr>
        </p:pic>
      </p:grpSp>
      <p:sp>
        <p:nvSpPr>
          <p:cNvPr id="66" name="TextBox 65">
            <a:extLst>
              <a:ext uri="{FF2B5EF4-FFF2-40B4-BE49-F238E27FC236}">
                <a16:creationId xmlns:a16="http://schemas.microsoft.com/office/drawing/2014/main" id="{D3D47355-F1E0-2343-5536-04B258454861}"/>
              </a:ext>
            </a:extLst>
          </p:cNvPr>
          <p:cNvSpPr txBox="1"/>
          <p:nvPr/>
        </p:nvSpPr>
        <p:spPr>
          <a:xfrm>
            <a:off x="4870053" y="2659949"/>
            <a:ext cx="2419350" cy="646331"/>
          </a:xfrm>
          <a:prstGeom prst="rect">
            <a:avLst/>
          </a:prstGeom>
          <a:noFill/>
        </p:spPr>
        <p:txBody>
          <a:bodyPr wrap="square" rtlCol="0">
            <a:spAutoFit/>
          </a:bodyPr>
          <a:lstStyle/>
          <a:p>
            <a:r>
              <a:rPr lang="de-DE" sz="1200" i="1" dirty="0" err="1">
                <a:solidFill>
                  <a:schemeClr val="bg1"/>
                </a:solidFill>
                <a:cs typeface="Segoe Pro Light" panose="020F0502020204030204" pitchFamily="34" charset="0"/>
              </a:rPr>
              <a:t>Lorem</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ipsum</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dolor</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sit</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amet</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consectetuer</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adipiscing</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elit</a:t>
            </a:r>
            <a:r>
              <a:rPr lang="de-DE" sz="1200" i="1" dirty="0">
                <a:solidFill>
                  <a:schemeClr val="bg1"/>
                </a:solidFill>
                <a:cs typeface="Segoe Pro Light" panose="020F0502020204030204" pitchFamily="34" charset="0"/>
              </a:rPr>
              <a:t>. Maecenas </a:t>
            </a:r>
            <a:r>
              <a:rPr lang="de-DE" sz="1200" i="1" dirty="0" err="1">
                <a:solidFill>
                  <a:schemeClr val="bg1"/>
                </a:solidFill>
                <a:cs typeface="Segoe Pro Light" panose="020F0502020204030204" pitchFamily="34" charset="0"/>
              </a:rPr>
              <a:t>porttitor</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congue</a:t>
            </a:r>
            <a:r>
              <a:rPr lang="de-DE" sz="1200" i="1" dirty="0">
                <a:solidFill>
                  <a:schemeClr val="bg1"/>
                </a:solidFill>
                <a:cs typeface="Segoe Pro Light" panose="020F0502020204030204" pitchFamily="34" charset="0"/>
              </a:rPr>
              <a:t> </a:t>
            </a:r>
            <a:r>
              <a:rPr lang="de-DE" sz="1200" i="1" dirty="0" err="1">
                <a:solidFill>
                  <a:schemeClr val="bg1"/>
                </a:solidFill>
                <a:cs typeface="Segoe Pro Light" panose="020F0502020204030204" pitchFamily="34" charset="0"/>
              </a:rPr>
              <a:t>massa</a:t>
            </a:r>
            <a:r>
              <a:rPr lang="de-DE" sz="1200" i="1" dirty="0">
                <a:solidFill>
                  <a:schemeClr val="bg1"/>
                </a:solidFill>
                <a:cs typeface="Segoe Pro Light" panose="020F0502020204030204" pitchFamily="34" charset="0"/>
              </a:rPr>
              <a:t>. </a:t>
            </a:r>
          </a:p>
        </p:txBody>
      </p:sp>
      <p:pic>
        <p:nvPicPr>
          <p:cNvPr id="67" name="Рисунок 66">
            <a:extLst>
              <a:ext uri="{FF2B5EF4-FFF2-40B4-BE49-F238E27FC236}">
                <a16:creationId xmlns:a16="http://schemas.microsoft.com/office/drawing/2014/main" id="{43C3805C-715C-10F0-FC59-1456E4F41E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4978002" y="2406436"/>
            <a:ext cx="233357" cy="233357"/>
          </a:xfrm>
          <a:prstGeom prst="rect">
            <a:avLst/>
          </a:prstGeom>
        </p:spPr>
      </p:pic>
      <p:grpSp>
        <p:nvGrpSpPr>
          <p:cNvPr id="68" name="Группа 67">
            <a:extLst>
              <a:ext uri="{FF2B5EF4-FFF2-40B4-BE49-F238E27FC236}">
                <a16:creationId xmlns:a16="http://schemas.microsoft.com/office/drawing/2014/main" id="{281B0117-529D-9F3F-28F1-CB2B34C204F3}"/>
              </a:ext>
            </a:extLst>
          </p:cNvPr>
          <p:cNvGrpSpPr/>
          <p:nvPr/>
        </p:nvGrpSpPr>
        <p:grpSpPr>
          <a:xfrm>
            <a:off x="4309318" y="775359"/>
            <a:ext cx="3573364" cy="954108"/>
            <a:chOff x="670897" y="2385932"/>
            <a:chExt cx="3573364" cy="954108"/>
          </a:xfrm>
        </p:grpSpPr>
        <p:sp>
          <p:nvSpPr>
            <p:cNvPr id="69" name="TextBox 68">
              <a:extLst>
                <a:ext uri="{FF2B5EF4-FFF2-40B4-BE49-F238E27FC236}">
                  <a16:creationId xmlns:a16="http://schemas.microsoft.com/office/drawing/2014/main" id="{156BBE5F-2C8B-90DE-A871-D4B853145CE7}"/>
                </a:ext>
              </a:extLst>
            </p:cNvPr>
            <p:cNvSpPr txBox="1"/>
            <p:nvPr/>
          </p:nvSpPr>
          <p:spPr>
            <a:xfrm>
              <a:off x="670897" y="2693709"/>
              <a:ext cx="3573364"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70" name="TextBox 69">
              <a:extLst>
                <a:ext uri="{FF2B5EF4-FFF2-40B4-BE49-F238E27FC236}">
                  <a16:creationId xmlns:a16="http://schemas.microsoft.com/office/drawing/2014/main" id="{770A5C2B-DE10-615C-D5B9-3686B1B74393}"/>
                </a:ext>
              </a:extLst>
            </p:cNvPr>
            <p:cNvSpPr txBox="1"/>
            <p:nvPr/>
          </p:nvSpPr>
          <p:spPr>
            <a:xfrm>
              <a:off x="2148842" y="2385932"/>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pic>
        <p:nvPicPr>
          <p:cNvPr id="74" name="Рисунок 73">
            <a:extLst>
              <a:ext uri="{FF2B5EF4-FFF2-40B4-BE49-F238E27FC236}">
                <a16:creationId xmlns:a16="http://schemas.microsoft.com/office/drawing/2014/main" id="{647E84FC-C055-8192-125C-58C8B6953DBC}"/>
              </a:ext>
            </a:extLst>
          </p:cNvPr>
          <p:cNvPicPr>
            <a:picLocks noGrp="1" noChangeAspect="1"/>
          </p:cNvPicPr>
          <p:nvPr>
            <p:ph type="pic" sz="quarter" idx="10"/>
          </p:nvPr>
        </p:nvPicPr>
        <p:blipFill>
          <a:blip r:embed="rId13" cstate="screen">
            <a:extLst>
              <a:ext uri="{28A0092B-C50C-407E-A947-70E740481C1C}">
                <a14:useLocalDpi xmlns:a14="http://schemas.microsoft.com/office/drawing/2010/main"/>
              </a:ext>
            </a:extLst>
          </a:blip>
          <a:srcRect t="16667" b="16667"/>
          <a:stretch>
            <a:fillRect/>
          </a:stretch>
        </p:blipFill>
        <p:spPr/>
      </p:pic>
      <p:pic>
        <p:nvPicPr>
          <p:cNvPr id="76" name="Рисунок 75">
            <a:extLst>
              <a:ext uri="{FF2B5EF4-FFF2-40B4-BE49-F238E27FC236}">
                <a16:creationId xmlns:a16="http://schemas.microsoft.com/office/drawing/2014/main" id="{A98E4885-42B0-3327-11EA-2B35FCA010A2}"/>
              </a:ext>
            </a:extLst>
          </p:cNvPr>
          <p:cNvPicPr>
            <a:picLocks noGrp="1" noChangeAspect="1"/>
          </p:cNvPicPr>
          <p:nvPr>
            <p:ph type="pic" sz="quarter" idx="11"/>
          </p:nvPr>
        </p:nvPicPr>
        <p:blipFill>
          <a:blip r:embed="rId14" cstate="screen">
            <a:extLst>
              <a:ext uri="{28A0092B-C50C-407E-A947-70E740481C1C}">
                <a14:useLocalDpi xmlns:a14="http://schemas.microsoft.com/office/drawing/2010/main"/>
              </a:ext>
            </a:extLst>
          </a:blip>
          <a:srcRect t="10000" b="10000"/>
          <a:stretch>
            <a:fillRect/>
          </a:stretch>
        </p:blipFill>
        <p:spPr/>
      </p:pic>
      <p:pic>
        <p:nvPicPr>
          <p:cNvPr id="78" name="Рисунок 77">
            <a:extLst>
              <a:ext uri="{FF2B5EF4-FFF2-40B4-BE49-F238E27FC236}">
                <a16:creationId xmlns:a16="http://schemas.microsoft.com/office/drawing/2014/main" id="{12E1D9BC-D555-A4F2-2F93-C16680E3C268}"/>
              </a:ext>
            </a:extLst>
          </p:cNvPr>
          <p:cNvPicPr>
            <a:picLocks noGrp="1" noChangeAspect="1"/>
          </p:cNvPicPr>
          <p:nvPr>
            <p:ph type="pic" sz="quarter" idx="12"/>
          </p:nvPr>
        </p:nvPicPr>
        <p:blipFill>
          <a:blip r:embed="rId15" cstate="screen">
            <a:extLst>
              <a:ext uri="{28A0092B-C50C-407E-A947-70E740481C1C}">
                <a14:useLocalDpi xmlns:a14="http://schemas.microsoft.com/office/drawing/2010/main"/>
              </a:ext>
            </a:extLst>
          </a:blip>
          <a:srcRect l="16667" r="16667"/>
          <a:stretch>
            <a:fillRect/>
          </a:stretch>
        </p:blipFill>
        <p:spPr/>
      </p:pic>
    </p:spTree>
    <p:extLst>
      <p:ext uri="{BB962C8B-B14F-4D97-AF65-F5344CB8AC3E}">
        <p14:creationId xmlns:p14="http://schemas.microsoft.com/office/powerpoint/2010/main" val="22584272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F198547B-DE12-11E3-9188-5D33FD157396}"/>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t="7813" b="7813"/>
          <a:stretch>
            <a:fillRect/>
          </a:stretch>
        </p:blipFill>
        <p:spPr/>
      </p:pic>
      <p:sp>
        <p:nvSpPr>
          <p:cNvPr id="9" name="Прямоугольник 8">
            <a:extLst>
              <a:ext uri="{FF2B5EF4-FFF2-40B4-BE49-F238E27FC236}">
                <a16:creationId xmlns:a16="http://schemas.microsoft.com/office/drawing/2014/main" id="{57F628BF-9660-D865-4348-7E038A712C69}"/>
              </a:ext>
            </a:extLst>
          </p:cNvPr>
          <p:cNvSpPr/>
          <p:nvPr/>
        </p:nvSpPr>
        <p:spPr>
          <a:xfrm>
            <a:off x="0" y="0"/>
            <a:ext cx="12192000" cy="6858000"/>
          </a:xfrm>
          <a:prstGeom prst="rect">
            <a:avLst/>
          </a:prstGeom>
          <a:solidFill>
            <a:schemeClr val="bg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Полилиния: фигура 63">
            <a:extLst>
              <a:ext uri="{FF2B5EF4-FFF2-40B4-BE49-F238E27FC236}">
                <a16:creationId xmlns:a16="http://schemas.microsoft.com/office/drawing/2014/main" id="{92148BBD-44FB-FEB4-0F1D-7EC0BBC1526D}"/>
              </a:ext>
            </a:extLst>
          </p:cNvPr>
          <p:cNvSpPr/>
          <p:nvPr/>
        </p:nvSpPr>
        <p:spPr>
          <a:xfrm>
            <a:off x="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rgbClr val="000132"/>
          </a:solidFill>
          <a:ln>
            <a:noFill/>
          </a:ln>
          <a:effectLst>
            <a:glow rad="1905000">
              <a:srgbClr val="000132"/>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5" name="Полилиния: фигура 64">
            <a:extLst>
              <a:ext uri="{FF2B5EF4-FFF2-40B4-BE49-F238E27FC236}">
                <a16:creationId xmlns:a16="http://schemas.microsoft.com/office/drawing/2014/main" id="{5342D2D3-C0B5-507C-D6CB-62B699B384B2}"/>
              </a:ext>
            </a:extLst>
          </p:cNvPr>
          <p:cNvSpPr/>
          <p:nvPr/>
        </p:nvSpPr>
        <p:spPr>
          <a:xfrm>
            <a:off x="0" y="6213926"/>
            <a:ext cx="3228621" cy="644074"/>
          </a:xfrm>
          <a:custGeom>
            <a:avLst/>
            <a:gdLst>
              <a:gd name="connsiteX0" fmla="*/ 1481365 w 3228621"/>
              <a:gd name="connsiteY0" fmla="*/ 0 h 644074"/>
              <a:gd name="connsiteX1" fmla="*/ 3198021 w 3228621"/>
              <a:gd name="connsiteY1" fmla="*/ 616264 h 644074"/>
              <a:gd name="connsiteX2" fmla="*/ 3228621 w 3228621"/>
              <a:gd name="connsiteY2" fmla="*/ 644074 h 644074"/>
              <a:gd name="connsiteX3" fmla="*/ 0 w 3228621"/>
              <a:gd name="connsiteY3" fmla="*/ 644074 h 644074"/>
              <a:gd name="connsiteX4" fmla="*/ 0 w 3228621"/>
              <a:gd name="connsiteY4" fmla="*/ 444877 h 644074"/>
              <a:gd name="connsiteX5" fmla="*/ 138043 w 3228621"/>
              <a:gd name="connsiteY5" fmla="*/ 357554 h 644074"/>
              <a:gd name="connsiteX6" fmla="*/ 1481365 w 3228621"/>
              <a:gd name="connsiteY6" fmla="*/ 0 h 64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621" h="644074">
                <a:moveTo>
                  <a:pt x="1481365" y="0"/>
                </a:moveTo>
                <a:cubicBezTo>
                  <a:pt x="2133450" y="0"/>
                  <a:pt x="2731518" y="231271"/>
                  <a:pt x="3198021" y="616264"/>
                </a:cubicBezTo>
                <a:lnTo>
                  <a:pt x="3228621" y="644074"/>
                </a:lnTo>
                <a:lnTo>
                  <a:pt x="0" y="644074"/>
                </a:lnTo>
                <a:lnTo>
                  <a:pt x="0" y="444877"/>
                </a:lnTo>
                <a:lnTo>
                  <a:pt x="138043" y="357554"/>
                </a:lnTo>
                <a:cubicBezTo>
                  <a:pt x="533623" y="130090"/>
                  <a:pt x="992302" y="0"/>
                  <a:pt x="1481365" y="0"/>
                </a:cubicBezTo>
                <a:close/>
              </a:path>
            </a:pathLst>
          </a:custGeom>
          <a:solidFill>
            <a:schemeClr val="accent1">
              <a:alpha val="1000"/>
            </a:schemeClr>
          </a:solidFill>
          <a:ln>
            <a:noFill/>
          </a:ln>
          <a:effectLst>
            <a:glow rad="19050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66" name="Полилиния: фигура 65">
            <a:extLst>
              <a:ext uri="{FF2B5EF4-FFF2-40B4-BE49-F238E27FC236}">
                <a16:creationId xmlns:a16="http://schemas.microsoft.com/office/drawing/2014/main" id="{DFB08841-E38F-FC2D-B630-DFC16E5FCBFA}"/>
              </a:ext>
            </a:extLst>
          </p:cNvPr>
          <p:cNvSpPr/>
          <p:nvPr/>
        </p:nvSpPr>
        <p:spPr>
          <a:xfrm>
            <a:off x="9563100" y="0"/>
            <a:ext cx="3623518" cy="1061885"/>
          </a:xfrm>
          <a:custGeom>
            <a:avLst/>
            <a:gdLst>
              <a:gd name="connsiteX0" fmla="*/ 0 w 3623518"/>
              <a:gd name="connsiteY0" fmla="*/ 0 h 1061885"/>
              <a:gd name="connsiteX1" fmla="*/ 3623518 w 3623518"/>
              <a:gd name="connsiteY1" fmla="*/ 0 h 1061885"/>
              <a:gd name="connsiteX2" fmla="*/ 3563852 w 3623518"/>
              <a:gd name="connsiteY2" fmla="*/ 79790 h 1061885"/>
              <a:gd name="connsiteX3" fmla="*/ 1481364 w 3623518"/>
              <a:gd name="connsiteY3" fmla="*/ 1061885 h 1061885"/>
              <a:gd name="connsiteX4" fmla="*/ 54253 w 3623518"/>
              <a:gd name="connsiteY4" fmla="*/ 654111 h 1061885"/>
              <a:gd name="connsiteX5" fmla="*/ 0 w 3623518"/>
              <a:gd name="connsiteY5" fmla="*/ 616023 h 10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518" h="1061885">
                <a:moveTo>
                  <a:pt x="0" y="0"/>
                </a:moveTo>
                <a:lnTo>
                  <a:pt x="3623518" y="0"/>
                </a:lnTo>
                <a:lnTo>
                  <a:pt x="3563852" y="79790"/>
                </a:lnTo>
                <a:cubicBezTo>
                  <a:pt x="3068861" y="679580"/>
                  <a:pt x="2319759" y="1061885"/>
                  <a:pt x="1481364" y="1061885"/>
                </a:cubicBezTo>
                <a:cubicBezTo>
                  <a:pt x="957368" y="1061885"/>
                  <a:pt x="468251" y="912547"/>
                  <a:pt x="54253" y="654111"/>
                </a:cubicBezTo>
                <a:lnTo>
                  <a:pt x="0" y="616023"/>
                </a:lnTo>
                <a:close/>
              </a:path>
            </a:pathLst>
          </a:custGeom>
          <a:solidFill>
            <a:schemeClr val="accent2">
              <a:alpha val="1000"/>
            </a:schemeClr>
          </a:solidFill>
          <a:ln>
            <a:noFill/>
          </a:ln>
          <a:effectLst>
            <a:glow rad="19050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 name="Прямоугольник: скругленные углы 9">
            <a:extLst>
              <a:ext uri="{FF2B5EF4-FFF2-40B4-BE49-F238E27FC236}">
                <a16:creationId xmlns:a16="http://schemas.microsoft.com/office/drawing/2014/main" id="{46FBBEE5-B06F-9FE0-C820-17A762EFC254}"/>
              </a:ext>
            </a:extLst>
          </p:cNvPr>
          <p:cNvSpPr/>
          <p:nvPr/>
        </p:nvSpPr>
        <p:spPr>
          <a:xfrm>
            <a:off x="1003610" y="2230257"/>
            <a:ext cx="2252546" cy="2946580"/>
          </a:xfrm>
          <a:prstGeom prst="roundRect">
            <a:avLst>
              <a:gd name="adj" fmla="val 1011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11" name="Прямая соединительная линия 10">
            <a:extLst>
              <a:ext uri="{FF2B5EF4-FFF2-40B4-BE49-F238E27FC236}">
                <a16:creationId xmlns:a16="http://schemas.microsoft.com/office/drawing/2014/main" id="{908759BB-BC0F-4CD1-2599-BAD3A0F809E6}"/>
              </a:ext>
            </a:extLst>
          </p:cNvPr>
          <p:cNvCxnSpPr>
            <a:cxnSpLocks/>
          </p:cNvCxnSpPr>
          <p:nvPr/>
        </p:nvCxnSpPr>
        <p:spPr>
          <a:xfrm>
            <a:off x="1183733" y="3549650"/>
            <a:ext cx="1892300"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12" name="Группа 11">
            <a:extLst>
              <a:ext uri="{FF2B5EF4-FFF2-40B4-BE49-F238E27FC236}">
                <a16:creationId xmlns:a16="http://schemas.microsoft.com/office/drawing/2014/main" id="{C4CCA0AB-128C-A00E-47E8-813BC76B60EB}"/>
              </a:ext>
            </a:extLst>
          </p:cNvPr>
          <p:cNvGrpSpPr/>
          <p:nvPr/>
        </p:nvGrpSpPr>
        <p:grpSpPr>
          <a:xfrm>
            <a:off x="1739821" y="2558181"/>
            <a:ext cx="780124" cy="780122"/>
            <a:chOff x="1739821" y="2558181"/>
            <a:chExt cx="780124" cy="780122"/>
          </a:xfrm>
        </p:grpSpPr>
        <p:sp>
          <p:nvSpPr>
            <p:cNvPr id="13" name="Овал 12">
              <a:extLst>
                <a:ext uri="{FF2B5EF4-FFF2-40B4-BE49-F238E27FC236}">
                  <a16:creationId xmlns:a16="http://schemas.microsoft.com/office/drawing/2014/main" id="{A6FB1931-37E9-C670-6D4D-E6E6D93C4443}"/>
                </a:ext>
              </a:extLst>
            </p:cNvPr>
            <p:cNvSpPr/>
            <p:nvPr/>
          </p:nvSpPr>
          <p:spPr>
            <a:xfrm>
              <a:off x="1850087" y="2668446"/>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Овал 13">
              <a:extLst>
                <a:ext uri="{FF2B5EF4-FFF2-40B4-BE49-F238E27FC236}">
                  <a16:creationId xmlns:a16="http://schemas.microsoft.com/office/drawing/2014/main" id="{26866829-DC79-F8F3-BA3A-F726402D8C79}"/>
                </a:ext>
              </a:extLst>
            </p:cNvPr>
            <p:cNvSpPr/>
            <p:nvPr/>
          </p:nvSpPr>
          <p:spPr>
            <a:xfrm>
              <a:off x="1739821" y="2558181"/>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5" name="Рисунок 14">
              <a:extLst>
                <a:ext uri="{FF2B5EF4-FFF2-40B4-BE49-F238E27FC236}">
                  <a16:creationId xmlns:a16="http://schemas.microsoft.com/office/drawing/2014/main" id="{1A8E06A5-4F57-6AF0-B17D-542E4AD4FD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50866" y="2769225"/>
              <a:ext cx="358034" cy="358034"/>
            </a:xfrm>
            <a:prstGeom prst="rect">
              <a:avLst/>
            </a:prstGeom>
          </p:spPr>
        </p:pic>
      </p:grpSp>
      <p:grpSp>
        <p:nvGrpSpPr>
          <p:cNvPr id="16" name="Группа 15">
            <a:extLst>
              <a:ext uri="{FF2B5EF4-FFF2-40B4-BE49-F238E27FC236}">
                <a16:creationId xmlns:a16="http://schemas.microsoft.com/office/drawing/2014/main" id="{B8202225-464B-D1E0-EF21-C3E27344E3E8}"/>
              </a:ext>
            </a:extLst>
          </p:cNvPr>
          <p:cNvGrpSpPr/>
          <p:nvPr/>
        </p:nvGrpSpPr>
        <p:grpSpPr>
          <a:xfrm>
            <a:off x="1174166" y="3721725"/>
            <a:ext cx="1911434" cy="954107"/>
            <a:chOff x="1269916" y="3721725"/>
            <a:chExt cx="1911434" cy="954107"/>
          </a:xfrm>
        </p:grpSpPr>
        <p:sp>
          <p:nvSpPr>
            <p:cNvPr id="17" name="TextBox 16">
              <a:extLst>
                <a:ext uri="{FF2B5EF4-FFF2-40B4-BE49-F238E27FC236}">
                  <a16:creationId xmlns:a16="http://schemas.microsoft.com/office/drawing/2014/main" id="{A8A1C678-E09E-6470-01C6-A52A825356A7}"/>
                </a:ext>
              </a:extLst>
            </p:cNvPr>
            <p:cNvSpPr txBox="1"/>
            <p:nvPr/>
          </p:nvSpPr>
          <p:spPr>
            <a:xfrm>
              <a:off x="1365208" y="4029501"/>
              <a:ext cx="1720851" cy="646331"/>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 000 000 00 00</a:t>
              </a:r>
            </a:p>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 000 000 00 00</a:t>
              </a:r>
            </a:p>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 000 000 00 00</a:t>
              </a:r>
            </a:p>
          </p:txBody>
        </p:sp>
        <p:sp>
          <p:nvSpPr>
            <p:cNvPr id="18" name="TextBox 17">
              <a:extLst>
                <a:ext uri="{FF2B5EF4-FFF2-40B4-BE49-F238E27FC236}">
                  <a16:creationId xmlns:a16="http://schemas.microsoft.com/office/drawing/2014/main" id="{91BC07CA-F7DE-089C-29B3-2A7E9453D62F}"/>
                </a:ext>
              </a:extLst>
            </p:cNvPr>
            <p:cNvSpPr txBox="1"/>
            <p:nvPr/>
          </p:nvSpPr>
          <p:spPr>
            <a:xfrm>
              <a:off x="1269916" y="3721725"/>
              <a:ext cx="191143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19" name="Прямоугольник: скругленные углы 18">
            <a:extLst>
              <a:ext uri="{FF2B5EF4-FFF2-40B4-BE49-F238E27FC236}">
                <a16:creationId xmlns:a16="http://schemas.microsoft.com/office/drawing/2014/main" id="{3B1062F0-736E-A910-3532-C49C61969B16}"/>
              </a:ext>
            </a:extLst>
          </p:cNvPr>
          <p:cNvSpPr/>
          <p:nvPr/>
        </p:nvSpPr>
        <p:spPr>
          <a:xfrm>
            <a:off x="8972609" y="2230257"/>
            <a:ext cx="2252546" cy="2946580"/>
          </a:xfrm>
          <a:prstGeom prst="roundRect">
            <a:avLst>
              <a:gd name="adj" fmla="val 1011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20" name="Прямая соединительная линия 19">
            <a:extLst>
              <a:ext uri="{FF2B5EF4-FFF2-40B4-BE49-F238E27FC236}">
                <a16:creationId xmlns:a16="http://schemas.microsoft.com/office/drawing/2014/main" id="{26E80CD8-73EB-5E1B-E193-48676D2F835C}"/>
              </a:ext>
            </a:extLst>
          </p:cNvPr>
          <p:cNvCxnSpPr>
            <a:cxnSpLocks/>
          </p:cNvCxnSpPr>
          <p:nvPr/>
        </p:nvCxnSpPr>
        <p:spPr>
          <a:xfrm>
            <a:off x="9152732" y="3549650"/>
            <a:ext cx="1892300"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21" name="Овал 20">
            <a:extLst>
              <a:ext uri="{FF2B5EF4-FFF2-40B4-BE49-F238E27FC236}">
                <a16:creationId xmlns:a16="http://schemas.microsoft.com/office/drawing/2014/main" id="{BD26362E-30E2-B86C-FCE4-53B43C04C257}"/>
              </a:ext>
            </a:extLst>
          </p:cNvPr>
          <p:cNvSpPr/>
          <p:nvPr/>
        </p:nvSpPr>
        <p:spPr>
          <a:xfrm>
            <a:off x="9819086" y="2668446"/>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2" name="Овал 21">
            <a:extLst>
              <a:ext uri="{FF2B5EF4-FFF2-40B4-BE49-F238E27FC236}">
                <a16:creationId xmlns:a16="http://schemas.microsoft.com/office/drawing/2014/main" id="{9ABDD47B-916F-B236-40B2-95E878C65DC9}"/>
              </a:ext>
            </a:extLst>
          </p:cNvPr>
          <p:cNvSpPr/>
          <p:nvPr/>
        </p:nvSpPr>
        <p:spPr>
          <a:xfrm>
            <a:off x="9708820" y="2558181"/>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23" name="Группа 22">
            <a:extLst>
              <a:ext uri="{FF2B5EF4-FFF2-40B4-BE49-F238E27FC236}">
                <a16:creationId xmlns:a16="http://schemas.microsoft.com/office/drawing/2014/main" id="{9BA13D08-48DF-3EEA-168B-4FE2C69F0E7C}"/>
              </a:ext>
            </a:extLst>
          </p:cNvPr>
          <p:cNvGrpSpPr/>
          <p:nvPr/>
        </p:nvGrpSpPr>
        <p:grpSpPr>
          <a:xfrm>
            <a:off x="9023411" y="3721725"/>
            <a:ext cx="2150944" cy="769441"/>
            <a:chOff x="1150162" y="3721725"/>
            <a:chExt cx="2150944" cy="769441"/>
          </a:xfrm>
        </p:grpSpPr>
        <p:sp>
          <p:nvSpPr>
            <p:cNvPr id="24" name="TextBox 23">
              <a:extLst>
                <a:ext uri="{FF2B5EF4-FFF2-40B4-BE49-F238E27FC236}">
                  <a16:creationId xmlns:a16="http://schemas.microsoft.com/office/drawing/2014/main" id="{1B1308E8-86A8-C9BB-273D-7982F77C0387}"/>
                </a:ext>
              </a:extLst>
            </p:cNvPr>
            <p:cNvSpPr txBox="1"/>
            <p:nvPr/>
          </p:nvSpPr>
          <p:spPr>
            <a:xfrm>
              <a:off x="1150162" y="4029501"/>
              <a:ext cx="2150944" cy="461665"/>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Sprechstunde</a:t>
              </a:r>
              <a:br>
                <a:rPr lang="ru-RU" sz="1200" dirty="0">
                  <a:solidFill>
                    <a:schemeClr val="bg1"/>
                  </a:solidFill>
                  <a:cs typeface="Segoe Pro Light" panose="020F0502020204030204" pitchFamily="34" charset="0"/>
                </a:rPr>
              </a:br>
              <a:r>
                <a:rPr lang="ru-RU" sz="1200" dirty="0">
                  <a:solidFill>
                    <a:schemeClr val="bg1"/>
                  </a:solidFill>
                  <a:cs typeface="Segoe Pro Light" panose="020F0502020204030204" pitchFamily="34" charset="0"/>
                </a:rPr>
                <a:t>08:00 – 17:00</a:t>
              </a:r>
            </a:p>
          </p:txBody>
        </p:sp>
        <p:sp>
          <p:nvSpPr>
            <p:cNvPr id="25" name="TextBox 24">
              <a:extLst>
                <a:ext uri="{FF2B5EF4-FFF2-40B4-BE49-F238E27FC236}">
                  <a16:creationId xmlns:a16="http://schemas.microsoft.com/office/drawing/2014/main" id="{CB263A74-062E-13D6-0573-36EA8A35313D}"/>
                </a:ext>
              </a:extLst>
            </p:cNvPr>
            <p:cNvSpPr txBox="1"/>
            <p:nvPr/>
          </p:nvSpPr>
          <p:spPr>
            <a:xfrm>
              <a:off x="1269916" y="3721725"/>
              <a:ext cx="1911434" cy="307777"/>
            </a:xfrm>
            <a:prstGeom prst="rect">
              <a:avLst/>
            </a:prstGeom>
            <a:noFill/>
          </p:spPr>
          <p:txBody>
            <a:bodyPr wrap="square" rtlCol="0">
              <a:spAutoFit/>
            </a:bodyPr>
            <a:lstStyle/>
            <a:p>
              <a:pPr algn="ctr"/>
              <a:r>
                <a:rPr lang="de-DE" sz="1400" b="1" dirty="0">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26" name="Прямоугольник: скругленные углы 25">
            <a:extLst>
              <a:ext uri="{FF2B5EF4-FFF2-40B4-BE49-F238E27FC236}">
                <a16:creationId xmlns:a16="http://schemas.microsoft.com/office/drawing/2014/main" id="{E12FB57B-DB12-5D54-1A05-5FF9639E8403}"/>
              </a:ext>
            </a:extLst>
          </p:cNvPr>
          <p:cNvSpPr/>
          <p:nvPr/>
        </p:nvSpPr>
        <p:spPr>
          <a:xfrm>
            <a:off x="6316276" y="2230257"/>
            <a:ext cx="2252546" cy="2946580"/>
          </a:xfrm>
          <a:prstGeom prst="roundRect">
            <a:avLst>
              <a:gd name="adj" fmla="val 1011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27" name="Прямая соединительная линия 26">
            <a:extLst>
              <a:ext uri="{FF2B5EF4-FFF2-40B4-BE49-F238E27FC236}">
                <a16:creationId xmlns:a16="http://schemas.microsoft.com/office/drawing/2014/main" id="{61794335-933B-9D95-F971-D20136F6A492}"/>
              </a:ext>
            </a:extLst>
          </p:cNvPr>
          <p:cNvCxnSpPr>
            <a:cxnSpLocks/>
          </p:cNvCxnSpPr>
          <p:nvPr/>
        </p:nvCxnSpPr>
        <p:spPr>
          <a:xfrm>
            <a:off x="6496399" y="3549650"/>
            <a:ext cx="1892300"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28" name="Овал 27">
            <a:extLst>
              <a:ext uri="{FF2B5EF4-FFF2-40B4-BE49-F238E27FC236}">
                <a16:creationId xmlns:a16="http://schemas.microsoft.com/office/drawing/2014/main" id="{2C7E8650-6F00-3C82-50BD-B575296DCB94}"/>
              </a:ext>
            </a:extLst>
          </p:cNvPr>
          <p:cNvSpPr/>
          <p:nvPr/>
        </p:nvSpPr>
        <p:spPr>
          <a:xfrm>
            <a:off x="7162753" y="2668446"/>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9" name="Овал 28">
            <a:extLst>
              <a:ext uri="{FF2B5EF4-FFF2-40B4-BE49-F238E27FC236}">
                <a16:creationId xmlns:a16="http://schemas.microsoft.com/office/drawing/2014/main" id="{4CEDCE70-5AE9-3A57-9735-F8B16D96FE93}"/>
              </a:ext>
            </a:extLst>
          </p:cNvPr>
          <p:cNvSpPr/>
          <p:nvPr/>
        </p:nvSpPr>
        <p:spPr>
          <a:xfrm>
            <a:off x="7052487" y="2558181"/>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30" name="Группа 29">
            <a:extLst>
              <a:ext uri="{FF2B5EF4-FFF2-40B4-BE49-F238E27FC236}">
                <a16:creationId xmlns:a16="http://schemas.microsoft.com/office/drawing/2014/main" id="{6372A83B-667F-93FE-B68D-F732C0B5314A}"/>
              </a:ext>
            </a:extLst>
          </p:cNvPr>
          <p:cNvGrpSpPr/>
          <p:nvPr/>
        </p:nvGrpSpPr>
        <p:grpSpPr>
          <a:xfrm>
            <a:off x="6486832" y="3721725"/>
            <a:ext cx="1911434" cy="584775"/>
            <a:chOff x="1269916" y="3721725"/>
            <a:chExt cx="1911434" cy="584775"/>
          </a:xfrm>
        </p:grpSpPr>
        <p:sp>
          <p:nvSpPr>
            <p:cNvPr id="31" name="TextBox 30">
              <a:extLst>
                <a:ext uri="{FF2B5EF4-FFF2-40B4-BE49-F238E27FC236}">
                  <a16:creationId xmlns:a16="http://schemas.microsoft.com/office/drawing/2014/main" id="{C6270888-BF58-36CE-5766-050B12F53D9C}"/>
                </a:ext>
              </a:extLst>
            </p:cNvPr>
            <p:cNvSpPr txBox="1"/>
            <p:nvPr/>
          </p:nvSpPr>
          <p:spPr>
            <a:xfrm>
              <a:off x="1365208" y="4029501"/>
              <a:ext cx="172085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office@gmail.com</a:t>
              </a:r>
              <a:endParaRPr lang="ru-RU" sz="1200" dirty="0">
                <a:solidFill>
                  <a:schemeClr val="bg1"/>
                </a:solidFill>
                <a:cs typeface="Segoe Pro Light" panose="020F0502020204030204" pitchFamily="34" charset="0"/>
              </a:endParaRPr>
            </a:p>
          </p:txBody>
        </p:sp>
        <p:sp>
          <p:nvSpPr>
            <p:cNvPr id="32" name="TextBox 31">
              <a:extLst>
                <a:ext uri="{FF2B5EF4-FFF2-40B4-BE49-F238E27FC236}">
                  <a16:creationId xmlns:a16="http://schemas.microsoft.com/office/drawing/2014/main" id="{1C932118-4763-5AA4-9738-102A77B91D4A}"/>
                </a:ext>
              </a:extLst>
            </p:cNvPr>
            <p:cNvSpPr txBox="1"/>
            <p:nvPr/>
          </p:nvSpPr>
          <p:spPr>
            <a:xfrm>
              <a:off x="1269916" y="3721725"/>
              <a:ext cx="191143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sp>
        <p:nvSpPr>
          <p:cNvPr id="33" name="Прямоугольник: скругленные углы 32">
            <a:extLst>
              <a:ext uri="{FF2B5EF4-FFF2-40B4-BE49-F238E27FC236}">
                <a16:creationId xmlns:a16="http://schemas.microsoft.com/office/drawing/2014/main" id="{FA23AF39-F337-6F52-2BA7-20C764CB22AF}"/>
              </a:ext>
            </a:extLst>
          </p:cNvPr>
          <p:cNvSpPr/>
          <p:nvPr/>
        </p:nvSpPr>
        <p:spPr>
          <a:xfrm>
            <a:off x="3659943" y="2230257"/>
            <a:ext cx="2252546" cy="2946580"/>
          </a:xfrm>
          <a:prstGeom prst="roundRect">
            <a:avLst>
              <a:gd name="adj" fmla="val 10113"/>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cxnSp>
        <p:nvCxnSpPr>
          <p:cNvPr id="34" name="Прямая соединительная линия 33">
            <a:extLst>
              <a:ext uri="{FF2B5EF4-FFF2-40B4-BE49-F238E27FC236}">
                <a16:creationId xmlns:a16="http://schemas.microsoft.com/office/drawing/2014/main" id="{66F3ADED-92A9-935B-B32D-A8A60C2632B8}"/>
              </a:ext>
            </a:extLst>
          </p:cNvPr>
          <p:cNvCxnSpPr>
            <a:cxnSpLocks/>
          </p:cNvCxnSpPr>
          <p:nvPr/>
        </p:nvCxnSpPr>
        <p:spPr>
          <a:xfrm>
            <a:off x="3840066" y="3549650"/>
            <a:ext cx="1892300" cy="0"/>
          </a:xfrm>
          <a:prstGeom prst="lin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35" name="Овал 34">
            <a:extLst>
              <a:ext uri="{FF2B5EF4-FFF2-40B4-BE49-F238E27FC236}">
                <a16:creationId xmlns:a16="http://schemas.microsoft.com/office/drawing/2014/main" id="{C5464B89-7DF7-F7DD-32E9-0C2F104536B0}"/>
              </a:ext>
            </a:extLst>
          </p:cNvPr>
          <p:cNvSpPr/>
          <p:nvPr/>
        </p:nvSpPr>
        <p:spPr>
          <a:xfrm>
            <a:off x="4506420" y="2668446"/>
            <a:ext cx="559593" cy="559593"/>
          </a:xfrm>
          <a:prstGeom prst="ellipse">
            <a:avLst/>
          </a:prstGeom>
          <a:solidFill>
            <a:schemeClr val="bg1">
              <a:alpha val="10000"/>
            </a:schemeClr>
          </a:solidFill>
          <a:ln w="9525">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6" name="Овал 35">
            <a:extLst>
              <a:ext uri="{FF2B5EF4-FFF2-40B4-BE49-F238E27FC236}">
                <a16:creationId xmlns:a16="http://schemas.microsoft.com/office/drawing/2014/main" id="{00DD265A-905F-7A1F-D866-272488D7A673}"/>
              </a:ext>
            </a:extLst>
          </p:cNvPr>
          <p:cNvSpPr/>
          <p:nvPr/>
        </p:nvSpPr>
        <p:spPr>
          <a:xfrm>
            <a:off x="4396154" y="2558181"/>
            <a:ext cx="780124" cy="780122"/>
          </a:xfrm>
          <a:prstGeom prst="ellipse">
            <a:avLst/>
          </a:prstGeom>
          <a:noFill/>
          <a:ln w="9525">
            <a:solidFill>
              <a:schemeClr val="bg1">
                <a:alpha val="3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grpSp>
        <p:nvGrpSpPr>
          <p:cNvPr id="37" name="Группа 36">
            <a:extLst>
              <a:ext uri="{FF2B5EF4-FFF2-40B4-BE49-F238E27FC236}">
                <a16:creationId xmlns:a16="http://schemas.microsoft.com/office/drawing/2014/main" id="{FD85F1E9-14A0-0FC9-DF5C-944A260BD121}"/>
              </a:ext>
            </a:extLst>
          </p:cNvPr>
          <p:cNvGrpSpPr/>
          <p:nvPr/>
        </p:nvGrpSpPr>
        <p:grpSpPr>
          <a:xfrm>
            <a:off x="3830499" y="3721725"/>
            <a:ext cx="1911434" cy="584775"/>
            <a:chOff x="1269916" y="3721725"/>
            <a:chExt cx="1911434" cy="584775"/>
          </a:xfrm>
        </p:grpSpPr>
        <p:sp>
          <p:nvSpPr>
            <p:cNvPr id="38" name="TextBox 37">
              <a:extLst>
                <a:ext uri="{FF2B5EF4-FFF2-40B4-BE49-F238E27FC236}">
                  <a16:creationId xmlns:a16="http://schemas.microsoft.com/office/drawing/2014/main" id="{CC05A06A-DC09-AC12-E147-9C6303DE8B3B}"/>
                </a:ext>
              </a:extLst>
            </p:cNvPr>
            <p:cNvSpPr txBox="1"/>
            <p:nvPr/>
          </p:nvSpPr>
          <p:spPr>
            <a:xfrm>
              <a:off x="1279484" y="4029501"/>
              <a:ext cx="1892300" cy="276999"/>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Name</a:t>
              </a:r>
              <a:endParaRPr lang="ru-RU" sz="1200" dirty="0">
                <a:solidFill>
                  <a:schemeClr val="bg1"/>
                </a:solidFill>
                <a:cs typeface="Segoe Pro Light" panose="020F0502020204030204" pitchFamily="34" charset="0"/>
              </a:endParaRPr>
            </a:p>
          </p:txBody>
        </p:sp>
        <p:sp>
          <p:nvSpPr>
            <p:cNvPr id="39" name="TextBox 38">
              <a:extLst>
                <a:ext uri="{FF2B5EF4-FFF2-40B4-BE49-F238E27FC236}">
                  <a16:creationId xmlns:a16="http://schemas.microsoft.com/office/drawing/2014/main" id="{4BEC3BFC-285D-1211-AAC8-A84CAB614860}"/>
                </a:ext>
              </a:extLst>
            </p:cNvPr>
            <p:cNvSpPr txBox="1"/>
            <p:nvPr/>
          </p:nvSpPr>
          <p:spPr>
            <a:xfrm>
              <a:off x="1269916" y="3721725"/>
              <a:ext cx="1911434" cy="307777"/>
            </a:xfrm>
            <a:prstGeom prst="rect">
              <a:avLst/>
            </a:prstGeom>
            <a:noFill/>
          </p:spPr>
          <p:txBody>
            <a:bodyPr wrap="square" rtlCol="0">
              <a:spAutoFit/>
            </a:bodyPr>
            <a:lstStyle/>
            <a:p>
              <a:pPr algn="ctr"/>
              <a:r>
                <a:rPr lang="de-DE" sz="1400" b="1">
                  <a:solidFill>
                    <a:schemeClr val="bg1"/>
                  </a:solidFill>
                  <a:latin typeface="+mj-lt"/>
                  <a:cs typeface="Segoe Pro Light" panose="020F0502020204030204" pitchFamily="34" charset="0"/>
                </a:rPr>
                <a:t>TITEL</a:t>
              </a:r>
              <a:endParaRPr lang="ru-RU" sz="1400" b="1" dirty="0">
                <a:solidFill>
                  <a:schemeClr val="bg1"/>
                </a:solidFill>
                <a:latin typeface="+mj-lt"/>
                <a:cs typeface="Segoe Pro Light" panose="020F0502020204030204" pitchFamily="34" charset="0"/>
              </a:endParaRPr>
            </a:p>
          </p:txBody>
        </p:sp>
      </p:grpSp>
      <p:grpSp>
        <p:nvGrpSpPr>
          <p:cNvPr id="40" name="Группа 39">
            <a:extLst>
              <a:ext uri="{FF2B5EF4-FFF2-40B4-BE49-F238E27FC236}">
                <a16:creationId xmlns:a16="http://schemas.microsoft.com/office/drawing/2014/main" id="{B0C8DAD4-071A-830A-9158-75DA21C94D6F}"/>
              </a:ext>
            </a:extLst>
          </p:cNvPr>
          <p:cNvGrpSpPr/>
          <p:nvPr/>
        </p:nvGrpSpPr>
        <p:grpSpPr>
          <a:xfrm>
            <a:off x="355600" y="6007100"/>
            <a:ext cx="11480800" cy="545746"/>
            <a:chOff x="355600" y="6007100"/>
            <a:chExt cx="11480800" cy="545746"/>
          </a:xfrm>
        </p:grpSpPr>
        <p:cxnSp>
          <p:nvCxnSpPr>
            <p:cNvPr id="41" name="Прямая соединительная линия 40">
              <a:extLst>
                <a:ext uri="{FF2B5EF4-FFF2-40B4-BE49-F238E27FC236}">
                  <a16:creationId xmlns:a16="http://schemas.microsoft.com/office/drawing/2014/main" id="{62BAEDC8-D582-14CC-59D0-31E1D257E033}"/>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42" name="Группа 41">
              <a:extLst>
                <a:ext uri="{FF2B5EF4-FFF2-40B4-BE49-F238E27FC236}">
                  <a16:creationId xmlns:a16="http://schemas.microsoft.com/office/drawing/2014/main" id="{C14CD753-321B-29C9-5699-FDFD364EE941}"/>
                </a:ext>
              </a:extLst>
            </p:cNvPr>
            <p:cNvGrpSpPr/>
            <p:nvPr/>
          </p:nvGrpSpPr>
          <p:grpSpPr>
            <a:xfrm>
              <a:off x="534678" y="6275847"/>
              <a:ext cx="11122644" cy="276999"/>
              <a:chOff x="558800" y="6275847"/>
              <a:chExt cx="11122644" cy="276999"/>
            </a:xfrm>
          </p:grpSpPr>
          <p:sp>
            <p:nvSpPr>
              <p:cNvPr id="43" name="TextBox 42">
                <a:extLst>
                  <a:ext uri="{FF2B5EF4-FFF2-40B4-BE49-F238E27FC236}">
                    <a16:creationId xmlns:a16="http://schemas.microsoft.com/office/drawing/2014/main" id="{A2BB0849-8AF6-0CAC-2BD9-0895988CFB7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44" name="TextBox 43">
                <a:extLst>
                  <a:ext uri="{FF2B5EF4-FFF2-40B4-BE49-F238E27FC236}">
                    <a16:creationId xmlns:a16="http://schemas.microsoft.com/office/drawing/2014/main" id="{649E0A15-8F75-C84C-4299-754F5F32B9EC}"/>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45" name="TextBox 44">
                <a:extLst>
                  <a:ext uri="{FF2B5EF4-FFF2-40B4-BE49-F238E27FC236}">
                    <a16:creationId xmlns:a16="http://schemas.microsoft.com/office/drawing/2014/main" id="{AD9412C8-A8C3-839F-7142-A7F16703144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46" name="TextBox 45">
                <a:extLst>
                  <a:ext uri="{FF2B5EF4-FFF2-40B4-BE49-F238E27FC236}">
                    <a16:creationId xmlns:a16="http://schemas.microsoft.com/office/drawing/2014/main" id="{0A1FB9AC-0BC6-F92A-1697-49C28F728EDA}"/>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47" name="TextBox 46">
            <a:extLst>
              <a:ext uri="{FF2B5EF4-FFF2-40B4-BE49-F238E27FC236}">
                <a16:creationId xmlns:a16="http://schemas.microsoft.com/office/drawing/2014/main" id="{2780F1CF-9F60-368C-F2B2-0A5F74FFF754}"/>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48" name="Группа 47">
            <a:extLst>
              <a:ext uri="{FF2B5EF4-FFF2-40B4-BE49-F238E27FC236}">
                <a16:creationId xmlns:a16="http://schemas.microsoft.com/office/drawing/2014/main" id="{9EEB4CB8-3925-5E4D-AA81-837E22CE1469}"/>
              </a:ext>
            </a:extLst>
          </p:cNvPr>
          <p:cNvGrpSpPr/>
          <p:nvPr/>
        </p:nvGrpSpPr>
        <p:grpSpPr>
          <a:xfrm>
            <a:off x="10467105" y="368423"/>
            <a:ext cx="1208958" cy="323385"/>
            <a:chOff x="10467105" y="586136"/>
            <a:chExt cx="1208958" cy="323385"/>
          </a:xfrm>
        </p:grpSpPr>
        <p:grpSp>
          <p:nvGrpSpPr>
            <p:cNvPr id="49" name="Группа 48">
              <a:extLst>
                <a:ext uri="{FF2B5EF4-FFF2-40B4-BE49-F238E27FC236}">
                  <a16:creationId xmlns:a16="http://schemas.microsoft.com/office/drawing/2014/main" id="{BB94E895-89B3-CA3C-2244-FC5A239DC9FD}"/>
                </a:ext>
              </a:extLst>
            </p:cNvPr>
            <p:cNvGrpSpPr/>
            <p:nvPr/>
          </p:nvGrpSpPr>
          <p:grpSpPr>
            <a:xfrm>
              <a:off x="10467105" y="586136"/>
              <a:ext cx="323385" cy="323385"/>
              <a:chOff x="10467105" y="586136"/>
              <a:chExt cx="323385" cy="323385"/>
            </a:xfrm>
          </p:grpSpPr>
          <p:sp>
            <p:nvSpPr>
              <p:cNvPr id="56" name="Овал 55">
                <a:extLst>
                  <a:ext uri="{FF2B5EF4-FFF2-40B4-BE49-F238E27FC236}">
                    <a16:creationId xmlns:a16="http://schemas.microsoft.com/office/drawing/2014/main" id="{D5C04000-4745-4F39-2061-BBC534EE2AEC}"/>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7" name="Рисунок 56">
                <a:extLst>
                  <a:ext uri="{FF2B5EF4-FFF2-40B4-BE49-F238E27FC236}">
                    <a16:creationId xmlns:a16="http://schemas.microsoft.com/office/drawing/2014/main" id="{32480BA9-4C42-CBA2-3490-2796AE15BC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6026" y="645057"/>
                <a:ext cx="205543" cy="205543"/>
              </a:xfrm>
              <a:prstGeom prst="rect">
                <a:avLst/>
              </a:prstGeom>
            </p:spPr>
          </p:pic>
        </p:grpSp>
        <p:grpSp>
          <p:nvGrpSpPr>
            <p:cNvPr id="50" name="Группа 49">
              <a:extLst>
                <a:ext uri="{FF2B5EF4-FFF2-40B4-BE49-F238E27FC236}">
                  <a16:creationId xmlns:a16="http://schemas.microsoft.com/office/drawing/2014/main" id="{5E54D177-17D3-542C-D20D-8F359C322C05}"/>
                </a:ext>
              </a:extLst>
            </p:cNvPr>
            <p:cNvGrpSpPr/>
            <p:nvPr/>
          </p:nvGrpSpPr>
          <p:grpSpPr>
            <a:xfrm>
              <a:off x="10909891" y="586136"/>
              <a:ext cx="323385" cy="323385"/>
              <a:chOff x="10909892" y="586136"/>
              <a:chExt cx="323385" cy="323385"/>
            </a:xfrm>
          </p:grpSpPr>
          <p:sp>
            <p:nvSpPr>
              <p:cNvPr id="54" name="Овал 53">
                <a:extLst>
                  <a:ext uri="{FF2B5EF4-FFF2-40B4-BE49-F238E27FC236}">
                    <a16:creationId xmlns:a16="http://schemas.microsoft.com/office/drawing/2014/main" id="{25D97657-4249-8087-16C7-55485B559C79}"/>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5" name="Рисунок 54">
                <a:extLst>
                  <a:ext uri="{FF2B5EF4-FFF2-40B4-BE49-F238E27FC236}">
                    <a16:creationId xmlns:a16="http://schemas.microsoft.com/office/drawing/2014/main" id="{CB59125D-5B12-03DE-BED9-084CEB9DE2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8813" y="645057"/>
                <a:ext cx="205543" cy="205543"/>
              </a:xfrm>
              <a:prstGeom prst="rect">
                <a:avLst/>
              </a:prstGeom>
            </p:spPr>
          </p:pic>
        </p:grpSp>
        <p:grpSp>
          <p:nvGrpSpPr>
            <p:cNvPr id="51" name="Группа 50">
              <a:extLst>
                <a:ext uri="{FF2B5EF4-FFF2-40B4-BE49-F238E27FC236}">
                  <a16:creationId xmlns:a16="http://schemas.microsoft.com/office/drawing/2014/main" id="{3F5B96AD-7312-AC89-F92B-FDB1324C8B88}"/>
                </a:ext>
              </a:extLst>
            </p:cNvPr>
            <p:cNvGrpSpPr/>
            <p:nvPr/>
          </p:nvGrpSpPr>
          <p:grpSpPr>
            <a:xfrm>
              <a:off x="11352678" y="586136"/>
              <a:ext cx="323385" cy="323385"/>
              <a:chOff x="11352678" y="586136"/>
              <a:chExt cx="323385" cy="323385"/>
            </a:xfrm>
          </p:grpSpPr>
          <p:sp>
            <p:nvSpPr>
              <p:cNvPr id="52" name="Овал 51">
                <a:extLst>
                  <a:ext uri="{FF2B5EF4-FFF2-40B4-BE49-F238E27FC236}">
                    <a16:creationId xmlns:a16="http://schemas.microsoft.com/office/drawing/2014/main" id="{66CC6B60-B808-6268-243F-BE4BD0B8742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3" name="Рисунок 52">
                <a:extLst>
                  <a:ext uri="{FF2B5EF4-FFF2-40B4-BE49-F238E27FC236}">
                    <a16:creationId xmlns:a16="http://schemas.microsoft.com/office/drawing/2014/main" id="{703F5DD0-B0EE-C356-854E-287D3E0999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3971" y="647429"/>
                <a:ext cx="200798" cy="200798"/>
              </a:xfrm>
              <a:prstGeom prst="rect">
                <a:avLst/>
              </a:prstGeom>
            </p:spPr>
          </p:pic>
        </p:grpSp>
      </p:grpSp>
      <p:grpSp>
        <p:nvGrpSpPr>
          <p:cNvPr id="58" name="Группа 57">
            <a:extLst>
              <a:ext uri="{FF2B5EF4-FFF2-40B4-BE49-F238E27FC236}">
                <a16:creationId xmlns:a16="http://schemas.microsoft.com/office/drawing/2014/main" id="{0A7BBD4C-24D2-C867-C764-EE4083CD9229}"/>
              </a:ext>
            </a:extLst>
          </p:cNvPr>
          <p:cNvGrpSpPr/>
          <p:nvPr/>
        </p:nvGrpSpPr>
        <p:grpSpPr>
          <a:xfrm>
            <a:off x="4309318" y="775359"/>
            <a:ext cx="3573364" cy="954108"/>
            <a:chOff x="670897" y="2385932"/>
            <a:chExt cx="3573364" cy="954108"/>
          </a:xfrm>
        </p:grpSpPr>
        <p:sp>
          <p:nvSpPr>
            <p:cNvPr id="59" name="TextBox 58">
              <a:extLst>
                <a:ext uri="{FF2B5EF4-FFF2-40B4-BE49-F238E27FC236}">
                  <a16:creationId xmlns:a16="http://schemas.microsoft.com/office/drawing/2014/main" id="{010DA567-9C9E-AFEB-F7E2-CD29BDB53690}"/>
                </a:ext>
              </a:extLst>
            </p:cNvPr>
            <p:cNvSpPr txBox="1"/>
            <p:nvPr/>
          </p:nvSpPr>
          <p:spPr>
            <a:xfrm>
              <a:off x="670897" y="2693709"/>
              <a:ext cx="3573364" cy="646331"/>
            </a:xfrm>
            <a:prstGeom prst="rect">
              <a:avLst/>
            </a:prstGeom>
            <a:noFill/>
          </p:spPr>
          <p:txBody>
            <a:bodyPr wrap="square" rtlCol="0">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60" name="TextBox 59">
              <a:extLst>
                <a:ext uri="{FF2B5EF4-FFF2-40B4-BE49-F238E27FC236}">
                  <a16:creationId xmlns:a16="http://schemas.microsoft.com/office/drawing/2014/main" id="{3DB6AED3-8B7C-4DBD-5202-5C9D570E01A8}"/>
                </a:ext>
              </a:extLst>
            </p:cNvPr>
            <p:cNvSpPr txBox="1"/>
            <p:nvPr/>
          </p:nvSpPr>
          <p:spPr>
            <a:xfrm>
              <a:off x="2148846" y="2385932"/>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grpSp>
      <p:pic>
        <p:nvPicPr>
          <p:cNvPr id="61" name="Рисунок 60">
            <a:extLst>
              <a:ext uri="{FF2B5EF4-FFF2-40B4-BE49-F238E27FC236}">
                <a16:creationId xmlns:a16="http://schemas.microsoft.com/office/drawing/2014/main" id="{9CBA896E-B55E-0ED2-0983-2082D8CB7C1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24845" y="2786871"/>
            <a:ext cx="322742" cy="322742"/>
          </a:xfrm>
          <a:prstGeom prst="rect">
            <a:avLst/>
          </a:prstGeom>
        </p:spPr>
      </p:pic>
      <p:pic>
        <p:nvPicPr>
          <p:cNvPr id="62" name="Рисунок 61">
            <a:extLst>
              <a:ext uri="{FF2B5EF4-FFF2-40B4-BE49-F238E27FC236}">
                <a16:creationId xmlns:a16="http://schemas.microsoft.com/office/drawing/2014/main" id="{5F543E89-6CDA-1C5C-1976-0CDA7856CD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3532" y="2769225"/>
            <a:ext cx="358034" cy="358034"/>
          </a:xfrm>
          <a:prstGeom prst="rect">
            <a:avLst/>
          </a:prstGeom>
        </p:spPr>
      </p:pic>
      <p:pic>
        <p:nvPicPr>
          <p:cNvPr id="63" name="Рисунок 62">
            <a:extLst>
              <a:ext uri="{FF2B5EF4-FFF2-40B4-BE49-F238E27FC236}">
                <a16:creationId xmlns:a16="http://schemas.microsoft.com/office/drawing/2014/main" id="{DD3A5921-0477-2172-5309-13C1C14834E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800000" flipV="1">
            <a:off x="9919865" y="2769225"/>
            <a:ext cx="358035" cy="358035"/>
          </a:xfrm>
          <a:prstGeom prst="rect">
            <a:avLst/>
          </a:prstGeom>
        </p:spPr>
      </p:pic>
    </p:spTree>
    <p:extLst>
      <p:ext uri="{BB962C8B-B14F-4D97-AF65-F5344CB8AC3E}">
        <p14:creationId xmlns:p14="http://schemas.microsoft.com/office/powerpoint/2010/main" val="3074870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лилиния: фигура 2">
            <a:extLst>
              <a:ext uri="{FF2B5EF4-FFF2-40B4-BE49-F238E27FC236}">
                <a16:creationId xmlns:a16="http://schemas.microsoft.com/office/drawing/2014/main" id="{4E36D52E-B920-FB5D-955F-F6258310A8F7}"/>
              </a:ext>
            </a:extLst>
          </p:cNvPr>
          <p:cNvSpPr/>
          <p:nvPr/>
        </p:nvSpPr>
        <p:spPr>
          <a:xfrm>
            <a:off x="439735" y="0"/>
            <a:ext cx="11312535" cy="6858000"/>
          </a:xfrm>
          <a:custGeom>
            <a:avLst/>
            <a:gdLst>
              <a:gd name="connsiteX0" fmla="*/ 2 w 11312535"/>
              <a:gd name="connsiteY0" fmla="*/ 0 h 6858000"/>
              <a:gd name="connsiteX1" fmla="*/ 3671918 w 11312535"/>
              <a:gd name="connsiteY1" fmla="*/ 0 h 6858000"/>
              <a:gd name="connsiteX2" fmla="*/ 4360851 w 11312535"/>
              <a:gd name="connsiteY2" fmla="*/ 688934 h 6858000"/>
              <a:gd name="connsiteX3" fmla="*/ 6951682 w 11312535"/>
              <a:gd name="connsiteY3" fmla="*/ 688933 h 6858000"/>
              <a:gd name="connsiteX4" fmla="*/ 7640614 w 11312535"/>
              <a:gd name="connsiteY4" fmla="*/ 0 h 6858000"/>
              <a:gd name="connsiteX5" fmla="*/ 11312535 w 11312535"/>
              <a:gd name="connsiteY5" fmla="*/ 0 h 6858000"/>
              <a:gd name="connsiteX6" fmla="*/ 9178949 w 11312535"/>
              <a:gd name="connsiteY6" fmla="*/ 2133587 h 6858000"/>
              <a:gd name="connsiteX7" fmla="*/ 9178949 w 11312535"/>
              <a:gd name="connsiteY7" fmla="*/ 4724417 h 6858000"/>
              <a:gd name="connsiteX8" fmla="*/ 11312532 w 11312535"/>
              <a:gd name="connsiteY8" fmla="*/ 6858000 h 6858000"/>
              <a:gd name="connsiteX9" fmla="*/ 7640614 w 11312535"/>
              <a:gd name="connsiteY9" fmla="*/ 6858000 h 6858000"/>
              <a:gd name="connsiteX10" fmla="*/ 6951684 w 11312535"/>
              <a:gd name="connsiteY10" fmla="*/ 6169069 h 6858000"/>
              <a:gd name="connsiteX11" fmla="*/ 5656267 w 11312535"/>
              <a:gd name="connsiteY11" fmla="*/ 5632491 h 6858000"/>
              <a:gd name="connsiteX12" fmla="*/ 4360853 w 11312535"/>
              <a:gd name="connsiteY12" fmla="*/ 6169070 h 6858000"/>
              <a:gd name="connsiteX13" fmla="*/ 3671923 w 11312535"/>
              <a:gd name="connsiteY13" fmla="*/ 6858000 h 6858000"/>
              <a:gd name="connsiteX14" fmla="*/ 0 w 11312535"/>
              <a:gd name="connsiteY14" fmla="*/ 6858000 h 6858000"/>
              <a:gd name="connsiteX15" fmla="*/ 2133585 w 11312535"/>
              <a:gd name="connsiteY15" fmla="*/ 4724415 h 6858000"/>
              <a:gd name="connsiteX16" fmla="*/ 2133585 w 11312535"/>
              <a:gd name="connsiteY16" fmla="*/ 21335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12535" h="6858000">
                <a:moveTo>
                  <a:pt x="2" y="0"/>
                </a:moveTo>
                <a:lnTo>
                  <a:pt x="3671918" y="0"/>
                </a:lnTo>
                <a:lnTo>
                  <a:pt x="4360851" y="688934"/>
                </a:lnTo>
                <a:cubicBezTo>
                  <a:pt x="5076291" y="1404373"/>
                  <a:pt x="6236244" y="1404373"/>
                  <a:pt x="6951682" y="688933"/>
                </a:cubicBezTo>
                <a:lnTo>
                  <a:pt x="7640614" y="0"/>
                </a:lnTo>
                <a:lnTo>
                  <a:pt x="11312535" y="0"/>
                </a:lnTo>
                <a:lnTo>
                  <a:pt x="9178949" y="2133587"/>
                </a:lnTo>
                <a:cubicBezTo>
                  <a:pt x="8463510" y="2849024"/>
                  <a:pt x="8463510" y="4008978"/>
                  <a:pt x="9178949" y="4724417"/>
                </a:cubicBezTo>
                <a:lnTo>
                  <a:pt x="11312532" y="6858000"/>
                </a:lnTo>
                <a:lnTo>
                  <a:pt x="7640614" y="6858000"/>
                </a:lnTo>
                <a:lnTo>
                  <a:pt x="6951684" y="6169069"/>
                </a:lnTo>
                <a:cubicBezTo>
                  <a:pt x="6593965" y="5811350"/>
                  <a:pt x="6125116" y="5632491"/>
                  <a:pt x="5656267" y="5632491"/>
                </a:cubicBezTo>
                <a:cubicBezTo>
                  <a:pt x="5187420" y="5632490"/>
                  <a:pt x="4718572" y="5811351"/>
                  <a:pt x="4360853" y="6169070"/>
                </a:cubicBezTo>
                <a:lnTo>
                  <a:pt x="3671923" y="6858000"/>
                </a:lnTo>
                <a:lnTo>
                  <a:pt x="0" y="6858000"/>
                </a:lnTo>
                <a:lnTo>
                  <a:pt x="2133585" y="4724415"/>
                </a:lnTo>
                <a:cubicBezTo>
                  <a:pt x="2849024" y="4008977"/>
                  <a:pt x="2849024" y="2849022"/>
                  <a:pt x="2133585" y="2133583"/>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 name="Полилиния: фигура 3">
            <a:extLst>
              <a:ext uri="{FF2B5EF4-FFF2-40B4-BE49-F238E27FC236}">
                <a16:creationId xmlns:a16="http://schemas.microsoft.com/office/drawing/2014/main" id="{5B072EF9-79FD-3746-102E-B0B50E1DE6BA}"/>
              </a:ext>
            </a:extLst>
          </p:cNvPr>
          <p:cNvSpPr/>
          <p:nvPr/>
        </p:nvSpPr>
        <p:spPr>
          <a:xfrm rot="2700000">
            <a:off x="10425889" y="1662890"/>
            <a:ext cx="3532222" cy="3532221"/>
          </a:xfrm>
          <a:custGeom>
            <a:avLst/>
            <a:gdLst>
              <a:gd name="connsiteX0" fmla="*/ 0 w 3532222"/>
              <a:gd name="connsiteY0" fmla="*/ 0 h 3532221"/>
              <a:gd name="connsiteX1" fmla="*/ 3532222 w 3532222"/>
              <a:gd name="connsiteY1" fmla="*/ 3532221 h 3532221"/>
              <a:gd name="connsiteX2" fmla="*/ 1508823 w 3532222"/>
              <a:gd name="connsiteY2" fmla="*/ 3532221 h 3532221"/>
              <a:gd name="connsiteX3" fmla="*/ 0 w 3532222"/>
              <a:gd name="connsiteY3" fmla="*/ 2023398 h 3532221"/>
            </a:gdLst>
            <a:ahLst/>
            <a:cxnLst>
              <a:cxn ang="0">
                <a:pos x="connsiteX0" y="connsiteY0"/>
              </a:cxn>
              <a:cxn ang="0">
                <a:pos x="connsiteX1" y="connsiteY1"/>
              </a:cxn>
              <a:cxn ang="0">
                <a:pos x="connsiteX2" y="connsiteY2"/>
              </a:cxn>
              <a:cxn ang="0">
                <a:pos x="connsiteX3" y="connsiteY3"/>
              </a:cxn>
            </a:cxnLst>
            <a:rect l="l" t="t" r="r" b="b"/>
            <a:pathLst>
              <a:path w="3532222" h="3532221">
                <a:moveTo>
                  <a:pt x="0" y="0"/>
                </a:moveTo>
                <a:lnTo>
                  <a:pt x="3532222" y="3532221"/>
                </a:lnTo>
                <a:lnTo>
                  <a:pt x="1508823" y="3532221"/>
                </a:lnTo>
                <a:cubicBezTo>
                  <a:pt x="675523" y="3532221"/>
                  <a:pt x="0" y="2856698"/>
                  <a:pt x="0" y="2023398"/>
                </a:cubicBezTo>
                <a:close/>
              </a:path>
            </a:pathLst>
          </a:custGeom>
          <a:gradFill>
            <a:gsLst>
              <a:gs pos="100000">
                <a:schemeClr val="accent2">
                  <a:lumMod val="50000"/>
                </a:schemeClr>
              </a:gs>
              <a:gs pos="0">
                <a:srgbClr val="DB1A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 name="Полилиния: фигура 4">
            <a:extLst>
              <a:ext uri="{FF2B5EF4-FFF2-40B4-BE49-F238E27FC236}">
                <a16:creationId xmlns:a16="http://schemas.microsoft.com/office/drawing/2014/main" id="{FC2E8123-9CDC-6D2E-AD41-8C841240D69E}"/>
              </a:ext>
            </a:extLst>
          </p:cNvPr>
          <p:cNvSpPr/>
          <p:nvPr/>
        </p:nvSpPr>
        <p:spPr>
          <a:xfrm rot="2700000">
            <a:off x="-1766111" y="1662889"/>
            <a:ext cx="3532221" cy="3532222"/>
          </a:xfrm>
          <a:custGeom>
            <a:avLst/>
            <a:gdLst>
              <a:gd name="connsiteX0" fmla="*/ 0 w 3532221"/>
              <a:gd name="connsiteY0" fmla="*/ 0 h 3532222"/>
              <a:gd name="connsiteX1" fmla="*/ 2023398 w 3532221"/>
              <a:gd name="connsiteY1" fmla="*/ 0 h 3532222"/>
              <a:gd name="connsiteX2" fmla="*/ 3532221 w 3532221"/>
              <a:gd name="connsiteY2" fmla="*/ 1508823 h 3532222"/>
              <a:gd name="connsiteX3" fmla="*/ 3532221 w 3532221"/>
              <a:gd name="connsiteY3" fmla="*/ 3532222 h 3532222"/>
            </a:gdLst>
            <a:ahLst/>
            <a:cxnLst>
              <a:cxn ang="0">
                <a:pos x="connsiteX0" y="connsiteY0"/>
              </a:cxn>
              <a:cxn ang="0">
                <a:pos x="connsiteX1" y="connsiteY1"/>
              </a:cxn>
              <a:cxn ang="0">
                <a:pos x="connsiteX2" y="connsiteY2"/>
              </a:cxn>
              <a:cxn ang="0">
                <a:pos x="connsiteX3" y="connsiteY3"/>
              </a:cxn>
            </a:cxnLst>
            <a:rect l="l" t="t" r="r" b="b"/>
            <a:pathLst>
              <a:path w="3532221" h="3532222">
                <a:moveTo>
                  <a:pt x="0" y="0"/>
                </a:moveTo>
                <a:lnTo>
                  <a:pt x="2023398" y="0"/>
                </a:lnTo>
                <a:cubicBezTo>
                  <a:pt x="2856698" y="0"/>
                  <a:pt x="3532221" y="675523"/>
                  <a:pt x="3532221" y="1508823"/>
                </a:cubicBezTo>
                <a:lnTo>
                  <a:pt x="3532221" y="3532222"/>
                </a:lnTo>
                <a:close/>
              </a:path>
            </a:pathLst>
          </a:custGeom>
          <a:gradFill>
            <a:gsLst>
              <a:gs pos="100000">
                <a:schemeClr val="accent2">
                  <a:lumMod val="50000"/>
                </a:schemeClr>
              </a:gs>
              <a:gs pos="0">
                <a:srgbClr val="DB1A86"/>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7" name="Группа 6">
            <a:extLst>
              <a:ext uri="{FF2B5EF4-FFF2-40B4-BE49-F238E27FC236}">
                <a16:creationId xmlns:a16="http://schemas.microsoft.com/office/drawing/2014/main" id="{6B04AD2F-1910-9D37-4C5D-098473AC0F51}"/>
              </a:ext>
            </a:extLst>
          </p:cNvPr>
          <p:cNvGrpSpPr/>
          <p:nvPr/>
        </p:nvGrpSpPr>
        <p:grpSpPr>
          <a:xfrm>
            <a:off x="355600" y="6007100"/>
            <a:ext cx="11480800" cy="545746"/>
            <a:chOff x="355600" y="6007100"/>
            <a:chExt cx="11480800" cy="545746"/>
          </a:xfrm>
        </p:grpSpPr>
        <p:cxnSp>
          <p:nvCxnSpPr>
            <p:cNvPr id="8" name="Прямая соединительная линия 7">
              <a:extLst>
                <a:ext uri="{FF2B5EF4-FFF2-40B4-BE49-F238E27FC236}">
                  <a16:creationId xmlns:a16="http://schemas.microsoft.com/office/drawing/2014/main" id="{3CD02AC4-2509-57A4-8698-1774CB758C69}"/>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9" name="Группа 8">
              <a:extLst>
                <a:ext uri="{FF2B5EF4-FFF2-40B4-BE49-F238E27FC236}">
                  <a16:creationId xmlns:a16="http://schemas.microsoft.com/office/drawing/2014/main" id="{9EEAB4D5-E02B-4988-BD28-06B6AEF97FD4}"/>
                </a:ext>
              </a:extLst>
            </p:cNvPr>
            <p:cNvGrpSpPr/>
            <p:nvPr/>
          </p:nvGrpSpPr>
          <p:grpSpPr>
            <a:xfrm>
              <a:off x="534678" y="6275847"/>
              <a:ext cx="11122644" cy="276999"/>
              <a:chOff x="558800" y="6275847"/>
              <a:chExt cx="11122644" cy="276999"/>
            </a:xfrm>
          </p:grpSpPr>
          <p:sp>
            <p:nvSpPr>
              <p:cNvPr id="10" name="TextBox 9">
                <a:extLst>
                  <a:ext uri="{FF2B5EF4-FFF2-40B4-BE49-F238E27FC236}">
                    <a16:creationId xmlns:a16="http://schemas.microsoft.com/office/drawing/2014/main" id="{33E186F0-35C1-4059-645A-6E41EDC4F3EE}"/>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11" name="TextBox 10">
                <a:extLst>
                  <a:ext uri="{FF2B5EF4-FFF2-40B4-BE49-F238E27FC236}">
                    <a16:creationId xmlns:a16="http://schemas.microsoft.com/office/drawing/2014/main" id="{A0AA53EB-9DA6-7F13-CCA8-E36E70FB294A}"/>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12" name="TextBox 11">
                <a:extLst>
                  <a:ext uri="{FF2B5EF4-FFF2-40B4-BE49-F238E27FC236}">
                    <a16:creationId xmlns:a16="http://schemas.microsoft.com/office/drawing/2014/main" id="{2F63F5F2-1410-1090-D5BF-2C4DD4AF9E2B}"/>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13" name="TextBox 12">
                <a:extLst>
                  <a:ext uri="{FF2B5EF4-FFF2-40B4-BE49-F238E27FC236}">
                    <a16:creationId xmlns:a16="http://schemas.microsoft.com/office/drawing/2014/main" id="{A62DD97F-41E1-E4A4-8F4B-B9D58EF13051}"/>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grpSp>
        <p:nvGrpSpPr>
          <p:cNvPr id="24" name="Группа 23">
            <a:extLst>
              <a:ext uri="{FF2B5EF4-FFF2-40B4-BE49-F238E27FC236}">
                <a16:creationId xmlns:a16="http://schemas.microsoft.com/office/drawing/2014/main" id="{635CE1BF-1373-D07B-0556-727DC460CD9F}"/>
              </a:ext>
            </a:extLst>
          </p:cNvPr>
          <p:cNvGrpSpPr/>
          <p:nvPr/>
        </p:nvGrpSpPr>
        <p:grpSpPr>
          <a:xfrm>
            <a:off x="5275255" y="4321980"/>
            <a:ext cx="1641475" cy="461963"/>
            <a:chOff x="1416050" y="4610100"/>
            <a:chExt cx="1641475" cy="461963"/>
          </a:xfrm>
        </p:grpSpPr>
        <p:sp>
          <p:nvSpPr>
            <p:cNvPr id="25" name="Прямоугольник: скругленные углы 24">
              <a:extLst>
                <a:ext uri="{FF2B5EF4-FFF2-40B4-BE49-F238E27FC236}">
                  <a16:creationId xmlns:a16="http://schemas.microsoft.com/office/drawing/2014/main" id="{8991EEF3-C413-CDE2-188C-2C96F974F0AC}"/>
                </a:ext>
              </a:extLst>
            </p:cNvPr>
            <p:cNvSpPr/>
            <p:nvPr/>
          </p:nvSpPr>
          <p:spPr>
            <a:xfrm>
              <a:off x="1416050" y="4610100"/>
              <a:ext cx="1641475" cy="461963"/>
            </a:xfrm>
            <a:prstGeom prst="roundRect">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a:extLst>
                <a:ext uri="{FF2B5EF4-FFF2-40B4-BE49-F238E27FC236}">
                  <a16:creationId xmlns:a16="http://schemas.microsoft.com/office/drawing/2014/main" id="{BD596AEB-D8C2-7E22-F3C1-E8236D9FDA36}"/>
                </a:ext>
              </a:extLst>
            </p:cNvPr>
            <p:cNvGrpSpPr/>
            <p:nvPr/>
          </p:nvGrpSpPr>
          <p:grpSpPr>
            <a:xfrm>
              <a:off x="1489525" y="4702582"/>
              <a:ext cx="1421014" cy="276999"/>
              <a:chOff x="1489525" y="4702582"/>
              <a:chExt cx="1421014" cy="276999"/>
            </a:xfrm>
          </p:grpSpPr>
          <p:sp>
            <p:nvSpPr>
              <p:cNvPr id="27" name="TextBox 26">
                <a:extLst>
                  <a:ext uri="{FF2B5EF4-FFF2-40B4-BE49-F238E27FC236}">
                    <a16:creationId xmlns:a16="http://schemas.microsoft.com/office/drawing/2014/main" id="{6DE8F3C7-A354-E37A-5F9E-F1513306CBD4}"/>
                  </a:ext>
                </a:extLst>
              </p:cNvPr>
              <p:cNvSpPr txBox="1"/>
              <p:nvPr/>
            </p:nvSpPr>
            <p:spPr>
              <a:xfrm>
                <a:off x="1489525" y="4702582"/>
                <a:ext cx="1234626" cy="276999"/>
              </a:xfrm>
              <a:prstGeom prst="rect">
                <a:avLst/>
              </a:prstGeom>
              <a:noFill/>
            </p:spPr>
            <p:txBody>
              <a:bodyPr wrap="square" rtlCol="0">
                <a:spAutoFit/>
              </a:bodyPr>
              <a:lstStyle/>
              <a:p>
                <a:r>
                  <a:rPr lang="de-DE" sz="1200" dirty="0">
                    <a:solidFill>
                      <a:schemeClr val="bg1"/>
                    </a:solidFill>
                    <a:cs typeface="Segoe Pro Light" panose="020F0502020204030204" pitchFamily="34" charset="0"/>
                  </a:rPr>
                  <a:t>Text</a:t>
                </a:r>
                <a:endParaRPr lang="ru-RU" sz="1200" dirty="0">
                  <a:solidFill>
                    <a:schemeClr val="bg1"/>
                  </a:solidFill>
                  <a:cs typeface="Segoe Pro Light" panose="020F0502020204030204" pitchFamily="34" charset="0"/>
                </a:endParaRPr>
              </a:p>
            </p:txBody>
          </p:sp>
          <p:grpSp>
            <p:nvGrpSpPr>
              <p:cNvPr id="28" name="Группа 27">
                <a:extLst>
                  <a:ext uri="{FF2B5EF4-FFF2-40B4-BE49-F238E27FC236}">
                    <a16:creationId xmlns:a16="http://schemas.microsoft.com/office/drawing/2014/main" id="{00E5F53B-86C1-BD7D-476D-474FA1546190}"/>
                  </a:ext>
                </a:extLst>
              </p:cNvPr>
              <p:cNvGrpSpPr/>
              <p:nvPr/>
            </p:nvGrpSpPr>
            <p:grpSpPr>
              <a:xfrm>
                <a:off x="2647950" y="4709787"/>
                <a:ext cx="262589" cy="262589"/>
                <a:chOff x="2647950" y="4709787"/>
                <a:chExt cx="262589" cy="262589"/>
              </a:xfrm>
            </p:grpSpPr>
            <p:sp>
              <p:nvSpPr>
                <p:cNvPr id="29" name="Овал 28">
                  <a:extLst>
                    <a:ext uri="{FF2B5EF4-FFF2-40B4-BE49-F238E27FC236}">
                      <a16:creationId xmlns:a16="http://schemas.microsoft.com/office/drawing/2014/main" id="{13046FA6-5ADB-2877-EAB1-C191459E6CB8}"/>
                    </a:ext>
                  </a:extLst>
                </p:cNvPr>
                <p:cNvSpPr/>
                <p:nvPr/>
              </p:nvSpPr>
              <p:spPr>
                <a:xfrm>
                  <a:off x="2647950" y="4709787"/>
                  <a:ext cx="262589" cy="262589"/>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a:extLst>
                    <a:ext uri="{FF2B5EF4-FFF2-40B4-BE49-F238E27FC236}">
                      <a16:creationId xmlns:a16="http://schemas.microsoft.com/office/drawing/2014/main" id="{1B243B79-B48B-7849-DDB3-11A7EC6B0CB3}"/>
                    </a:ext>
                  </a:extLst>
                </p:cNvPr>
                <p:cNvCxnSpPr>
                  <a:cxnSpLocks/>
                </p:cNvCxnSpPr>
                <p:nvPr/>
              </p:nvCxnSpPr>
              <p:spPr>
                <a:xfrm>
                  <a:off x="2704235" y="4841081"/>
                  <a:ext cx="150019" cy="0"/>
                </a:xfrm>
                <a:prstGeom prst="line">
                  <a:avLst/>
                </a:prstGeom>
                <a:noFill/>
                <a:ln w="6350">
                  <a:solidFill>
                    <a:schemeClr val="bg1"/>
                  </a:solidFill>
                  <a:tailEnd type="arrow" w="med" len="sm"/>
                </a:ln>
              </p:spPr>
              <p:style>
                <a:lnRef idx="2">
                  <a:schemeClr val="accent1">
                    <a:shade val="15000"/>
                  </a:schemeClr>
                </a:lnRef>
                <a:fillRef idx="1">
                  <a:schemeClr val="accent1"/>
                </a:fillRef>
                <a:effectRef idx="0">
                  <a:schemeClr val="accent1"/>
                </a:effectRef>
                <a:fontRef idx="minor">
                  <a:schemeClr val="lt1"/>
                </a:fontRef>
              </p:style>
            </p:cxnSp>
          </p:grpSp>
        </p:grpSp>
      </p:grpSp>
      <p:grpSp>
        <p:nvGrpSpPr>
          <p:cNvPr id="38" name="Группа 37">
            <a:extLst>
              <a:ext uri="{FF2B5EF4-FFF2-40B4-BE49-F238E27FC236}">
                <a16:creationId xmlns:a16="http://schemas.microsoft.com/office/drawing/2014/main" id="{9525F44E-B2C3-36BE-D242-6765C83297D9}"/>
              </a:ext>
            </a:extLst>
          </p:cNvPr>
          <p:cNvGrpSpPr/>
          <p:nvPr/>
        </p:nvGrpSpPr>
        <p:grpSpPr>
          <a:xfrm>
            <a:off x="4988165" y="2074057"/>
            <a:ext cx="2215670" cy="1496214"/>
            <a:chOff x="4988173" y="1858457"/>
            <a:chExt cx="2215670" cy="1496214"/>
          </a:xfrm>
        </p:grpSpPr>
        <p:sp>
          <p:nvSpPr>
            <p:cNvPr id="32" name="TextBox 31">
              <a:extLst>
                <a:ext uri="{FF2B5EF4-FFF2-40B4-BE49-F238E27FC236}">
                  <a16:creationId xmlns:a16="http://schemas.microsoft.com/office/drawing/2014/main" id="{87970BD9-71F4-E2C5-C71F-0AAB06748D01}"/>
                </a:ext>
              </a:extLst>
            </p:cNvPr>
            <p:cNvSpPr txBox="1"/>
            <p:nvPr/>
          </p:nvSpPr>
          <p:spPr>
            <a:xfrm>
              <a:off x="5787270" y="1858457"/>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33" name="TextBox 32">
              <a:extLst>
                <a:ext uri="{FF2B5EF4-FFF2-40B4-BE49-F238E27FC236}">
                  <a16:creationId xmlns:a16="http://schemas.microsoft.com/office/drawing/2014/main" id="{8254C98D-9E6F-0A02-E553-0DFB6B371B01}"/>
                </a:ext>
              </a:extLst>
            </p:cNvPr>
            <p:cNvSpPr txBox="1"/>
            <p:nvPr/>
          </p:nvSpPr>
          <p:spPr>
            <a:xfrm>
              <a:off x="4988173" y="2246675"/>
              <a:ext cx="2215670" cy="1107996"/>
            </a:xfrm>
            <a:prstGeom prst="rect">
              <a:avLst/>
            </a:prstGeom>
            <a:noFill/>
          </p:spPr>
          <p:txBody>
            <a:bodyPr wrap="none" rtlCol="0">
              <a:spAutoFit/>
            </a:bodyPr>
            <a:lstStyle/>
            <a:p>
              <a:pPr algn="ctr"/>
              <a:r>
                <a:rPr lang="de-DE" sz="6600" b="1" dirty="0">
                  <a:solidFill>
                    <a:schemeClr val="bg1"/>
                  </a:solidFill>
                  <a:latin typeface="+mj-lt"/>
                  <a:cs typeface="Segoe Pro Light" panose="020F0502020204030204" pitchFamily="34" charset="0"/>
                </a:rPr>
                <a:t>TITEL</a:t>
              </a:r>
              <a:endParaRPr lang="ru-RU" sz="6600" b="1" dirty="0">
                <a:solidFill>
                  <a:schemeClr val="bg1"/>
                </a:solidFill>
                <a:latin typeface="+mj-lt"/>
                <a:cs typeface="Segoe Pro Light" panose="020F0502020204030204" pitchFamily="34" charset="0"/>
              </a:endParaRPr>
            </a:p>
          </p:txBody>
        </p:sp>
      </p:grpSp>
      <p:sp>
        <p:nvSpPr>
          <p:cNvPr id="34" name="TextBox 33">
            <a:extLst>
              <a:ext uri="{FF2B5EF4-FFF2-40B4-BE49-F238E27FC236}">
                <a16:creationId xmlns:a16="http://schemas.microsoft.com/office/drawing/2014/main" id="{2FC75817-216D-B422-C16C-66105228BDBA}"/>
              </a:ext>
            </a:extLst>
          </p:cNvPr>
          <p:cNvSpPr txBox="1"/>
          <p:nvPr/>
        </p:nvSpPr>
        <p:spPr>
          <a:xfrm>
            <a:off x="3864419" y="3715293"/>
            <a:ext cx="4463150" cy="646331"/>
          </a:xfrm>
          <a:prstGeom prst="rect">
            <a:avLst/>
          </a:prstGeom>
          <a:noFill/>
        </p:spPr>
        <p:txBody>
          <a:bodyPr wrap="square" rtlCol="0">
            <a:spAutoFit/>
          </a:bodyPr>
          <a:lstStyle/>
          <a:p>
            <a:pPr algn="ctr"/>
            <a:r>
              <a:rPr lang="de-DE" sz="1200" dirty="0">
                <a:solidFill>
                  <a:schemeClr val="bg1"/>
                </a:solidFill>
                <a:cs typeface="Segoe Pro Light" panose="020F0502020204030204" pitchFamily="34" charset="0"/>
              </a:rPr>
              <a:t>Lorem ipsum dolor sit amet, consectetuer adipiscing elit. Maecenas porttitor congue </a:t>
            </a:r>
            <a:r>
              <a:rPr lang="de-DE" sz="1200" dirty="0" err="1">
                <a:solidFill>
                  <a:schemeClr val="bg1"/>
                </a:solidFill>
                <a:cs typeface="Segoe Pro Light" panose="020F0502020204030204" pitchFamily="34" charset="0"/>
              </a:rPr>
              <a:t>massa</a:t>
            </a:r>
            <a:r>
              <a:rPr lang="de-DE" sz="1200" dirty="0">
                <a:solidFill>
                  <a:schemeClr val="bg1"/>
                </a:solidFill>
                <a:cs typeface="Segoe Pro Light" panose="020F0502020204030204" pitchFamily="34" charset="0"/>
              </a:rPr>
              <a:t>.</a:t>
            </a:r>
          </a:p>
          <a:p>
            <a:pPr algn="ctr"/>
            <a:endParaRPr lang="ru-RU" sz="1200" dirty="0">
              <a:solidFill>
                <a:schemeClr val="bg1"/>
              </a:solidFill>
              <a:cs typeface="Segoe Pro Light" panose="020F0502020204030204" pitchFamily="34" charset="0"/>
            </a:endParaRPr>
          </a:p>
        </p:txBody>
      </p:sp>
      <p:sp>
        <p:nvSpPr>
          <p:cNvPr id="16" name="TextBox 15">
            <a:extLst>
              <a:ext uri="{FF2B5EF4-FFF2-40B4-BE49-F238E27FC236}">
                <a16:creationId xmlns:a16="http://schemas.microsoft.com/office/drawing/2014/main" id="{2279577A-B696-C05A-1FC1-359A7CC2332B}"/>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17" name="Группа 16">
            <a:extLst>
              <a:ext uri="{FF2B5EF4-FFF2-40B4-BE49-F238E27FC236}">
                <a16:creationId xmlns:a16="http://schemas.microsoft.com/office/drawing/2014/main" id="{AE55B357-C7C6-618B-47E4-31F711294634}"/>
              </a:ext>
            </a:extLst>
          </p:cNvPr>
          <p:cNvGrpSpPr/>
          <p:nvPr/>
        </p:nvGrpSpPr>
        <p:grpSpPr>
          <a:xfrm>
            <a:off x="10467105" y="368423"/>
            <a:ext cx="1208958" cy="323385"/>
            <a:chOff x="10467105" y="586136"/>
            <a:chExt cx="1208958" cy="323385"/>
          </a:xfrm>
        </p:grpSpPr>
        <p:grpSp>
          <p:nvGrpSpPr>
            <p:cNvPr id="18" name="Группа 17">
              <a:extLst>
                <a:ext uri="{FF2B5EF4-FFF2-40B4-BE49-F238E27FC236}">
                  <a16:creationId xmlns:a16="http://schemas.microsoft.com/office/drawing/2014/main" id="{2D08E641-DFFA-6D1E-CCC6-C9EB27FBAC26}"/>
                </a:ext>
              </a:extLst>
            </p:cNvPr>
            <p:cNvGrpSpPr/>
            <p:nvPr/>
          </p:nvGrpSpPr>
          <p:grpSpPr>
            <a:xfrm>
              <a:off x="10467105" y="586136"/>
              <a:ext cx="323385" cy="323385"/>
              <a:chOff x="10467105" y="586136"/>
              <a:chExt cx="323385" cy="323385"/>
            </a:xfrm>
          </p:grpSpPr>
          <p:sp>
            <p:nvSpPr>
              <p:cNvPr id="36" name="Овал 35">
                <a:extLst>
                  <a:ext uri="{FF2B5EF4-FFF2-40B4-BE49-F238E27FC236}">
                    <a16:creationId xmlns:a16="http://schemas.microsoft.com/office/drawing/2014/main" id="{C318D8E5-9E8E-D7FB-024B-EABB71C9104F}"/>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a:extLst>
                  <a:ext uri="{FF2B5EF4-FFF2-40B4-BE49-F238E27FC236}">
                    <a16:creationId xmlns:a16="http://schemas.microsoft.com/office/drawing/2014/main" id="{23A9539E-E289-1408-4EEB-1A1EA7F070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19" name="Группа 18">
              <a:extLst>
                <a:ext uri="{FF2B5EF4-FFF2-40B4-BE49-F238E27FC236}">
                  <a16:creationId xmlns:a16="http://schemas.microsoft.com/office/drawing/2014/main" id="{26C0D978-7315-8D4F-CC4E-DF93A0AC51C5}"/>
                </a:ext>
              </a:extLst>
            </p:cNvPr>
            <p:cNvGrpSpPr/>
            <p:nvPr/>
          </p:nvGrpSpPr>
          <p:grpSpPr>
            <a:xfrm>
              <a:off x="10909891" y="586136"/>
              <a:ext cx="323385" cy="323385"/>
              <a:chOff x="10909892" y="586136"/>
              <a:chExt cx="323385" cy="323385"/>
            </a:xfrm>
          </p:grpSpPr>
          <p:sp>
            <p:nvSpPr>
              <p:cNvPr id="23" name="Овал 22">
                <a:extLst>
                  <a:ext uri="{FF2B5EF4-FFF2-40B4-BE49-F238E27FC236}">
                    <a16:creationId xmlns:a16="http://schemas.microsoft.com/office/drawing/2014/main" id="{39BC8BDC-03CD-0431-BC17-7D786BF3FD92}"/>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Рисунок 34">
                <a:extLst>
                  <a:ext uri="{FF2B5EF4-FFF2-40B4-BE49-F238E27FC236}">
                    <a16:creationId xmlns:a16="http://schemas.microsoft.com/office/drawing/2014/main" id="{A48B68DC-BE70-1F1C-652F-AD5BBA12BF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20" name="Группа 19">
              <a:extLst>
                <a:ext uri="{FF2B5EF4-FFF2-40B4-BE49-F238E27FC236}">
                  <a16:creationId xmlns:a16="http://schemas.microsoft.com/office/drawing/2014/main" id="{54DD081E-DE15-95DF-1078-83ED340ACCE7}"/>
                </a:ext>
              </a:extLst>
            </p:cNvPr>
            <p:cNvGrpSpPr/>
            <p:nvPr/>
          </p:nvGrpSpPr>
          <p:grpSpPr>
            <a:xfrm>
              <a:off x="11352678" y="586136"/>
              <a:ext cx="323385" cy="323385"/>
              <a:chOff x="11352678" y="586136"/>
              <a:chExt cx="323385" cy="323385"/>
            </a:xfrm>
          </p:grpSpPr>
          <p:sp>
            <p:nvSpPr>
              <p:cNvPr id="21" name="Овал 20">
                <a:extLst>
                  <a:ext uri="{FF2B5EF4-FFF2-40B4-BE49-F238E27FC236}">
                    <a16:creationId xmlns:a16="http://schemas.microsoft.com/office/drawing/2014/main" id="{3B2D1D66-E1D0-FD0A-F1A8-49CF661A8EF7}"/>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2" name="Рисунок 21">
                <a:extLst>
                  <a:ext uri="{FF2B5EF4-FFF2-40B4-BE49-F238E27FC236}">
                    <a16:creationId xmlns:a16="http://schemas.microsoft.com/office/drawing/2014/main" id="{BA3FE7C7-9408-1D1B-E00D-4986F5B1CC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Tree>
    <p:extLst>
      <p:ext uri="{BB962C8B-B14F-4D97-AF65-F5344CB8AC3E}">
        <p14:creationId xmlns:p14="http://schemas.microsoft.com/office/powerpoint/2010/main" val="4276366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54503-A257-1DF4-1DF4-96214E0C186A}"/>
              </a:ext>
            </a:extLst>
          </p:cNvPr>
          <p:cNvSpPr txBox="1"/>
          <p:nvPr/>
        </p:nvSpPr>
        <p:spPr>
          <a:xfrm>
            <a:off x="408727" y="261104"/>
            <a:ext cx="838691" cy="369332"/>
          </a:xfrm>
          <a:prstGeom prst="rect">
            <a:avLst/>
          </a:prstGeom>
          <a:noFill/>
        </p:spPr>
        <p:txBody>
          <a:bodyPr wrap="none" rtlCol="0">
            <a:spAutoFit/>
          </a:bodyPr>
          <a:lstStyle/>
          <a:p>
            <a:r>
              <a:rPr lang="en-US" b="1" dirty="0">
                <a:solidFill>
                  <a:schemeClr val="bg1"/>
                </a:solidFill>
                <a:latin typeface="+mj-lt"/>
                <a:cs typeface="Segoe Pro Light" panose="020F0502020204030204" pitchFamily="34" charset="0"/>
              </a:rPr>
              <a:t>NETX</a:t>
            </a:r>
            <a:endParaRPr lang="ru-RU" b="1" dirty="0">
              <a:solidFill>
                <a:schemeClr val="bg1"/>
              </a:solidFill>
              <a:latin typeface="+mj-lt"/>
              <a:cs typeface="Segoe Pro Light" panose="020F0502020204030204" pitchFamily="34" charset="0"/>
            </a:endParaRPr>
          </a:p>
        </p:txBody>
      </p:sp>
      <p:grpSp>
        <p:nvGrpSpPr>
          <p:cNvPr id="3" name="Группа 2">
            <a:extLst>
              <a:ext uri="{FF2B5EF4-FFF2-40B4-BE49-F238E27FC236}">
                <a16:creationId xmlns:a16="http://schemas.microsoft.com/office/drawing/2014/main" id="{ABE7BAF7-2281-2C99-6718-BF4C6D476DBD}"/>
              </a:ext>
            </a:extLst>
          </p:cNvPr>
          <p:cNvGrpSpPr/>
          <p:nvPr/>
        </p:nvGrpSpPr>
        <p:grpSpPr>
          <a:xfrm>
            <a:off x="355600" y="6007100"/>
            <a:ext cx="11480800" cy="545746"/>
            <a:chOff x="355600" y="6007100"/>
            <a:chExt cx="11480800" cy="545746"/>
          </a:xfrm>
        </p:grpSpPr>
        <p:cxnSp>
          <p:nvCxnSpPr>
            <p:cNvPr id="4" name="Прямая соединительная линия 3">
              <a:extLst>
                <a:ext uri="{FF2B5EF4-FFF2-40B4-BE49-F238E27FC236}">
                  <a16:creationId xmlns:a16="http://schemas.microsoft.com/office/drawing/2014/main" id="{DC28A623-4C31-91DE-FA58-E20745B8E123}"/>
                </a:ext>
              </a:extLst>
            </p:cNvPr>
            <p:cNvCxnSpPr>
              <a:cxnSpLocks/>
            </p:cNvCxnSpPr>
            <p:nvPr/>
          </p:nvCxnSpPr>
          <p:spPr>
            <a:xfrm>
              <a:off x="355600" y="6007100"/>
              <a:ext cx="11480800" cy="0"/>
            </a:xfrm>
            <a:prstGeom prst="line">
              <a:avLst/>
            </a:prstGeom>
            <a:ln w="9525">
              <a:solidFill>
                <a:schemeClr val="bg1">
                  <a:alpha val="8000"/>
                </a:schemeClr>
              </a:solidFill>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360FC306-C9B8-2B62-1D00-1067EDE0CB51}"/>
                </a:ext>
              </a:extLst>
            </p:cNvPr>
            <p:cNvGrpSpPr/>
            <p:nvPr/>
          </p:nvGrpSpPr>
          <p:grpSpPr>
            <a:xfrm>
              <a:off x="534678" y="6275847"/>
              <a:ext cx="11122644" cy="276999"/>
              <a:chOff x="558800" y="6275847"/>
              <a:chExt cx="11122644" cy="276999"/>
            </a:xfrm>
          </p:grpSpPr>
          <p:sp>
            <p:nvSpPr>
              <p:cNvPr id="6" name="TextBox 5">
                <a:extLst>
                  <a:ext uri="{FF2B5EF4-FFF2-40B4-BE49-F238E27FC236}">
                    <a16:creationId xmlns:a16="http://schemas.microsoft.com/office/drawing/2014/main" id="{BEC928D5-D5CA-75A8-41C2-81B0B02F7444}"/>
                  </a:ext>
                </a:extLst>
              </p:cNvPr>
              <p:cNvSpPr txBox="1"/>
              <p:nvPr/>
            </p:nvSpPr>
            <p:spPr>
              <a:xfrm>
                <a:off x="558800" y="6275847"/>
                <a:ext cx="1911420"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NETX</a:t>
                </a:r>
                <a:endParaRPr lang="ru-RU" sz="1200" dirty="0">
                  <a:solidFill>
                    <a:schemeClr val="bg1"/>
                  </a:solidFill>
                  <a:cs typeface="Segoe Pro Light" panose="020F0502020204030204" pitchFamily="34" charset="0"/>
                </a:endParaRPr>
              </a:p>
            </p:txBody>
          </p:sp>
          <p:sp>
            <p:nvSpPr>
              <p:cNvPr id="7" name="TextBox 6">
                <a:extLst>
                  <a:ext uri="{FF2B5EF4-FFF2-40B4-BE49-F238E27FC236}">
                    <a16:creationId xmlns:a16="http://schemas.microsoft.com/office/drawing/2014/main" id="{46F40ED5-821C-31E7-F616-635861FC3753}"/>
                  </a:ext>
                </a:extLst>
              </p:cNvPr>
              <p:cNvSpPr txBox="1"/>
              <p:nvPr/>
            </p:nvSpPr>
            <p:spPr>
              <a:xfrm>
                <a:off x="3629207" y="6275847"/>
                <a:ext cx="1911421" cy="276999"/>
              </a:xfrm>
              <a:prstGeom prst="rect">
                <a:avLst/>
              </a:prstGeom>
              <a:noFill/>
            </p:spPr>
            <p:txBody>
              <a:bodyPr wrap="square" rtlCol="0">
                <a:spAutoFit/>
              </a:bodyPr>
              <a:lstStyle/>
              <a:p>
                <a:pPr algn="ctr"/>
                <a:r>
                  <a:rPr lang="ru-RU" sz="1200" dirty="0">
                    <a:solidFill>
                      <a:schemeClr val="bg1"/>
                    </a:solidFill>
                    <a:cs typeface="Segoe Pro Light" panose="020F0502020204030204" pitchFamily="34" charset="0"/>
                  </a:rPr>
                  <a:t>+</a:t>
                </a:r>
                <a:r>
                  <a:rPr lang="de-DE" sz="1200" dirty="0">
                    <a:solidFill>
                      <a:schemeClr val="bg1"/>
                    </a:solidFill>
                    <a:cs typeface="Segoe Pro Light" panose="020F0502020204030204" pitchFamily="34" charset="0"/>
                  </a:rPr>
                  <a:t>49</a:t>
                </a:r>
                <a:r>
                  <a:rPr lang="ru-RU" sz="1200" dirty="0">
                    <a:solidFill>
                      <a:schemeClr val="bg1"/>
                    </a:solidFill>
                    <a:cs typeface="Segoe Pro Light" panose="020F0502020204030204" pitchFamily="34" charset="0"/>
                  </a:rPr>
                  <a:t>–000–000–00–00</a:t>
                </a:r>
              </a:p>
            </p:txBody>
          </p:sp>
          <p:sp>
            <p:nvSpPr>
              <p:cNvPr id="8" name="TextBox 7">
                <a:extLst>
                  <a:ext uri="{FF2B5EF4-FFF2-40B4-BE49-F238E27FC236}">
                    <a16:creationId xmlns:a16="http://schemas.microsoft.com/office/drawing/2014/main" id="{2D883A2A-C269-37C0-1629-E32C7D965259}"/>
                  </a:ext>
                </a:extLst>
              </p:cNvPr>
              <p:cNvSpPr txBox="1"/>
              <p:nvPr/>
            </p:nvSpPr>
            <p:spPr>
              <a:xfrm>
                <a:off x="6699615"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info@next.com</a:t>
                </a:r>
                <a:endParaRPr lang="ru-RU" sz="1200" dirty="0">
                  <a:solidFill>
                    <a:schemeClr val="bg1"/>
                  </a:solidFill>
                  <a:cs typeface="Segoe Pro Light" panose="020F0502020204030204" pitchFamily="34" charset="0"/>
                </a:endParaRPr>
              </a:p>
            </p:txBody>
          </p:sp>
          <p:sp>
            <p:nvSpPr>
              <p:cNvPr id="9" name="TextBox 8">
                <a:extLst>
                  <a:ext uri="{FF2B5EF4-FFF2-40B4-BE49-F238E27FC236}">
                    <a16:creationId xmlns:a16="http://schemas.microsoft.com/office/drawing/2014/main" id="{6F92A3DD-91BC-4497-A471-E604C72D15F7}"/>
                  </a:ext>
                </a:extLst>
              </p:cNvPr>
              <p:cNvSpPr txBox="1"/>
              <p:nvPr/>
            </p:nvSpPr>
            <p:spPr>
              <a:xfrm>
                <a:off x="9770023" y="6275847"/>
                <a:ext cx="1911421" cy="276999"/>
              </a:xfrm>
              <a:prstGeom prst="rect">
                <a:avLst/>
              </a:prstGeom>
              <a:noFill/>
            </p:spPr>
            <p:txBody>
              <a:bodyPr wrap="square" rtlCol="0">
                <a:spAutoFit/>
              </a:bodyPr>
              <a:lstStyle/>
              <a:p>
                <a:pPr algn="ctr"/>
                <a:r>
                  <a:rPr lang="en-US" sz="1200" dirty="0">
                    <a:solidFill>
                      <a:schemeClr val="bg1"/>
                    </a:solidFill>
                    <a:cs typeface="Segoe Pro Light" panose="020F0502020204030204" pitchFamily="34" charset="0"/>
                  </a:rPr>
                  <a:t>www.netx.com</a:t>
                </a:r>
                <a:endParaRPr lang="ru-RU" sz="1200" dirty="0">
                  <a:solidFill>
                    <a:schemeClr val="bg1"/>
                  </a:solidFill>
                  <a:cs typeface="Segoe Pro Light" panose="020F0502020204030204" pitchFamily="34" charset="0"/>
                </a:endParaRPr>
              </a:p>
            </p:txBody>
          </p:sp>
        </p:grpSp>
      </p:grpSp>
      <p:sp>
        <p:nvSpPr>
          <p:cNvPr id="23" name="TextBox 22">
            <a:extLst>
              <a:ext uri="{FF2B5EF4-FFF2-40B4-BE49-F238E27FC236}">
                <a16:creationId xmlns:a16="http://schemas.microsoft.com/office/drawing/2014/main" id="{B7AD3040-B51B-20DA-3E3A-92C30C1B2C1E}"/>
              </a:ext>
            </a:extLst>
          </p:cNvPr>
          <p:cNvSpPr txBox="1"/>
          <p:nvPr/>
        </p:nvSpPr>
        <p:spPr>
          <a:xfrm>
            <a:off x="3486954" y="1889661"/>
            <a:ext cx="5218095" cy="2646878"/>
          </a:xfrm>
          <a:prstGeom prst="rect">
            <a:avLst/>
          </a:prstGeom>
          <a:noFill/>
        </p:spPr>
        <p:txBody>
          <a:bodyPr wrap="none" rtlCol="0">
            <a:spAutoFit/>
          </a:bodyPr>
          <a:lstStyle/>
          <a:p>
            <a:pPr algn="ctr"/>
            <a:r>
              <a:rPr lang="de-DE" sz="16600" b="1" spc="600"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rPr>
              <a:t>2025</a:t>
            </a:r>
            <a:endParaRPr lang="ru-RU" sz="16600" b="1" spc="600" dirty="0">
              <a:ln w="12700">
                <a:gradFill>
                  <a:gsLst>
                    <a:gs pos="0">
                      <a:schemeClr val="accent2"/>
                    </a:gs>
                    <a:gs pos="100000">
                      <a:schemeClr val="accent2">
                        <a:alpha val="0"/>
                      </a:schemeClr>
                    </a:gs>
                  </a:gsLst>
                  <a:lin ang="5400000" scaled="1"/>
                </a:gradFill>
              </a:ln>
              <a:noFill/>
              <a:latin typeface="+mj-lt"/>
              <a:cs typeface="Segoe Pro Light" panose="020F0502020204030204" pitchFamily="34" charset="0"/>
            </a:endParaRPr>
          </a:p>
        </p:txBody>
      </p:sp>
      <p:sp>
        <p:nvSpPr>
          <p:cNvPr id="25" name="TextBox 24">
            <a:extLst>
              <a:ext uri="{FF2B5EF4-FFF2-40B4-BE49-F238E27FC236}">
                <a16:creationId xmlns:a16="http://schemas.microsoft.com/office/drawing/2014/main" id="{4D0C4898-7D8A-1E2E-447D-83FC57A8182B}"/>
              </a:ext>
            </a:extLst>
          </p:cNvPr>
          <p:cNvSpPr txBox="1"/>
          <p:nvPr/>
        </p:nvSpPr>
        <p:spPr>
          <a:xfrm>
            <a:off x="5787262" y="1831467"/>
            <a:ext cx="617477" cy="307777"/>
          </a:xfrm>
          <a:prstGeom prst="rect">
            <a:avLst/>
          </a:prstGeom>
          <a:noFill/>
        </p:spPr>
        <p:txBody>
          <a:bodyPr wrap="none" rtlCol="0">
            <a:spAutoFit/>
          </a:bodyPr>
          <a:lstStyle/>
          <a:p>
            <a:pPr algn="ctr"/>
            <a:r>
              <a:rPr lang="de-DE" sz="1400" b="1" dirty="0">
                <a:gradFill>
                  <a:gsLst>
                    <a:gs pos="100000">
                      <a:schemeClr val="accent2"/>
                    </a:gs>
                    <a:gs pos="0">
                      <a:schemeClr val="accent1"/>
                    </a:gs>
                  </a:gsLst>
                  <a:lin ang="0" scaled="0"/>
                </a:gradFill>
                <a:latin typeface="+mj-lt"/>
                <a:cs typeface="Segoe Pro Light" panose="020F0502020204030204" pitchFamily="34" charset="0"/>
              </a:rPr>
              <a:t>TITEL</a:t>
            </a:r>
            <a:endParaRPr lang="ru-RU" sz="1400" b="1" dirty="0">
              <a:gradFill>
                <a:gsLst>
                  <a:gs pos="100000">
                    <a:schemeClr val="accent2"/>
                  </a:gs>
                  <a:gs pos="0">
                    <a:schemeClr val="accent1"/>
                  </a:gs>
                </a:gsLst>
                <a:lin ang="0" scaled="0"/>
              </a:gradFill>
              <a:latin typeface="+mj-lt"/>
              <a:cs typeface="Segoe Pro Light" panose="020F0502020204030204" pitchFamily="34" charset="0"/>
            </a:endParaRPr>
          </a:p>
        </p:txBody>
      </p:sp>
      <p:sp>
        <p:nvSpPr>
          <p:cNvPr id="24" name="Прямоугольник 23">
            <a:extLst>
              <a:ext uri="{FF2B5EF4-FFF2-40B4-BE49-F238E27FC236}">
                <a16:creationId xmlns:a16="http://schemas.microsoft.com/office/drawing/2014/main" id="{9BFA53B5-11DF-AF69-9BE0-78913806B1D0}"/>
              </a:ext>
            </a:extLst>
          </p:cNvPr>
          <p:cNvSpPr/>
          <p:nvPr/>
        </p:nvSpPr>
        <p:spPr>
          <a:xfrm>
            <a:off x="0" y="2889864"/>
            <a:ext cx="12192000" cy="6464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1318003C-5B4E-D3A1-F0EB-7E235581281A}"/>
              </a:ext>
            </a:extLst>
          </p:cNvPr>
          <p:cNvSpPr txBox="1"/>
          <p:nvPr/>
        </p:nvSpPr>
        <p:spPr>
          <a:xfrm>
            <a:off x="3444240" y="2889935"/>
            <a:ext cx="5303520" cy="646331"/>
          </a:xfrm>
          <a:prstGeom prst="rect">
            <a:avLst/>
          </a:prstGeom>
          <a:noFill/>
        </p:spPr>
        <p:txBody>
          <a:bodyPr wrap="square">
            <a:spAutoFit/>
          </a:bodyPr>
          <a:lstStyle/>
          <a:p>
            <a:pPr algn="ctr"/>
            <a:r>
              <a:rPr lang="de-DE" sz="3600" b="1" dirty="0">
                <a:solidFill>
                  <a:schemeClr val="bg1"/>
                </a:solidFill>
                <a:latin typeface="+mj-lt"/>
                <a:cs typeface="Segoe Pro Light" panose="020F0502020204030204" pitchFamily="34" charset="0"/>
              </a:rPr>
              <a:t>TITEL</a:t>
            </a:r>
            <a:endParaRPr lang="ru-RU" sz="3600" b="1" dirty="0">
              <a:solidFill>
                <a:schemeClr val="bg1"/>
              </a:solidFill>
              <a:latin typeface="+mj-lt"/>
              <a:cs typeface="Segoe Pro Light" panose="020F0502020204030204" pitchFamily="34" charset="0"/>
            </a:endParaRPr>
          </a:p>
        </p:txBody>
      </p:sp>
      <p:sp>
        <p:nvSpPr>
          <p:cNvPr id="30" name="TextBox 29">
            <a:extLst>
              <a:ext uri="{FF2B5EF4-FFF2-40B4-BE49-F238E27FC236}">
                <a16:creationId xmlns:a16="http://schemas.microsoft.com/office/drawing/2014/main" id="{B9AEEFBD-F8C8-8851-40E0-B5ABF07C93C3}"/>
              </a:ext>
            </a:extLst>
          </p:cNvPr>
          <p:cNvSpPr txBox="1"/>
          <p:nvPr/>
        </p:nvSpPr>
        <p:spPr>
          <a:xfrm>
            <a:off x="4764360" y="4425552"/>
            <a:ext cx="2663281" cy="307777"/>
          </a:xfrm>
          <a:prstGeom prst="rect">
            <a:avLst/>
          </a:prstGeom>
          <a:noFill/>
        </p:spPr>
        <p:txBody>
          <a:bodyPr wrap="square">
            <a:spAutoFit/>
          </a:bodyPr>
          <a:lstStyle/>
          <a:p>
            <a:pPr algn="ctr"/>
            <a:r>
              <a:rPr lang="ru-RU" sz="1400" b="1" i="0" dirty="0">
                <a:solidFill>
                  <a:schemeClr val="bg1"/>
                </a:solidFill>
                <a:effectLst/>
                <a:latin typeface="+mj-lt"/>
              </a:rPr>
              <a:t>©</a:t>
            </a:r>
            <a:r>
              <a:rPr lang="en-US" sz="1400" b="1" i="0" dirty="0">
                <a:solidFill>
                  <a:schemeClr val="bg1"/>
                </a:solidFill>
                <a:effectLst/>
                <a:latin typeface="+mj-lt"/>
              </a:rPr>
              <a:t> 2025 - </a:t>
            </a:r>
            <a:r>
              <a:rPr lang="de-DE" sz="1400" b="1" dirty="0">
                <a:solidFill>
                  <a:schemeClr val="bg1"/>
                </a:solidFill>
                <a:latin typeface="+mj-lt"/>
                <a:cs typeface="Segoe Pro Light" panose="020F0502020204030204" pitchFamily="34" charset="0"/>
              </a:rPr>
              <a:t>TITEL</a:t>
            </a:r>
            <a:r>
              <a:rPr lang="ru-RU" sz="1400" b="1" dirty="0">
                <a:solidFill>
                  <a:schemeClr val="bg1"/>
                </a:solidFill>
                <a:latin typeface="+mj-lt"/>
                <a:cs typeface="Segoe Pro Light" panose="020F0502020204030204" pitchFamily="34" charset="0"/>
              </a:rPr>
              <a:t> </a:t>
            </a:r>
            <a:r>
              <a:rPr lang="en-US" sz="1400" b="1" dirty="0">
                <a:solidFill>
                  <a:schemeClr val="bg1"/>
                </a:solidFill>
                <a:latin typeface="+mj-lt"/>
                <a:cs typeface="Segoe Pro Light" panose="020F0502020204030204" pitchFamily="34" charset="0"/>
              </a:rPr>
              <a:t>NETX </a:t>
            </a:r>
            <a:endParaRPr lang="ru-RU" sz="1400" b="1" dirty="0">
              <a:solidFill>
                <a:schemeClr val="bg1"/>
              </a:solidFill>
              <a:latin typeface="+mj-lt"/>
            </a:endParaRPr>
          </a:p>
        </p:txBody>
      </p:sp>
      <p:grpSp>
        <p:nvGrpSpPr>
          <p:cNvPr id="31" name="Группа 30">
            <a:extLst>
              <a:ext uri="{FF2B5EF4-FFF2-40B4-BE49-F238E27FC236}">
                <a16:creationId xmlns:a16="http://schemas.microsoft.com/office/drawing/2014/main" id="{3F80D2F9-19EE-9DB5-383F-B451105B8F3F}"/>
              </a:ext>
            </a:extLst>
          </p:cNvPr>
          <p:cNvGrpSpPr/>
          <p:nvPr/>
        </p:nvGrpSpPr>
        <p:grpSpPr>
          <a:xfrm>
            <a:off x="10467105" y="368423"/>
            <a:ext cx="1208958" cy="323385"/>
            <a:chOff x="10467105" y="586136"/>
            <a:chExt cx="1208958" cy="323385"/>
          </a:xfrm>
        </p:grpSpPr>
        <p:grpSp>
          <p:nvGrpSpPr>
            <p:cNvPr id="32" name="Группа 31">
              <a:extLst>
                <a:ext uri="{FF2B5EF4-FFF2-40B4-BE49-F238E27FC236}">
                  <a16:creationId xmlns:a16="http://schemas.microsoft.com/office/drawing/2014/main" id="{003DEBA4-8FE3-1D50-9A55-9FA673A4460C}"/>
                </a:ext>
              </a:extLst>
            </p:cNvPr>
            <p:cNvGrpSpPr/>
            <p:nvPr/>
          </p:nvGrpSpPr>
          <p:grpSpPr>
            <a:xfrm>
              <a:off x="10467105" y="586136"/>
              <a:ext cx="323385" cy="323385"/>
              <a:chOff x="10467105" y="586136"/>
              <a:chExt cx="323385" cy="323385"/>
            </a:xfrm>
          </p:grpSpPr>
          <p:sp>
            <p:nvSpPr>
              <p:cNvPr id="39" name="Овал 38">
                <a:extLst>
                  <a:ext uri="{FF2B5EF4-FFF2-40B4-BE49-F238E27FC236}">
                    <a16:creationId xmlns:a16="http://schemas.microsoft.com/office/drawing/2014/main" id="{79A72BB4-7A98-A8C8-E676-652D4A9D30AB}"/>
                  </a:ext>
                </a:extLst>
              </p:cNvPr>
              <p:cNvSpPr/>
              <p:nvPr/>
            </p:nvSpPr>
            <p:spPr>
              <a:xfrm>
                <a:off x="10467105"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 name="Рисунок 39">
                <a:extLst>
                  <a:ext uri="{FF2B5EF4-FFF2-40B4-BE49-F238E27FC236}">
                    <a16:creationId xmlns:a16="http://schemas.microsoft.com/office/drawing/2014/main" id="{4B6E1331-F141-9C90-281E-3AA38655DB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026" y="645057"/>
                <a:ext cx="205543" cy="205543"/>
              </a:xfrm>
              <a:prstGeom prst="rect">
                <a:avLst/>
              </a:prstGeom>
            </p:spPr>
          </p:pic>
        </p:grpSp>
        <p:grpSp>
          <p:nvGrpSpPr>
            <p:cNvPr id="33" name="Группа 32">
              <a:extLst>
                <a:ext uri="{FF2B5EF4-FFF2-40B4-BE49-F238E27FC236}">
                  <a16:creationId xmlns:a16="http://schemas.microsoft.com/office/drawing/2014/main" id="{B29D40A1-1874-9374-E42D-61DF13DBF2BB}"/>
                </a:ext>
              </a:extLst>
            </p:cNvPr>
            <p:cNvGrpSpPr/>
            <p:nvPr/>
          </p:nvGrpSpPr>
          <p:grpSpPr>
            <a:xfrm>
              <a:off x="10909891" y="586136"/>
              <a:ext cx="323385" cy="323385"/>
              <a:chOff x="10909892" y="586136"/>
              <a:chExt cx="323385" cy="323385"/>
            </a:xfrm>
          </p:grpSpPr>
          <p:sp>
            <p:nvSpPr>
              <p:cNvPr id="37" name="Овал 36">
                <a:extLst>
                  <a:ext uri="{FF2B5EF4-FFF2-40B4-BE49-F238E27FC236}">
                    <a16:creationId xmlns:a16="http://schemas.microsoft.com/office/drawing/2014/main" id="{48209DCD-078C-6C95-16BF-70C83FAC534B}"/>
                  </a:ext>
                </a:extLst>
              </p:cNvPr>
              <p:cNvSpPr/>
              <p:nvPr/>
            </p:nvSpPr>
            <p:spPr>
              <a:xfrm>
                <a:off x="10909892"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 name="Рисунок 37">
                <a:extLst>
                  <a:ext uri="{FF2B5EF4-FFF2-40B4-BE49-F238E27FC236}">
                    <a16:creationId xmlns:a16="http://schemas.microsoft.com/office/drawing/2014/main" id="{5175BAA8-A625-94E3-4E91-38F24D1849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8813" y="645057"/>
                <a:ext cx="205543" cy="205543"/>
              </a:xfrm>
              <a:prstGeom prst="rect">
                <a:avLst/>
              </a:prstGeom>
            </p:spPr>
          </p:pic>
        </p:grpSp>
        <p:grpSp>
          <p:nvGrpSpPr>
            <p:cNvPr id="34" name="Группа 33">
              <a:extLst>
                <a:ext uri="{FF2B5EF4-FFF2-40B4-BE49-F238E27FC236}">
                  <a16:creationId xmlns:a16="http://schemas.microsoft.com/office/drawing/2014/main" id="{5CEE5031-3588-BC10-CEC2-8E9309471DA0}"/>
                </a:ext>
              </a:extLst>
            </p:cNvPr>
            <p:cNvGrpSpPr/>
            <p:nvPr/>
          </p:nvGrpSpPr>
          <p:grpSpPr>
            <a:xfrm>
              <a:off x="11352678" y="586136"/>
              <a:ext cx="323385" cy="323385"/>
              <a:chOff x="11352678" y="586136"/>
              <a:chExt cx="323385" cy="323385"/>
            </a:xfrm>
          </p:grpSpPr>
          <p:sp>
            <p:nvSpPr>
              <p:cNvPr id="35" name="Овал 34">
                <a:extLst>
                  <a:ext uri="{FF2B5EF4-FFF2-40B4-BE49-F238E27FC236}">
                    <a16:creationId xmlns:a16="http://schemas.microsoft.com/office/drawing/2014/main" id="{EB73D7EE-F786-560A-B4BF-506B82EA231B}"/>
                  </a:ext>
                </a:extLst>
              </p:cNvPr>
              <p:cNvSpPr/>
              <p:nvPr/>
            </p:nvSpPr>
            <p:spPr>
              <a:xfrm>
                <a:off x="11352678" y="586136"/>
                <a:ext cx="323385" cy="323385"/>
              </a:xfrm>
              <a:prstGeom prst="ellipse">
                <a:avLst/>
              </a:prstGeom>
              <a:gradFill>
                <a:gsLst>
                  <a:gs pos="100000">
                    <a:schemeClr val="accent2"/>
                  </a:gs>
                  <a:gs pos="5000">
                    <a:schemeClr val="accent1"/>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6" name="Рисунок 35">
                <a:extLst>
                  <a:ext uri="{FF2B5EF4-FFF2-40B4-BE49-F238E27FC236}">
                    <a16:creationId xmlns:a16="http://schemas.microsoft.com/office/drawing/2014/main" id="{357732A9-5595-9CAA-3C4A-754C32F84C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13971" y="647429"/>
                <a:ext cx="200798" cy="200798"/>
              </a:xfrm>
              <a:prstGeom prst="rect">
                <a:avLst/>
              </a:prstGeom>
            </p:spPr>
          </p:pic>
        </p:grpSp>
      </p:grpSp>
    </p:spTree>
    <p:extLst>
      <p:ext uri="{BB962C8B-B14F-4D97-AF65-F5344CB8AC3E}">
        <p14:creationId xmlns:p14="http://schemas.microsoft.com/office/powerpoint/2010/main" val="4032335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ster">
  <a:themeElements>
    <a:clrScheme name="Другая 481">
      <a:dk1>
        <a:sysClr val="windowText" lastClr="000000"/>
      </a:dk1>
      <a:lt1>
        <a:sysClr val="window" lastClr="FFFFFF"/>
      </a:lt1>
      <a:dk2>
        <a:srgbClr val="000120"/>
      </a:dk2>
      <a:lt2>
        <a:srgbClr val="000120"/>
      </a:lt2>
      <a:accent1>
        <a:srgbClr val="4DA4D4"/>
      </a:accent1>
      <a:accent2>
        <a:srgbClr val="DB1A86"/>
      </a:accent2>
      <a:accent3>
        <a:srgbClr val="590B38"/>
      </a:accent3>
      <a:accent4>
        <a:srgbClr val="143D54"/>
      </a:accent4>
      <a:accent5>
        <a:srgbClr val="F9CFE6"/>
      </a:accent5>
      <a:accent6>
        <a:srgbClr val="DBECF6"/>
      </a:accent6>
      <a:hlink>
        <a:srgbClr val="DB1A86"/>
      </a:hlink>
      <a:folHlink>
        <a:srgbClr val="954F72"/>
      </a:folHlink>
    </a:clrScheme>
    <a:fontScheme name="Benutzerdefiniert 25">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egoe Pro Ligh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egoe Pro Ligh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A0C6FD7AFE7C145A7763CED40B45597" ma:contentTypeVersion="12" ma:contentTypeDescription="Ein neues Dokument erstellen." ma:contentTypeScope="" ma:versionID="839ed51d9fb156219b7199d671c09ec8">
  <xsd:schema xmlns:xsd="http://www.w3.org/2001/XMLSchema" xmlns:xs="http://www.w3.org/2001/XMLSchema" xmlns:p="http://schemas.microsoft.com/office/2006/metadata/properties" xmlns:ns2="b536103f-0849-4c86-92b3-73ab3f16c8c5" xmlns:ns3="03388d55-64ed-434c-8ec1-ae9ea574da40" targetNamespace="http://schemas.microsoft.com/office/2006/metadata/properties" ma:root="true" ma:fieldsID="41ec9f85492ae2c995a7da057e9b97f2" ns2:_="" ns3:_="">
    <xsd:import namespace="b536103f-0849-4c86-92b3-73ab3f16c8c5"/>
    <xsd:import namespace="03388d55-64ed-434c-8ec1-ae9ea574da4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36103f-0849-4c86-92b3-73ab3f16c8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2491875f-cffe-4ec9-b6b6-6ecf8dad779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388d55-64ed-434c-8ec1-ae9ea574da4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4a102-0bc2-4d7a-842c-fd909426ca70}" ma:internalName="TaxCatchAll" ma:showField="CatchAllData" ma:web="03388d55-64ed-434c-8ec1-ae9ea574da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388d55-64ed-434c-8ec1-ae9ea574da40" xsi:nil="true"/>
    <lcf76f155ced4ddcb4097134ff3c332f xmlns="b536103f-0849-4c86-92b3-73ab3f16c8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9B55E2-D8CD-4A32-B3D0-612CBD17B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36103f-0849-4c86-92b3-73ab3f16c8c5"/>
    <ds:schemaRef ds:uri="03388d55-64ed-434c-8ec1-ae9ea574da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12EA29-3BA4-4D6F-B6BF-8F9CEBDC7BA5}">
  <ds:schemaRefs>
    <ds:schemaRef ds:uri="http://schemas.microsoft.com/sharepoint/v3/contenttype/forms"/>
  </ds:schemaRefs>
</ds:datastoreItem>
</file>

<file path=customXml/itemProps3.xml><?xml version="1.0" encoding="utf-8"?>
<ds:datastoreItem xmlns:ds="http://schemas.openxmlformats.org/officeDocument/2006/customXml" ds:itemID="{E2F43A3B-4DFD-467F-B2EA-422805C1CF90}">
  <ds:schemaRefs>
    <ds:schemaRef ds:uri="http://schemas.microsoft.com/office/2006/metadata/properties"/>
    <ds:schemaRef ds:uri="http://schemas.microsoft.com/office/infopath/2007/PartnerControls"/>
    <ds:schemaRef ds:uri="03388d55-64ed-434c-8ec1-ae9ea574da40"/>
    <ds:schemaRef ds:uri="b536103f-0849-4c86-92b3-73ab3f16c8c5"/>
  </ds:schemaRefs>
</ds:datastoreItem>
</file>

<file path=docProps/app.xml><?xml version="1.0" encoding="utf-8"?>
<Properties xmlns="http://schemas.openxmlformats.org/officeDocument/2006/extended-properties" xmlns:vt="http://schemas.openxmlformats.org/officeDocument/2006/docPropsVTypes">
  <TotalTime>0</TotalTime>
  <Words>7109</Words>
  <Application>Microsoft Office PowerPoint</Application>
  <PresentationFormat>Breitbild</PresentationFormat>
  <Paragraphs>1467</Paragraphs>
  <Slides>105</Slides>
  <Notes>104</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105</vt:i4>
      </vt:variant>
    </vt:vector>
  </HeadingPairs>
  <TitlesOfParts>
    <vt:vector size="111" baseType="lpstr">
      <vt:lpstr>Segoe Pro Light</vt:lpstr>
      <vt:lpstr>Segoe UI Light</vt:lpstr>
      <vt:lpstr>Segoe UI</vt:lpstr>
      <vt:lpstr>Calibri</vt:lpstr>
      <vt:lpstr>Master</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www.powerpoint-kurs.com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Aleksej Wegel</dc:creator>
  <cp:keywords/>
  <dc:description/>
  <cp:lastModifiedBy>Aleksej Wegel</cp:lastModifiedBy>
  <cp:revision>59</cp:revision>
  <dcterms:created xsi:type="dcterms:W3CDTF">2023-10-07T08:26:44Z</dcterms:created>
  <dcterms:modified xsi:type="dcterms:W3CDTF">2025-06-11T12:21:17Z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0x0101006A0C6FD7AFE7C145A7763CED40B45597</vt:lpwstr>
  </property>
</Properties>
</file>