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3318" y="-14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72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26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33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00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183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33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79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313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22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89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96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2CC71-A377-48C6-AF87-763CF29015D0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5207-0677-4B5D-A7EF-A742A8892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92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g"/><Relationship Id="rId39" Type="http://schemas.openxmlformats.org/officeDocument/2006/relationships/image" Target="../media/image38.jpg"/><Relationship Id="rId21" Type="http://schemas.openxmlformats.org/officeDocument/2006/relationships/image" Target="../media/image20.jpg"/><Relationship Id="rId34" Type="http://schemas.openxmlformats.org/officeDocument/2006/relationships/image" Target="../media/image33.jpg"/><Relationship Id="rId42" Type="http://schemas.openxmlformats.org/officeDocument/2006/relationships/image" Target="../media/image41.jpg"/><Relationship Id="rId47" Type="http://schemas.openxmlformats.org/officeDocument/2006/relationships/image" Target="../media/image46.jpg"/><Relationship Id="rId50" Type="http://schemas.openxmlformats.org/officeDocument/2006/relationships/image" Target="../media/image49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9" Type="http://schemas.openxmlformats.org/officeDocument/2006/relationships/image" Target="../media/image28.jp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32" Type="http://schemas.openxmlformats.org/officeDocument/2006/relationships/image" Target="../media/image31.jpg"/><Relationship Id="rId37" Type="http://schemas.openxmlformats.org/officeDocument/2006/relationships/image" Target="../media/image36.jpg"/><Relationship Id="rId40" Type="http://schemas.openxmlformats.org/officeDocument/2006/relationships/image" Target="../media/image39.jpg"/><Relationship Id="rId45" Type="http://schemas.openxmlformats.org/officeDocument/2006/relationships/image" Target="../media/image44.jpg"/><Relationship Id="rId53" Type="http://schemas.openxmlformats.org/officeDocument/2006/relationships/image" Target="../media/image52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31" Type="http://schemas.openxmlformats.org/officeDocument/2006/relationships/image" Target="../media/image30.jpg"/><Relationship Id="rId44" Type="http://schemas.openxmlformats.org/officeDocument/2006/relationships/image" Target="../media/image43.jpg"/><Relationship Id="rId52" Type="http://schemas.openxmlformats.org/officeDocument/2006/relationships/image" Target="../media/image51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Relationship Id="rId27" Type="http://schemas.openxmlformats.org/officeDocument/2006/relationships/image" Target="../media/image26.jpg"/><Relationship Id="rId30" Type="http://schemas.openxmlformats.org/officeDocument/2006/relationships/image" Target="../media/image29.jpg"/><Relationship Id="rId35" Type="http://schemas.openxmlformats.org/officeDocument/2006/relationships/image" Target="../media/image34.jpg"/><Relationship Id="rId43" Type="http://schemas.openxmlformats.org/officeDocument/2006/relationships/image" Target="../media/image42.jpg"/><Relationship Id="rId48" Type="http://schemas.openxmlformats.org/officeDocument/2006/relationships/image" Target="../media/image47.jpg"/><Relationship Id="rId8" Type="http://schemas.openxmlformats.org/officeDocument/2006/relationships/image" Target="../media/image7.jpg"/><Relationship Id="rId51" Type="http://schemas.openxmlformats.org/officeDocument/2006/relationships/image" Target="../media/image50.jpg"/><Relationship Id="rId3" Type="http://schemas.openxmlformats.org/officeDocument/2006/relationships/image" Target="../media/image2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jpg"/><Relationship Id="rId33" Type="http://schemas.openxmlformats.org/officeDocument/2006/relationships/image" Target="../media/image32.jpg"/><Relationship Id="rId38" Type="http://schemas.openxmlformats.org/officeDocument/2006/relationships/image" Target="../media/image37.jpg"/><Relationship Id="rId46" Type="http://schemas.openxmlformats.org/officeDocument/2006/relationships/image" Target="../media/image45.jpg"/><Relationship Id="rId20" Type="http://schemas.openxmlformats.org/officeDocument/2006/relationships/image" Target="../media/image19.jpg"/><Relationship Id="rId41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jpg"/><Relationship Id="rId36" Type="http://schemas.openxmlformats.org/officeDocument/2006/relationships/image" Target="../media/image35.jpg"/><Relationship Id="rId49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4BA1D52-CCE2-466E-96CC-80499195E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50647"/>
              </p:ext>
            </p:extLst>
          </p:nvPr>
        </p:nvGraphicFramePr>
        <p:xfrm>
          <a:off x="117987" y="147482"/>
          <a:ext cx="6607280" cy="11072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820">
                  <a:extLst>
                    <a:ext uri="{9D8B030D-6E8A-4147-A177-3AD203B41FA5}">
                      <a16:colId xmlns:a16="http://schemas.microsoft.com/office/drawing/2014/main" val="2656405947"/>
                    </a:ext>
                  </a:extLst>
                </a:gridCol>
                <a:gridCol w="1651820">
                  <a:extLst>
                    <a:ext uri="{9D8B030D-6E8A-4147-A177-3AD203B41FA5}">
                      <a16:colId xmlns:a16="http://schemas.microsoft.com/office/drawing/2014/main" val="1836302968"/>
                    </a:ext>
                  </a:extLst>
                </a:gridCol>
                <a:gridCol w="1651820">
                  <a:extLst>
                    <a:ext uri="{9D8B030D-6E8A-4147-A177-3AD203B41FA5}">
                      <a16:colId xmlns:a16="http://schemas.microsoft.com/office/drawing/2014/main" val="3575915401"/>
                    </a:ext>
                  </a:extLst>
                </a:gridCol>
                <a:gridCol w="1651820">
                  <a:extLst>
                    <a:ext uri="{9D8B030D-6E8A-4147-A177-3AD203B41FA5}">
                      <a16:colId xmlns:a16="http://schemas.microsoft.com/office/drawing/2014/main" val="3266520118"/>
                    </a:ext>
                  </a:extLst>
                </a:gridCol>
              </a:tblGrid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022594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160857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81217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139741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623405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9841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782625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566111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395662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80728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603643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567472"/>
                  </a:ext>
                </a:extLst>
              </a:tr>
              <a:tr h="85172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26998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BD85C67B-2AF2-4EE2-9A11-203C3C0DB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63" y="7980648"/>
            <a:ext cx="1350000" cy="54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912630-68C7-402C-A908-B138CF6F6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40" y="10540522"/>
            <a:ext cx="1350000" cy="54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B18DC87-DCC2-4770-B15C-D84F9AE63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91" y="2875552"/>
            <a:ext cx="1350000" cy="54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13F696C-104E-4D36-A5A2-A283D8DE4A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40" y="5456027"/>
            <a:ext cx="1350000" cy="540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6194E2-30D8-4CAC-98DD-6413BB577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81" y="1987716"/>
            <a:ext cx="1350000" cy="540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53F4D42-EDFA-45DB-92C1-D4F7622EA5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63" y="6323847"/>
            <a:ext cx="1350000" cy="540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6E7F4AE-EE84-4BBA-B3BF-7CACFCF5DB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659" y="9672305"/>
            <a:ext cx="1350000" cy="540000"/>
          </a:xfrm>
          <a:prstGeom prst="rect">
            <a:avLst/>
          </a:prstGeom>
        </p:spPr>
      </p:pic>
      <p:pic>
        <p:nvPicPr>
          <p:cNvPr id="22" name="Grafik 2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DD446B0A-F1C3-4F88-BDC3-97275E197D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764" y="6343130"/>
            <a:ext cx="1350000" cy="540000"/>
          </a:xfrm>
          <a:prstGeom prst="rect">
            <a:avLst/>
          </a:prstGeom>
        </p:spPr>
      </p:pic>
      <p:pic>
        <p:nvPicPr>
          <p:cNvPr id="24" name="Grafik 2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67C9CF0-8823-413A-8E6C-24EF7EDC02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90" y="3697005"/>
            <a:ext cx="1350000" cy="5400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0FFA165-A429-41D4-A6E2-E056D24BD4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659" y="1162567"/>
            <a:ext cx="1350000" cy="540000"/>
          </a:xfrm>
          <a:prstGeom prst="rect">
            <a:avLst/>
          </a:prstGeom>
        </p:spPr>
      </p:pic>
      <p:pic>
        <p:nvPicPr>
          <p:cNvPr id="30" name="Grafik 29" descr="Ein Bild, das Text enthält.&#10;&#10;Automatisch generierte Beschreibung">
            <a:extLst>
              <a:ext uri="{FF2B5EF4-FFF2-40B4-BE49-F238E27FC236}">
                <a16:creationId xmlns:a16="http://schemas.microsoft.com/office/drawing/2014/main" id="{2B25ABAA-308B-4B30-966B-6DA956797A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58" y="1160278"/>
            <a:ext cx="1350000" cy="540000"/>
          </a:xfrm>
          <a:prstGeom prst="rect">
            <a:avLst/>
          </a:prstGeom>
        </p:spPr>
      </p:pic>
      <p:pic>
        <p:nvPicPr>
          <p:cNvPr id="34" name="Grafik 33" descr="Ein Bild, das Text enthält.&#10;&#10;Automatisch generierte Beschreibung">
            <a:extLst>
              <a:ext uri="{FF2B5EF4-FFF2-40B4-BE49-F238E27FC236}">
                <a16:creationId xmlns:a16="http://schemas.microsoft.com/office/drawing/2014/main" id="{43F4CE97-192A-403F-8B57-20288BA047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1" y="1196908"/>
            <a:ext cx="1350000" cy="540000"/>
          </a:xfrm>
          <a:prstGeom prst="rect">
            <a:avLst/>
          </a:prstGeom>
        </p:spPr>
      </p:pic>
      <p:pic>
        <p:nvPicPr>
          <p:cNvPr id="36" name="Grafik 35" descr="Ein Bild, das Text enthält.&#10;&#10;Automatisch generierte Beschreibung">
            <a:extLst>
              <a:ext uri="{FF2B5EF4-FFF2-40B4-BE49-F238E27FC236}">
                <a16:creationId xmlns:a16="http://schemas.microsoft.com/office/drawing/2014/main" id="{1F1FD5C8-FC9E-4EEA-8826-191CA5B689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0" y="4562635"/>
            <a:ext cx="1350000" cy="540000"/>
          </a:xfrm>
          <a:prstGeom prst="rect">
            <a:avLst/>
          </a:prstGeom>
        </p:spPr>
      </p:pic>
      <p:pic>
        <p:nvPicPr>
          <p:cNvPr id="38" name="Grafik 37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ADC42450-6E0B-4E93-8B18-E75C826353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41" y="7964992"/>
            <a:ext cx="1350000" cy="5400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BBE37E6E-9F7A-4BF0-A96C-066FB535FE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059" y="10601986"/>
            <a:ext cx="1350000" cy="5400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C7336D00-0BBF-40FF-A71A-74881894679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8" y="9672305"/>
            <a:ext cx="1350000" cy="540000"/>
          </a:xfrm>
          <a:prstGeom prst="rect">
            <a:avLst/>
          </a:prstGeom>
        </p:spPr>
      </p:pic>
      <p:pic>
        <p:nvPicPr>
          <p:cNvPr id="50" name="Grafik 49" descr="Ein Bild, das Text enthält.&#10;&#10;Automatisch generierte Beschreibung">
            <a:extLst>
              <a:ext uri="{FF2B5EF4-FFF2-40B4-BE49-F238E27FC236}">
                <a16:creationId xmlns:a16="http://schemas.microsoft.com/office/drawing/2014/main" id="{020E63ED-B0D8-4673-85ED-E74940C3C1B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63" y="336326"/>
            <a:ext cx="1350000" cy="5400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F872162F-AB4C-449C-BD0C-052BB6810E2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9" y="7982930"/>
            <a:ext cx="1350000" cy="5400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FEF591A9-A9CF-4657-8729-F2B431857E1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73" y="2875552"/>
            <a:ext cx="1350000" cy="540000"/>
          </a:xfrm>
          <a:prstGeom prst="rect">
            <a:avLst/>
          </a:prstGeom>
        </p:spPr>
      </p:pic>
      <p:pic>
        <p:nvPicPr>
          <p:cNvPr id="56" name="Grafik 55" descr="Ein Bild, das Text enthält.&#10;&#10;Automatisch generierte Beschreibung">
            <a:extLst>
              <a:ext uri="{FF2B5EF4-FFF2-40B4-BE49-F238E27FC236}">
                <a16:creationId xmlns:a16="http://schemas.microsoft.com/office/drawing/2014/main" id="{8EE66FEB-3B82-4654-9913-F3EB37AB628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58" y="2023946"/>
            <a:ext cx="1350000" cy="540000"/>
          </a:xfrm>
          <a:prstGeom prst="rect">
            <a:avLst/>
          </a:prstGeom>
        </p:spPr>
      </p:pic>
      <p:pic>
        <p:nvPicPr>
          <p:cNvPr id="58" name="Grafik 57" descr="Ein Bild, das Text enthält.&#10;&#10;Automatisch generierte Beschreibung">
            <a:extLst>
              <a:ext uri="{FF2B5EF4-FFF2-40B4-BE49-F238E27FC236}">
                <a16:creationId xmlns:a16="http://schemas.microsoft.com/office/drawing/2014/main" id="{CBD3D3D7-EE13-48FB-8882-030B4B24688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41" y="6328410"/>
            <a:ext cx="1350000" cy="54000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4359CA3D-091C-4F87-A765-2C62BF1EB8D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87" y="4562635"/>
            <a:ext cx="1350000" cy="5400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03B07C19-1744-41F1-89A6-6B75880A81A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55" y="2844254"/>
            <a:ext cx="1350000" cy="540000"/>
          </a:xfrm>
          <a:prstGeom prst="rect">
            <a:avLst/>
          </a:prstGeom>
        </p:spPr>
      </p:pic>
      <p:pic>
        <p:nvPicPr>
          <p:cNvPr id="68" name="Grafik 67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8E05FA19-0C38-4BB5-80FE-BB3154B4A59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1" y="10540522"/>
            <a:ext cx="1350000" cy="540000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3E64C780-D272-4689-8FF8-10FB980173E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8" y="6274916"/>
            <a:ext cx="1350000" cy="54000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EC632E9F-6193-4215-A1A5-9EF7F04034B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34" y="9657050"/>
            <a:ext cx="1350000" cy="540000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7F168A87-7681-4CA1-B422-61271A86FD9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82" y="1987716"/>
            <a:ext cx="1350000" cy="540000"/>
          </a:xfrm>
          <a:prstGeom prst="rect">
            <a:avLst/>
          </a:prstGeom>
        </p:spPr>
      </p:pic>
      <p:pic>
        <p:nvPicPr>
          <p:cNvPr id="82" name="Grafik 8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2F95A3F-181A-4ABE-AA51-976DAAF3440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517" y="296610"/>
            <a:ext cx="1350000" cy="540000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AF2EF3C8-0C23-47BA-B58C-BF424861592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51" y="2038687"/>
            <a:ext cx="1350000" cy="540000"/>
          </a:xfrm>
          <a:prstGeom prst="rect">
            <a:avLst/>
          </a:prstGeom>
        </p:spPr>
      </p:pic>
      <p:pic>
        <p:nvPicPr>
          <p:cNvPr id="86" name="Grafik 85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EA0AEF29-1C6F-4F46-B022-38105A8D40F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227" y="9699697"/>
            <a:ext cx="1350000" cy="540000"/>
          </a:xfrm>
          <a:prstGeom prst="rect">
            <a:avLst/>
          </a:prstGeom>
        </p:spPr>
      </p:pic>
      <p:pic>
        <p:nvPicPr>
          <p:cNvPr id="88" name="Grafik 87">
            <a:extLst>
              <a:ext uri="{FF2B5EF4-FFF2-40B4-BE49-F238E27FC236}">
                <a16:creationId xmlns:a16="http://schemas.microsoft.com/office/drawing/2014/main" id="{D52D972E-14F8-444D-B9C5-9E5998C73C5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9" y="7128923"/>
            <a:ext cx="1350000" cy="540000"/>
          </a:xfrm>
          <a:prstGeom prst="rect">
            <a:avLst/>
          </a:prstGeom>
        </p:spPr>
      </p:pic>
      <p:pic>
        <p:nvPicPr>
          <p:cNvPr id="94" name="Grafik 9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994121C-FB36-4280-9EDB-14958A646D2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30" y="8889001"/>
            <a:ext cx="1350000" cy="540000"/>
          </a:xfrm>
          <a:prstGeom prst="rect">
            <a:avLst/>
          </a:prstGeom>
        </p:spPr>
      </p:pic>
      <p:pic>
        <p:nvPicPr>
          <p:cNvPr id="96" name="Grafik 95" descr="Ein Bild, das Text enthält.&#10;&#10;Automatisch generierte Beschreibung">
            <a:extLst>
              <a:ext uri="{FF2B5EF4-FFF2-40B4-BE49-F238E27FC236}">
                <a16:creationId xmlns:a16="http://schemas.microsoft.com/office/drawing/2014/main" id="{0321E2F5-F2E3-4093-9139-B492CECF1DA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240" y="317530"/>
            <a:ext cx="1350000" cy="540000"/>
          </a:xfrm>
          <a:prstGeom prst="rect">
            <a:avLst/>
          </a:prstGeom>
        </p:spPr>
      </p:pic>
      <p:pic>
        <p:nvPicPr>
          <p:cNvPr id="98" name="Grafik 97" descr="Ein Bild, das Text enthält.&#10;&#10;Automatisch generierte Beschreibung">
            <a:extLst>
              <a:ext uri="{FF2B5EF4-FFF2-40B4-BE49-F238E27FC236}">
                <a16:creationId xmlns:a16="http://schemas.microsoft.com/office/drawing/2014/main" id="{A355EE99-4420-400A-AD3C-CE0FF3CAED1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2" y="5395743"/>
            <a:ext cx="1350000" cy="540000"/>
          </a:xfrm>
          <a:prstGeom prst="rect">
            <a:avLst/>
          </a:prstGeom>
        </p:spPr>
      </p:pic>
      <p:pic>
        <p:nvPicPr>
          <p:cNvPr id="100" name="Grafik 99">
            <a:extLst>
              <a:ext uri="{FF2B5EF4-FFF2-40B4-BE49-F238E27FC236}">
                <a16:creationId xmlns:a16="http://schemas.microsoft.com/office/drawing/2014/main" id="{A0CB6198-1EA2-498D-B2FE-F58F2B4C5440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40" y="5411556"/>
            <a:ext cx="1350000" cy="540000"/>
          </a:xfrm>
          <a:prstGeom prst="rect">
            <a:avLst/>
          </a:prstGeom>
        </p:spPr>
      </p:pic>
      <p:pic>
        <p:nvPicPr>
          <p:cNvPr id="102" name="Grafik 101">
            <a:extLst>
              <a:ext uri="{FF2B5EF4-FFF2-40B4-BE49-F238E27FC236}">
                <a16:creationId xmlns:a16="http://schemas.microsoft.com/office/drawing/2014/main" id="{0E228ACA-F029-4401-8A34-B3C3DB79A08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911" y="3752631"/>
            <a:ext cx="1350000" cy="540000"/>
          </a:xfrm>
          <a:prstGeom prst="rect">
            <a:avLst/>
          </a:prstGeom>
        </p:spPr>
      </p:pic>
      <p:pic>
        <p:nvPicPr>
          <p:cNvPr id="104" name="Grafik 103">
            <a:extLst>
              <a:ext uri="{FF2B5EF4-FFF2-40B4-BE49-F238E27FC236}">
                <a16:creationId xmlns:a16="http://schemas.microsoft.com/office/drawing/2014/main" id="{77FA4ED6-1F91-424C-9418-53CFB8E21B5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55" y="5436077"/>
            <a:ext cx="1350000" cy="540000"/>
          </a:xfrm>
          <a:prstGeom prst="rect">
            <a:avLst/>
          </a:prstGeom>
        </p:spPr>
      </p:pic>
      <p:pic>
        <p:nvPicPr>
          <p:cNvPr id="108" name="Grafik 107" descr="Ein Bild, das Text enthält.&#10;&#10;Automatisch generierte Beschreibung">
            <a:extLst>
              <a:ext uri="{FF2B5EF4-FFF2-40B4-BE49-F238E27FC236}">
                <a16:creationId xmlns:a16="http://schemas.microsoft.com/office/drawing/2014/main" id="{EA053F7E-9E50-4857-AF22-3D6D8A9F67A0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764" y="7127463"/>
            <a:ext cx="1350000" cy="540000"/>
          </a:xfrm>
          <a:prstGeom prst="rect">
            <a:avLst/>
          </a:prstGeom>
        </p:spPr>
      </p:pic>
      <p:pic>
        <p:nvPicPr>
          <p:cNvPr id="110" name="Grafik 109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B92790CC-2D42-4761-BF9B-19E33746399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81" y="4550344"/>
            <a:ext cx="1350000" cy="540000"/>
          </a:xfrm>
          <a:prstGeom prst="rect">
            <a:avLst/>
          </a:prstGeom>
        </p:spPr>
      </p:pic>
      <p:pic>
        <p:nvPicPr>
          <p:cNvPr id="81" name="Grafik 8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6ABD3D56-9D7C-1A92-A881-E17DF1C1252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40" y="4558226"/>
            <a:ext cx="1458897" cy="584616"/>
          </a:xfrm>
          <a:prstGeom prst="rect">
            <a:avLst/>
          </a:prstGeom>
        </p:spPr>
      </p:pic>
      <p:pic>
        <p:nvPicPr>
          <p:cNvPr id="89" name="Grafik 88" descr="Ein Bild, das Schrift, Text, Logo, Grafiken enthält.&#10;&#10;Automatisch generierte Beschreibung">
            <a:extLst>
              <a:ext uri="{FF2B5EF4-FFF2-40B4-BE49-F238E27FC236}">
                <a16:creationId xmlns:a16="http://schemas.microsoft.com/office/drawing/2014/main" id="{404ACEC4-AC18-AE57-C690-31714165CCB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8" y="2833002"/>
            <a:ext cx="1479641" cy="592929"/>
          </a:xfrm>
          <a:prstGeom prst="rect">
            <a:avLst/>
          </a:prstGeom>
        </p:spPr>
      </p:pic>
      <p:pic>
        <p:nvPicPr>
          <p:cNvPr id="93" name="Grafik 92" descr="Ein Bild, das Schrift, Typografie, Text, Logo enthält.&#10;&#10;Automatisch generierte Beschreibung">
            <a:extLst>
              <a:ext uri="{FF2B5EF4-FFF2-40B4-BE49-F238E27FC236}">
                <a16:creationId xmlns:a16="http://schemas.microsoft.com/office/drawing/2014/main" id="{FC69E7B6-115E-481C-F834-52C8CDA0EF8F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360" y="3688416"/>
            <a:ext cx="1495077" cy="599114"/>
          </a:xfrm>
          <a:prstGeom prst="rect">
            <a:avLst/>
          </a:prstGeom>
        </p:spPr>
      </p:pic>
      <p:pic>
        <p:nvPicPr>
          <p:cNvPr id="97" name="Grafik 96" descr="Ein Bild, das Text, Schrift, Logo, Symbol enthält.&#10;&#10;Automatisch generierte Beschreibung">
            <a:extLst>
              <a:ext uri="{FF2B5EF4-FFF2-40B4-BE49-F238E27FC236}">
                <a16:creationId xmlns:a16="http://schemas.microsoft.com/office/drawing/2014/main" id="{E08B93E9-CD4F-00AD-67E6-F170A7E4239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75" y="7065955"/>
            <a:ext cx="1608303" cy="644487"/>
          </a:xfrm>
          <a:prstGeom prst="rect">
            <a:avLst/>
          </a:prstGeom>
        </p:spPr>
      </p:pic>
      <p:pic>
        <p:nvPicPr>
          <p:cNvPr id="101" name="Grafik 10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75CE8C91-10B4-239C-EA51-776D29364754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39" y="8794451"/>
            <a:ext cx="1583505" cy="634549"/>
          </a:xfrm>
          <a:prstGeom prst="rect">
            <a:avLst/>
          </a:prstGeom>
        </p:spPr>
      </p:pic>
      <p:pic>
        <p:nvPicPr>
          <p:cNvPr id="105" name="Grafik 104" descr="Ein Bild, das Text, Schrift, Design, Guide enthält.&#10;&#10;Automatisch generierte Beschreibung">
            <a:extLst>
              <a:ext uri="{FF2B5EF4-FFF2-40B4-BE49-F238E27FC236}">
                <a16:creationId xmlns:a16="http://schemas.microsoft.com/office/drawing/2014/main" id="{D6C269FC-EDD1-807A-CDFB-F6441ADCA8DA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60" y="8798240"/>
            <a:ext cx="1574046" cy="630759"/>
          </a:xfrm>
          <a:prstGeom prst="rect">
            <a:avLst/>
          </a:prstGeom>
        </p:spPr>
      </p:pic>
      <p:pic>
        <p:nvPicPr>
          <p:cNvPr id="109" name="Grafik 108" descr="Ein Bild, das Schrift, Logo, Grafiken, Text enthält.&#10;&#10;Automatisch generierte Beschreibung">
            <a:extLst>
              <a:ext uri="{FF2B5EF4-FFF2-40B4-BE49-F238E27FC236}">
                <a16:creationId xmlns:a16="http://schemas.microsoft.com/office/drawing/2014/main" id="{51B51A72-0CD4-ACD1-7371-F4945F70741D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309" y="8805015"/>
            <a:ext cx="1608302" cy="644487"/>
          </a:xfrm>
          <a:prstGeom prst="rect">
            <a:avLst/>
          </a:prstGeom>
        </p:spPr>
      </p:pic>
      <p:pic>
        <p:nvPicPr>
          <p:cNvPr id="112" name="Grafik 111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187E9529-C25A-D737-15B1-5A4BC314D890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32" y="234735"/>
            <a:ext cx="1585309" cy="635272"/>
          </a:xfrm>
          <a:prstGeom prst="rect">
            <a:avLst/>
          </a:prstGeom>
        </p:spPr>
      </p:pic>
      <p:pic>
        <p:nvPicPr>
          <p:cNvPr id="114" name="Grafik 113" descr="Ein Bild, das Schrift, Logo, Design enthält.&#10;&#10;Automatisch generierte Beschreibung">
            <a:extLst>
              <a:ext uri="{FF2B5EF4-FFF2-40B4-BE49-F238E27FC236}">
                <a16:creationId xmlns:a16="http://schemas.microsoft.com/office/drawing/2014/main" id="{6F326064-8DCD-A032-8D17-8C9F1071E753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60" y="1133647"/>
            <a:ext cx="1608304" cy="644487"/>
          </a:xfrm>
          <a:prstGeom prst="rect">
            <a:avLst/>
          </a:prstGeom>
        </p:spPr>
      </p:pic>
      <p:pic>
        <p:nvPicPr>
          <p:cNvPr id="116" name="Grafik 115" descr="Ein Bild, das Schrift, weiß, Text, Logo enthält.&#10;&#10;Automatisch generierte Beschreibung">
            <a:extLst>
              <a:ext uri="{FF2B5EF4-FFF2-40B4-BE49-F238E27FC236}">
                <a16:creationId xmlns:a16="http://schemas.microsoft.com/office/drawing/2014/main" id="{7390528B-29DB-2445-3B6B-4065FD2286C3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73" y="7920698"/>
            <a:ext cx="1497161" cy="599950"/>
          </a:xfrm>
          <a:prstGeom prst="rect">
            <a:avLst/>
          </a:prstGeom>
        </p:spPr>
      </p:pic>
      <p:pic>
        <p:nvPicPr>
          <p:cNvPr id="118" name="Grafik 117" descr="Ein Bild, das Text, Logo, Schrift, Grafiken enthält.&#10;&#10;Automatisch generierte Beschreibung">
            <a:extLst>
              <a:ext uri="{FF2B5EF4-FFF2-40B4-BE49-F238E27FC236}">
                <a16:creationId xmlns:a16="http://schemas.microsoft.com/office/drawing/2014/main" id="{0116CE53-53E5-C569-F315-B01BBC8AAC81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55" y="7097505"/>
            <a:ext cx="1595698" cy="639436"/>
          </a:xfrm>
          <a:prstGeom prst="rect">
            <a:avLst/>
          </a:prstGeom>
        </p:spPr>
      </p:pic>
      <p:pic>
        <p:nvPicPr>
          <p:cNvPr id="120" name="Grafik 119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0B870FCD-84CA-AFF6-440D-15520E706B30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495" y="3648094"/>
            <a:ext cx="1595699" cy="639436"/>
          </a:xfrm>
          <a:prstGeom prst="rect">
            <a:avLst/>
          </a:prstGeom>
        </p:spPr>
      </p:pic>
      <p:pic>
        <p:nvPicPr>
          <p:cNvPr id="122" name="Grafik 121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D663028F-77D1-08C1-24ED-55656BEF0523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109" y="10546916"/>
            <a:ext cx="134755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96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0C6FD7AFE7C145A7763CED40B45597" ma:contentTypeVersion="11" ma:contentTypeDescription="Ein neues Dokument erstellen." ma:contentTypeScope="" ma:versionID="9144a3dad5bc1f965857273ec289d039">
  <xsd:schema xmlns:xsd="http://www.w3.org/2001/XMLSchema" xmlns:xs="http://www.w3.org/2001/XMLSchema" xmlns:p="http://schemas.microsoft.com/office/2006/metadata/properties" xmlns:ns2="b536103f-0849-4c86-92b3-73ab3f16c8c5" xmlns:ns3="03388d55-64ed-434c-8ec1-ae9ea574da40" targetNamespace="http://schemas.microsoft.com/office/2006/metadata/properties" ma:root="true" ma:fieldsID="427e8f6454888e523600dea36ea5445b" ns2:_="" ns3:_="">
    <xsd:import namespace="b536103f-0849-4c86-92b3-73ab3f16c8c5"/>
    <xsd:import namespace="03388d55-64ed-434c-8ec1-ae9ea574da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6103f-0849-4c86-92b3-73ab3f16c8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2491875f-cffe-4ec9-b6b6-6ecf8dad77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88d55-64ed-434c-8ec1-ae9ea574da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004a102-0bc2-4d7a-842c-fd909426ca70}" ma:internalName="TaxCatchAll" ma:showField="CatchAllData" ma:web="03388d55-64ed-434c-8ec1-ae9ea574d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612DC0-7366-43DA-8AD7-C47B729804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36103f-0849-4c86-92b3-73ab3f16c8c5"/>
    <ds:schemaRef ds:uri="03388d55-64ed-434c-8ec1-ae9ea574d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2BD718-062E-493B-80E4-4F72330E68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Aleksej Wegel</dc:creator>
  <cp:lastModifiedBy>Clarissa Evelyn Zhang</cp:lastModifiedBy>
  <cp:revision>4</cp:revision>
  <dcterms:created xsi:type="dcterms:W3CDTF">2021-12-22T18:54:35Z</dcterms:created>
  <dcterms:modified xsi:type="dcterms:W3CDTF">2024-09-19T09:20:07Z</dcterms:modified>
</cp:coreProperties>
</file>